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71" r:id="rId4"/>
    <p:sldId id="272" r:id="rId5"/>
    <p:sldId id="26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DB35D6-9706-4ECB-A312-CA636741EA2E}" type="datetime1">
              <a:rPr lang="es-ES" smtClean="0"/>
              <a:t>18/04/2023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B55BD-A342-4619-8C98-A561FD362244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70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82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90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05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61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AB88258-BFF3-4759-97B8-37EBC7E74B43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61FB70D-7075-430D-BFDE-F1EFF36236A8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9244154-C38F-42C7-B7F1-39C303441123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0B0BE-3823-4DE9-8680-E6513D6E0AEF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31CD0-5430-46D3-AB02-51674B42FC5C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C5533-C7B6-43B8-9607-E34AE57D5E23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8B020-D79A-4B2A-8378-215DDCEC299D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A131A-3C47-42C8-80FD-2A00E647C24E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0B131-52BC-4479-B48F-CA8D52278783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57476-58FA-4BEA-A399-2BE6A3D60823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4AAE3FB-AF4D-4837-904A-0EE1460D94CD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0BD39A-D68C-4B43-BA5F-4D5B9F8304B6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A22A-195B-42AA-8979-C89AD752A285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E1BE11-A414-4B77-ADC5-387128A8E013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5ABCF778-43E7-4220-9D6C-F366C5A4B68F}" type="datetime1">
              <a:rPr lang="es-ES" noProof="0" smtClean="0"/>
              <a:t>18/04/2023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Ejemplo</a:t>
            </a:r>
            <a:r>
              <a:rPr lang="en-US" dirty="0"/>
              <a:t> </a:t>
            </a:r>
            <a:r>
              <a:rPr lang="en-US" dirty="0" err="1"/>
              <a:t>práctico</a:t>
            </a:r>
            <a:r>
              <a:rPr lang="en-US" dirty="0"/>
              <a:t> con React</a:t>
            </a:r>
            <a:endParaRPr lang="es-E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B13925A-F68A-2E01-A05B-F6F9D0D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</a:t>
            </a:fld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err="1"/>
              <a:t>Ejemplo</a:t>
            </a:r>
            <a:r>
              <a:rPr lang="en-US"/>
              <a:t> para consumer </a:t>
            </a:r>
            <a:r>
              <a:rPr lang="en-US" err="1"/>
              <a:t>una</a:t>
            </a:r>
            <a:r>
              <a:rPr lang="en-US"/>
              <a:t> API y </a:t>
            </a:r>
            <a:r>
              <a:rPr lang="en-US" err="1"/>
              <a:t>crear</a:t>
            </a:r>
            <a:r>
              <a:rPr lang="en-US"/>
              <a:t> </a:t>
            </a:r>
            <a:r>
              <a:rPr lang="en-US" err="1"/>
              <a:t>elementos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componentes</a:t>
            </a:r>
            <a:endParaRPr lang="es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0C9A6-620B-E7F9-64C8-7FF0998B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88" y="1453824"/>
            <a:ext cx="6132512" cy="3403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rtl="0">
              <a:lnSpc>
                <a:spcPct val="102000"/>
              </a:lnSpc>
            </a:pPr>
            <a:r>
              <a:rPr lang="es-ES" sz="1700" noProof="1"/>
              <a:t> * Se pueden instalar Frameworks de CSS en React para agilizar la tarea de estilizado de componentes</a:t>
            </a:r>
          </a:p>
          <a:p>
            <a:pPr marL="342900" indent="-342900" rtl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s-ES" sz="1700" noProof="1"/>
              <a:t>En este ejemplo se esta usando Tailwind, se instala por aparte -&gt; buscar guias de instalación</a:t>
            </a:r>
          </a:p>
          <a:p>
            <a:pPr marL="342900" indent="-342900" rtl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s-ES" sz="1700" noProof="1"/>
              <a:t>* Se usa className para asignar los estilos a partir de estos Frameworks de CSS</a:t>
            </a:r>
          </a:p>
          <a:p>
            <a:pPr rtl="0">
              <a:lnSpc>
                <a:spcPct val="102000"/>
              </a:lnSpc>
            </a:pPr>
            <a:endParaRPr lang="es-ES" sz="1700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8C9CE-AA01-7ADC-7992-D0F59C3A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014186"/>
            <a:ext cx="6248398" cy="2764915"/>
          </a:xfrm>
          <a:prstGeom prst="rect">
            <a:avLst/>
          </a:prstGeo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10</a:t>
            </a:fld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3900" noProof="1"/>
              <a:t>Añadir estilos a un componente </a:t>
            </a:r>
            <a:r>
              <a:rPr lang="en-US" sz="3900" noProof="1"/>
              <a:t>– Forma #3</a:t>
            </a:r>
            <a:endParaRPr lang="es-ES" sz="3900" noProof="1"/>
          </a:p>
        </p:txBody>
      </p:sp>
    </p:spTree>
    <p:extLst>
      <p:ext uri="{BB962C8B-B14F-4D97-AF65-F5344CB8AC3E}">
        <p14:creationId xmlns:p14="http://schemas.microsoft.com/office/powerpoint/2010/main" val="362227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1BE1F-A258-7250-6FA0-3EF578C970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acceso</a:t>
            </a:r>
            <a:r>
              <a:rPr lang="en-US" dirty="0"/>
              <a:t> a la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para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Array de </a:t>
            </a:r>
            <a:r>
              <a:rPr lang="en-US" dirty="0" err="1"/>
              <a:t>peliculas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efecto</a:t>
            </a:r>
            <a:r>
              <a:rPr lang="en-US" dirty="0"/>
              <a:t> (</a:t>
            </a:r>
            <a:r>
              <a:rPr lang="en-US" dirty="0" err="1"/>
              <a:t>useEffect</a:t>
            </a:r>
            <a:r>
              <a:rPr lang="en-US" dirty="0"/>
              <a:t>) 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a la API </a:t>
            </a:r>
            <a:r>
              <a:rPr lang="en-US" dirty="0" err="1"/>
              <a:t>cuando</a:t>
            </a:r>
            <a:r>
              <a:rPr lang="en-US" dirty="0"/>
              <a:t> carga la </a:t>
            </a:r>
            <a:r>
              <a:rPr lang="en-US" dirty="0" err="1"/>
              <a:t>pagina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mapeo</a:t>
            </a:r>
            <a:r>
              <a:rPr lang="en-US" dirty="0"/>
              <a:t> del Array de </a:t>
            </a:r>
            <a:r>
              <a:rPr lang="en-US" dirty="0" err="1"/>
              <a:t>peliculas</a:t>
            </a:r>
            <a:r>
              <a:rPr lang="en-US" dirty="0"/>
              <a:t> al </a:t>
            </a:r>
            <a:r>
              <a:rPr lang="en-US" dirty="0" err="1"/>
              <a:t>componente</a:t>
            </a:r>
            <a:r>
              <a:rPr lang="en-US" dirty="0"/>
              <a:t> ‘</a:t>
            </a:r>
            <a:r>
              <a:rPr lang="en-US" dirty="0" err="1"/>
              <a:t>MovieCar</a:t>
            </a:r>
            <a:r>
              <a:rPr lang="en-US" dirty="0"/>
              <a:t>’ </a:t>
            </a:r>
            <a:r>
              <a:rPr lang="en-US" dirty="0" err="1"/>
              <a:t>pasandole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pelicula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parametros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4B629B-28A8-5F3C-CC57-ADE1A319E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618" y="568325"/>
            <a:ext cx="5152364" cy="56562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7C892-E534-A6C3-A34E-3653B785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563ECE-850B-1B45-DA9F-9E6EAF71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peliculas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65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63ECE-850B-1B45-DA9F-9E6EAF71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MovieCard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7C892-E534-A6C3-A34E-3653B785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12</a:t>
            </a:fld>
            <a:endParaRPr lang="es-ES" noProof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1BE1F-A258-7250-6FA0-3EF578C970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3529891"/>
            <a:ext cx="3842550" cy="22216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 </a:t>
            </a:r>
            <a:r>
              <a:rPr lang="en-US" sz="1400" dirty="0" err="1"/>
              <a:t>componente</a:t>
            </a:r>
            <a:r>
              <a:rPr lang="en-US" sz="1400" dirty="0"/>
              <a:t> </a:t>
            </a:r>
            <a:r>
              <a:rPr lang="en-US" sz="1400" dirty="0" err="1"/>
              <a:t>recibe</a:t>
            </a:r>
            <a:r>
              <a:rPr lang="en-US" sz="1400" dirty="0"/>
              <a:t> las props(</a:t>
            </a:r>
            <a:r>
              <a:rPr lang="en-US" sz="1400" dirty="0" err="1"/>
              <a:t>parametros</a:t>
            </a:r>
            <a:r>
              <a:rPr lang="en-US" sz="1400" dirty="0"/>
              <a:t>) que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componente</a:t>
            </a:r>
            <a:r>
              <a:rPr lang="en-US" sz="1400" dirty="0"/>
              <a:t> </a:t>
            </a:r>
            <a:r>
              <a:rPr lang="en-US" sz="1400" dirty="0" err="1"/>
              <a:t>MovieList</a:t>
            </a:r>
            <a:r>
              <a:rPr lang="en-US" sz="1400" dirty="0"/>
              <a:t> que </a:t>
            </a:r>
            <a:r>
              <a:rPr lang="en-US" sz="1400" dirty="0" err="1"/>
              <a:t>manda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64B1AE-AC9E-2EEE-01E5-54C9EFE0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3" y="1744060"/>
            <a:ext cx="6103937" cy="2823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51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2A3C99-7DB2-7382-9C6A-AAB25049CB02}"/>
              </a:ext>
            </a:extLst>
          </p:cNvPr>
          <p:cNvSpPr txBox="1"/>
          <p:nvPr/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i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Despliegue en Netlify</a:t>
            </a:r>
            <a:endParaRPr lang="es-ES" sz="5000" i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6AABB-005D-733D-61E4-3246F66C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32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github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14</a:t>
            </a:fld>
            <a:endParaRPr lang="es-E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Github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a </a:t>
            </a:r>
            <a:r>
              <a:rPr lang="en-US" dirty="0" err="1"/>
              <a:t>desplegar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61BE1-FF12-29F8-19CD-DB259089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88" y="1423161"/>
            <a:ext cx="6132512" cy="3464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777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* </a:t>
            </a:r>
            <a:r>
              <a:rPr lang="en-US" dirty="0" err="1"/>
              <a:t>Asegurarse</a:t>
            </a:r>
            <a:r>
              <a:rPr lang="en-US" dirty="0"/>
              <a:t> de que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archive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Proyecto, y que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node_modules</a:t>
            </a:r>
            <a:r>
              <a:rPr lang="en-US" dirty="0"/>
              <a:t> y </a:t>
            </a:r>
            <a:r>
              <a:rPr lang="en-US" dirty="0" err="1"/>
              <a:t>dist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DBF00-45E9-B8DF-670A-9526B69E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63" y="569066"/>
            <a:ext cx="5815071" cy="565515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15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Archivo</a:t>
            </a:r>
            <a:r>
              <a:rPr lang="en-US" dirty="0"/>
              <a:t> .</a:t>
            </a:r>
            <a:r>
              <a:rPr lang="en-US" dirty="0" err="1"/>
              <a:t>gitignore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207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Seguir</a:t>
            </a:r>
            <a:r>
              <a:rPr lang="en-US" dirty="0"/>
              <a:t> las </a:t>
            </a:r>
            <a:r>
              <a:rPr lang="en-US" dirty="0" err="1"/>
              <a:t>instrucciones</a:t>
            </a:r>
            <a:r>
              <a:rPr lang="en-US" dirty="0"/>
              <a:t> de </a:t>
            </a:r>
            <a:r>
              <a:rPr lang="en-US" dirty="0" err="1"/>
              <a:t>Github</a:t>
            </a:r>
            <a:r>
              <a:rPr lang="en-US" dirty="0"/>
              <a:t> para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* Los </a:t>
            </a:r>
            <a:r>
              <a:rPr lang="en-US" dirty="0" err="1"/>
              <a:t>comandos</a:t>
            </a:r>
            <a:r>
              <a:rPr lang="en-US" dirty="0"/>
              <a:t> se </a:t>
            </a:r>
            <a:r>
              <a:rPr lang="en-US" dirty="0" err="1"/>
              <a:t>pengan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consola</a:t>
            </a:r>
            <a:r>
              <a:rPr lang="en-US" dirty="0"/>
              <a:t>/terminal -&gt; </a:t>
            </a:r>
            <a:r>
              <a:rPr lang="en-US" dirty="0" err="1"/>
              <a:t>asegurarse</a:t>
            </a:r>
            <a:r>
              <a:rPr lang="en-US" dirty="0"/>
              <a:t> de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del Proyecto.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21CAC-FE63-17DE-3A45-C10154FC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178207"/>
            <a:ext cx="6248398" cy="2436874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16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425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repositorio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17</a:t>
            </a:fld>
            <a:endParaRPr lang="es-E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Asegurarse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se </a:t>
            </a:r>
            <a:r>
              <a:rPr lang="en-US" dirty="0" err="1"/>
              <a:t>hayan</a:t>
            </a:r>
            <a:r>
              <a:rPr lang="en-US" dirty="0"/>
              <a:t> </a:t>
            </a:r>
            <a:r>
              <a:rPr lang="en-US" dirty="0" err="1"/>
              <a:t>subido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r>
              <a:rPr lang="en-US" dirty="0"/>
              <a:t> de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12666-9BAD-B7A3-934C-B6E1013B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3" y="1286265"/>
            <a:ext cx="6103937" cy="373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308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repositorio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18</a:t>
            </a:fld>
            <a:endParaRPr lang="es-E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Netlify </a:t>
            </a:r>
            <a:r>
              <a:rPr lang="en-US" dirty="0" err="1"/>
              <a:t>utilizando</a:t>
            </a:r>
            <a:r>
              <a:rPr lang="en-US" dirty="0"/>
              <a:t> la </a:t>
            </a:r>
            <a:r>
              <a:rPr lang="en-US" dirty="0" err="1"/>
              <a:t>cuenta</a:t>
            </a:r>
            <a:r>
              <a:rPr lang="en-US" dirty="0"/>
              <a:t> de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pestaña</a:t>
            </a:r>
            <a:r>
              <a:rPr lang="en-US" dirty="0"/>
              <a:t> Sites y </a:t>
            </a:r>
            <a:r>
              <a:rPr lang="en-US" dirty="0" err="1"/>
              <a:t>crear</a:t>
            </a:r>
            <a:r>
              <a:rPr lang="en-US" dirty="0"/>
              <a:t> un nuevo sitio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Seleccionar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“Import an existing project”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4340C-2FC6-E9AF-71E9-F3AD1A5C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88" y="940226"/>
            <a:ext cx="6132512" cy="4430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03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93539614-FBB3-CD76-C18F-13CF6C1AC8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 err="1"/>
              <a:t>Seleccionar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de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DF26C-8A1E-31D4-ED35-0347D857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15851"/>
            <a:ext cx="6248398" cy="356158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26539-7C58-79DD-2F24-00CC8C2D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19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0AAFD-E9C5-1339-3DA2-25583F9C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de </a:t>
            </a:r>
            <a:r>
              <a:rPr lang="en-US" dirty="0" err="1"/>
              <a:t>archivos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9BB0-3F31-1778-57C5-92F6AF82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anchor="t">
            <a:normAutofit/>
          </a:bodyPr>
          <a:lstStyle/>
          <a:p>
            <a:r>
              <a:rPr lang="en-US" sz="4600" err="1"/>
              <a:t>Instalacion</a:t>
            </a:r>
            <a:r>
              <a:rPr lang="en-US" sz="4600"/>
              <a:t> de </a:t>
            </a:r>
            <a:r>
              <a:rPr lang="en-US" sz="4600" err="1"/>
              <a:t>dependencias</a:t>
            </a:r>
            <a:endParaRPr lang="es-ES" sz="4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9CA56F-7822-ECA9-9E1E-A83B7B5B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de </a:t>
            </a:r>
            <a:r>
              <a:rPr lang="en-US" dirty="0" err="1"/>
              <a:t>vite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925ED5-FD5B-8D36-CCDA-E6D88E7C8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64"/>
          <a:stretch/>
        </p:blipFill>
        <p:spPr>
          <a:xfrm>
            <a:off x="5181600" y="1526671"/>
            <a:ext cx="6245352" cy="1755648"/>
          </a:xfr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A5E2470-6831-9848-1300-5DB73B2BF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/>
          <a:p>
            <a:r>
              <a:rPr lang="en-US" dirty="0" err="1"/>
              <a:t>Seleccionar</a:t>
            </a:r>
            <a:r>
              <a:rPr lang="en-US" dirty="0"/>
              <a:t> React + SWC e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dependencia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555D1B-EC9C-3FF3-248C-22E0CD7160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1807" r="5892" b="2"/>
          <a:stretch/>
        </p:blipFill>
        <p:spPr>
          <a:xfrm>
            <a:off x="5181600" y="4669432"/>
            <a:ext cx="6245352" cy="1755648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99550-7C93-8844-2F5E-CAA9E791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8923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conexion</a:t>
            </a:r>
            <a:r>
              <a:rPr lang="en-US" dirty="0"/>
              <a:t> con </a:t>
            </a:r>
            <a:r>
              <a:rPr lang="en-US" dirty="0" err="1"/>
              <a:t>Github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20</a:t>
            </a:fld>
            <a:endParaRPr lang="es-E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Autorizar</a:t>
            </a:r>
            <a:r>
              <a:rPr lang="en-US" dirty="0"/>
              <a:t> a Netlify para la </a:t>
            </a:r>
            <a:r>
              <a:rPr lang="en-US" dirty="0" err="1"/>
              <a:t>conexion</a:t>
            </a:r>
            <a:r>
              <a:rPr lang="en-US" dirty="0"/>
              <a:t> con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 err="1"/>
              <a:t>iniciar</a:t>
            </a:r>
            <a:r>
              <a:rPr lang="en-US" dirty="0"/>
              <a:t> session de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para </a:t>
            </a:r>
            <a:r>
              <a:rPr lang="en-US" dirty="0" err="1"/>
              <a:t>seleccionar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r>
              <a:rPr lang="en-US" dirty="0"/>
              <a:t> (</a:t>
            </a:r>
            <a:r>
              <a:rPr lang="en-US" dirty="0" err="1"/>
              <a:t>flecha</a:t>
            </a:r>
            <a:r>
              <a:rPr lang="en-US" dirty="0"/>
              <a:t> </a:t>
            </a:r>
            <a:r>
              <a:rPr lang="en-US" dirty="0" err="1"/>
              <a:t>roja</a:t>
            </a:r>
            <a:r>
              <a:rPr lang="en-US" dirty="0"/>
              <a:t>),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sesion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AB84C-BCC0-6553-94C5-C8BA02C0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3" y="1187076"/>
            <a:ext cx="6103937" cy="3937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819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dirty="0"/>
              <a:t>En la </a:t>
            </a:r>
            <a:r>
              <a:rPr lang="en-US" dirty="0" err="1"/>
              <a:t>ventana</a:t>
            </a:r>
            <a:r>
              <a:rPr lang="en-US" dirty="0"/>
              <a:t> </a:t>
            </a:r>
            <a:r>
              <a:rPr lang="en-US" dirty="0" err="1"/>
              <a:t>emergente</a:t>
            </a:r>
            <a:r>
              <a:rPr lang="en-US" dirty="0"/>
              <a:t>, </a:t>
            </a:r>
            <a:r>
              <a:rPr lang="en-US" dirty="0" err="1"/>
              <a:t>bajar</a:t>
            </a:r>
            <a:r>
              <a:rPr lang="en-US" dirty="0"/>
              <a:t> y </a:t>
            </a:r>
            <a:r>
              <a:rPr lang="en-US" dirty="0" err="1"/>
              <a:t>buscar</a:t>
            </a:r>
            <a:r>
              <a:rPr lang="en-US" dirty="0"/>
              <a:t> ‘Repository access’</a:t>
            </a:r>
          </a:p>
          <a:p>
            <a:pPr marL="342900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Seleccionar</a:t>
            </a:r>
            <a:r>
              <a:rPr lang="en-US" dirty="0"/>
              <a:t> ‘Only select repositories’</a:t>
            </a:r>
          </a:p>
          <a:p>
            <a:pPr marL="342900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y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cambios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63DD0-526C-0DC9-B65A-6C844BA7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053495"/>
            <a:ext cx="6248398" cy="468629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21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repositorio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48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recientemente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r>
              <a:rPr lang="en-US" dirty="0"/>
              <a:t> de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53906-39A7-5EDD-20FB-B2CB6D55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87810"/>
            <a:ext cx="6248398" cy="421766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22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repositorio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8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Desplegar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sitio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23</a:t>
            </a:fld>
            <a:endParaRPr lang="es-E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Bajar</a:t>
            </a:r>
            <a:r>
              <a:rPr lang="en-US" dirty="0"/>
              <a:t> y </a:t>
            </a:r>
            <a:r>
              <a:rPr lang="en-US" dirty="0" err="1"/>
              <a:t>seleccionar</a:t>
            </a:r>
            <a:r>
              <a:rPr lang="en-US" dirty="0"/>
              <a:t> ‘Deploy site’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C6FC2-1118-650A-440D-F4A83857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674" y="559678"/>
            <a:ext cx="5380140" cy="5191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289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8A5A-8902-DB4A-4BED-6164D5D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direccion</a:t>
            </a:r>
            <a:r>
              <a:rPr lang="en-US" dirty="0"/>
              <a:t> del sitio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6A660-DB13-D82B-8FBB-4172CC04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24</a:t>
            </a:fld>
            <a:endParaRPr lang="es-E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721A12-0268-66DD-CE28-9478EAF533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Site settings -&gt; site details -&gt; change site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ACBC1-3188-1F07-1F23-36883BA9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3" y="706391"/>
            <a:ext cx="6103937" cy="4898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82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9BB0-3F31-1778-57C5-92F6AF82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>
            <a:normAutofit/>
          </a:bodyPr>
          <a:lstStyle/>
          <a:p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axios</a:t>
            </a:r>
            <a:r>
              <a:rPr lang="en-US" dirty="0"/>
              <a:t> =&gt; modulo para </a:t>
            </a:r>
            <a:r>
              <a:rPr lang="en-US" dirty="0" err="1"/>
              <a:t>llamar</a:t>
            </a:r>
            <a:r>
              <a:rPr lang="en-US" dirty="0"/>
              <a:t> APIs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99550-7C93-8844-2F5E-CAA9E791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D8C7E9-56FA-A1B0-0CAA-9442886A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19643"/>
            <a:ext cx="6172200" cy="1697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98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9BB0-3F31-1778-57C5-92F6AF82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>
            <a:normAutofit/>
          </a:bodyPr>
          <a:lstStyle/>
          <a:p>
            <a:r>
              <a:rPr lang="en-US" err="1"/>
              <a:t>Ejecutar</a:t>
            </a:r>
            <a:r>
              <a:rPr lang="en-US"/>
              <a:t> </a:t>
            </a:r>
            <a:r>
              <a:rPr lang="en-US" err="1"/>
              <a:t>proyecto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modo </a:t>
            </a:r>
            <a:r>
              <a:rPr lang="en-US" err="1"/>
              <a:t>desarrollo</a:t>
            </a:r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99550-7C93-8844-2F5E-CAA9E791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E932B4C-4BA5-FEBA-5A24-E0B11D62E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403914"/>
            <a:ext cx="6172200" cy="1928812"/>
          </a:xfrm>
          <a:noFill/>
        </p:spPr>
      </p:pic>
    </p:spTree>
    <p:extLst>
      <p:ext uri="{BB962C8B-B14F-4D97-AF65-F5344CB8AC3E}">
        <p14:creationId xmlns:p14="http://schemas.microsoft.com/office/powerpoint/2010/main" val="268284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 rtlCol="0" anchor="t">
            <a:normAutofit/>
          </a:bodyPr>
          <a:lstStyle/>
          <a:p>
            <a:pPr rtl="0"/>
            <a:r>
              <a:rPr lang="es-ES" noProof="1"/>
              <a:t>Crear archivo para llamar a la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967FA-6EAB-0652-4DA9-AEBD8F7D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19672"/>
            <a:ext cx="6248400" cy="1530857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Dentro de src crear carpeta api/services</a:t>
            </a:r>
          </a:p>
          <a:p>
            <a:pPr rtl="0"/>
            <a:r>
              <a:rPr lang="es-ES" noProof="1"/>
              <a:t>Dentro de la carpeta creada, crear un archivo de JS para hacer el llamado a la API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2609-B09E-D83F-A27A-FF9DEF4D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sz="3500" err="1"/>
              <a:t>Creacion</a:t>
            </a:r>
            <a:r>
              <a:rPr lang="en-US" sz="3500"/>
              <a:t> </a:t>
            </a:r>
            <a:r>
              <a:rPr lang="en-US" sz="3500" err="1"/>
              <a:t>basica</a:t>
            </a:r>
            <a:r>
              <a:rPr lang="en-US" sz="3500"/>
              <a:t> de </a:t>
            </a:r>
            <a:r>
              <a:rPr lang="en-US" sz="3500" err="1"/>
              <a:t>componente</a:t>
            </a:r>
            <a:r>
              <a:rPr lang="en-US" sz="3500"/>
              <a:t> functional </a:t>
            </a:r>
            <a:r>
              <a:rPr lang="en-US" sz="3500" err="1"/>
              <a:t>en</a:t>
            </a:r>
            <a:r>
              <a:rPr lang="en-US" sz="3500"/>
              <a:t> React</a:t>
            </a:r>
            <a:endParaRPr lang="es-ES" sz="35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FB5AF-064F-280A-5FEB-CD22F50E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2F66-B5FD-016A-590D-E97F0B517C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components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para </a:t>
            </a:r>
            <a:r>
              <a:rPr lang="en-US" dirty="0" err="1"/>
              <a:t>componente</a:t>
            </a:r>
            <a:endParaRPr lang="en-US" dirty="0"/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* Tiene que </a:t>
            </a:r>
            <a:r>
              <a:rPr lang="en-US" sz="2000" dirty="0" err="1">
                <a:solidFill>
                  <a:schemeClr val="bg1"/>
                </a:solidFill>
              </a:rPr>
              <a:t>empezar</a:t>
            </a:r>
            <a:r>
              <a:rPr lang="en-US" sz="2000" dirty="0">
                <a:solidFill>
                  <a:schemeClr val="bg1"/>
                </a:solidFill>
              </a:rPr>
              <a:t> con </a:t>
            </a:r>
            <a:r>
              <a:rPr lang="en-US" sz="2000" dirty="0" err="1">
                <a:solidFill>
                  <a:schemeClr val="bg1"/>
                </a:solidFill>
              </a:rPr>
              <a:t>mayuscula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* La extension </a:t>
            </a:r>
            <a:r>
              <a:rPr lang="en-US" sz="2000" dirty="0" err="1">
                <a:solidFill>
                  <a:schemeClr val="bg1"/>
                </a:solidFill>
              </a:rPr>
              <a:t>debe</a:t>
            </a:r>
            <a:r>
              <a:rPr lang="en-US" sz="2000" dirty="0">
                <a:solidFill>
                  <a:schemeClr val="bg1"/>
                </a:solidFill>
              </a:rPr>
              <a:t> ser .</a:t>
            </a:r>
            <a:r>
              <a:rPr lang="en-US" sz="2000" dirty="0" err="1">
                <a:solidFill>
                  <a:schemeClr val="bg1"/>
                </a:solidFill>
              </a:rPr>
              <a:t>jsx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45377-8E2D-23AB-0E9E-FE75E708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88" y="1039879"/>
            <a:ext cx="6132512" cy="4231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01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 * Dentro del componente se llama al componente</a:t>
            </a:r>
          </a:p>
          <a:p>
            <a:pPr rtl="0"/>
            <a:r>
              <a:rPr lang="es-ES" noProof="1"/>
              <a:t> * Se coloca dentro del return, se llama como si fuese una etiqueca HTML</a:t>
            </a:r>
          </a:p>
          <a:p>
            <a:pPr rtl="0"/>
            <a:r>
              <a:rPr lang="es-ES" noProof="1"/>
              <a:t> * En el ejemplo, se llama en el componente App.jsx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B608F-2D2B-659E-F8C6-BEB4CAD4B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01" y="569066"/>
            <a:ext cx="5952796" cy="5655156"/>
          </a:xfrm>
          <a:prstGeom prst="rect">
            <a:avLst/>
          </a:prstGeo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7</a:t>
            </a:fld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4300" noProof="1"/>
              <a:t>Llamar un componente dentro de otro</a:t>
            </a:r>
          </a:p>
        </p:txBody>
      </p:sp>
    </p:spTree>
    <p:extLst>
      <p:ext uri="{BB962C8B-B14F-4D97-AF65-F5344CB8AC3E}">
        <p14:creationId xmlns:p14="http://schemas.microsoft.com/office/powerpoint/2010/main" val="427610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 * Dentro de componentes o una carpeta dedicada, crear archivo CSS</a:t>
            </a:r>
          </a:p>
          <a:p>
            <a:pPr rtl="0"/>
            <a:r>
              <a:rPr lang="es-ES" noProof="1"/>
              <a:t> * Crear estilos normales de CSS</a:t>
            </a:r>
          </a:p>
          <a:p>
            <a:pPr rtl="0"/>
            <a:r>
              <a:rPr lang="es-ES" noProof="1"/>
              <a:t> * Importar el archivo CSS en el componente y sar className (en lugar de class) para asignarlo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8</a:t>
            </a:fld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s-ES" sz="4300" noProof="1"/>
              <a:t>Añadir estilos a un componente </a:t>
            </a:r>
            <a:r>
              <a:rPr lang="en-US" sz="4300" noProof="1"/>
              <a:t>– Forma #1</a:t>
            </a:r>
            <a:endParaRPr lang="es-ES" sz="4300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09C97-DF83-D583-D43A-0C31302FF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89" y="203925"/>
            <a:ext cx="4861791" cy="3396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62526-9BC2-28B0-79A3-F2B42B5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47" y="3784232"/>
            <a:ext cx="5235562" cy="29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5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3900" noProof="1"/>
              <a:t>Añadir estilos a un componente </a:t>
            </a:r>
            <a:r>
              <a:rPr lang="en-US" sz="3900" noProof="1"/>
              <a:t>– Forma #2</a:t>
            </a:r>
            <a:endParaRPr lang="es-ES" sz="3900" noProof="1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9</a:t>
            </a:fld>
            <a:endParaRPr lang="es-ES" noProof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 * Dentro de componentes utilizar el atributo style y pasarle un objeto con los estilos</a:t>
            </a:r>
          </a:p>
          <a:p>
            <a:pPr rtl="0"/>
            <a:endParaRPr lang="es-E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32F88-2316-B4F3-A917-47C381B6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88" y="1837105"/>
            <a:ext cx="6132512" cy="2636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1345524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484_TF45175639_Win32" id="{1A864940-DA9A-4E0B-A653-32046E0EB560}" vid="{01F66E1B-A3B0-4FA6-9892-691088E1D0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89</TotalTime>
  <Words>614</Words>
  <Application>Microsoft Office PowerPoint</Application>
  <PresentationFormat>Widescreen</PresentationFormat>
  <Paragraphs>95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Schoolbook</vt:lpstr>
      <vt:lpstr>Corbel</vt:lpstr>
      <vt:lpstr>Titulares</vt:lpstr>
      <vt:lpstr>Ejemplo práctico con React</vt:lpstr>
      <vt:lpstr>Instalacion de dependencias</vt:lpstr>
      <vt:lpstr>Instalar axios =&gt; modulo para llamar APIs</vt:lpstr>
      <vt:lpstr>Ejecutar proyecto en modo desarrollo</vt:lpstr>
      <vt:lpstr>Crear archivo para llamar a la api</vt:lpstr>
      <vt:lpstr>Creacion basica de componente functional en React</vt:lpstr>
      <vt:lpstr>Llamar un componente dentro de otro</vt:lpstr>
      <vt:lpstr>Añadir estilos a un componente – Forma #1</vt:lpstr>
      <vt:lpstr>Añadir estilos a un componente – Forma #2</vt:lpstr>
      <vt:lpstr>Añadir estilos a un componente – Forma #3</vt:lpstr>
      <vt:lpstr>Crear lista de peliculas</vt:lpstr>
      <vt:lpstr>Crear componente MovieCard</vt:lpstr>
      <vt:lpstr>PowerPoint Presentation</vt:lpstr>
      <vt:lpstr>Crear repositorio de github</vt:lpstr>
      <vt:lpstr>Archivo .gitignore</vt:lpstr>
      <vt:lpstr>Añadir todos los archivos</vt:lpstr>
      <vt:lpstr>Verificar repositorio</vt:lpstr>
      <vt:lpstr>Verificar repositorio</vt:lpstr>
      <vt:lpstr>Seleccionar fuente de archivos</vt:lpstr>
      <vt:lpstr>Realizar conexion con Github</vt:lpstr>
      <vt:lpstr>Seleccionar repositorio</vt:lpstr>
      <vt:lpstr>Seleccionar repositorio</vt:lpstr>
      <vt:lpstr>Desplegar el sitio</vt:lpstr>
      <vt:lpstr>Cambiar la direccion del sitio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práctico con React</dc:title>
  <dc:creator>LuiiVasquez</dc:creator>
  <cp:lastModifiedBy>LuiiVasquez</cp:lastModifiedBy>
  <cp:revision>33</cp:revision>
  <dcterms:created xsi:type="dcterms:W3CDTF">2023-04-18T17:20:44Z</dcterms:created>
  <dcterms:modified xsi:type="dcterms:W3CDTF">2023-04-18T18:50:07Z</dcterms:modified>
</cp:coreProperties>
</file>