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DB35D6-9706-4ECB-A312-CA636741EA2E}" type="datetime1">
              <a:rPr lang="es-ES" smtClean="0"/>
              <a:t>02/08/2023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B55BD-A342-4619-8C98-A561FD362244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41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AB88258-BFF3-4759-97B8-37EBC7E74B43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61FB70D-7075-430D-BFDE-F1EFF36236A8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9244154-C38F-42C7-B7F1-39C303441123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0B0BE-3823-4DE9-8680-E6513D6E0AEF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31CD0-5430-46D3-AB02-51674B42FC5C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C5533-C7B6-43B8-9607-E34AE57D5E23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8B020-D79A-4B2A-8378-215DDCEC299D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A131A-3C47-42C8-80FD-2A00E647C24E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0B131-52BC-4479-B48F-CA8D52278783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57476-58FA-4BEA-A399-2BE6A3D60823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4AAE3FB-AF4D-4837-904A-0EE1460D94CD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0BD39A-D68C-4B43-BA5F-4D5B9F8304B6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A22A-195B-42AA-8979-C89AD752A285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E1BE11-A414-4B77-ADC5-387128A8E013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5ABCF778-43E7-4220-9D6C-F366C5A4B68F}" type="datetime1">
              <a:rPr lang="es-ES" noProof="0" smtClean="0"/>
              <a:t>02/08/2023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 err="1"/>
              <a:t>Instalaci</a:t>
            </a:r>
            <a:r>
              <a:rPr lang="en-US" dirty="0" err="1"/>
              <a:t>ón</a:t>
            </a:r>
            <a:r>
              <a:rPr lang="en-US" dirty="0"/>
              <a:t> de React con </a:t>
            </a:r>
            <a:r>
              <a:rPr lang="en-US" dirty="0" err="1"/>
              <a:t>Vitejs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s-ES" sz="2100"/>
              <a:t>Vitejs una de las muchas herramientas que permiten crear un proyecto web utilizando Reactjs.</a:t>
            </a:r>
            <a:endParaRPr lang="es-ES" sz="2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D2FE31-4EC9-2CAD-304F-716F2BD24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r="247" b="4"/>
          <a:stretch/>
        </p:blipFill>
        <p:spPr bwMode="auto">
          <a:xfrm>
            <a:off x="2743615" y="1367500"/>
            <a:ext cx="2397795" cy="2397795"/>
          </a:xfrm>
          <a:prstGeom prst="ellipse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Herramientas necesarias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noProof="1"/>
              <a:t>Para poder instalar Vitejs o Reactjs es necesario tener Nodejs instalado en la computadora.</a:t>
            </a:r>
          </a:p>
          <a:p>
            <a:pPr rtl="0"/>
            <a:r>
              <a:rPr lang="es-ES" noProof="1"/>
              <a:t>Tener instalado npm, que por lo general se instala cuando se instala Nodejs.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2</a:t>
            </a:fld>
            <a:endParaRPr lang="es-E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B3FAD-946C-E032-A4AB-084D3832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07" y="2153089"/>
            <a:ext cx="5248275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723981-1CCC-87E5-B7DC-2E4FEFD78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632" y="3652982"/>
            <a:ext cx="52768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4DA-83E8-A669-AB98-BC644A3C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 anchor="t">
            <a:normAutofit/>
          </a:bodyPr>
          <a:lstStyle/>
          <a:p>
            <a:r>
              <a:rPr lang="en-US" dirty="0" err="1"/>
              <a:t>Instalar</a:t>
            </a:r>
            <a:r>
              <a:rPr lang="en-US" dirty="0"/>
              <a:t> React con </a:t>
            </a:r>
            <a:r>
              <a:rPr lang="en-US" dirty="0" err="1"/>
              <a:t>Vitejs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2E5D-A6AE-1CE1-D769-92ED21FCD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1700"/>
              <a:t>El commando para </a:t>
            </a:r>
            <a:r>
              <a:rPr lang="en-US" sz="1700" err="1"/>
              <a:t>instalar</a:t>
            </a:r>
            <a:r>
              <a:rPr lang="en-US" sz="1700"/>
              <a:t> </a:t>
            </a:r>
            <a:r>
              <a:rPr lang="en-US" sz="1700" err="1"/>
              <a:t>Reactjs</a:t>
            </a:r>
            <a:r>
              <a:rPr lang="en-US" sz="1700"/>
              <a:t> </a:t>
            </a:r>
            <a:r>
              <a:rPr lang="en-US" sz="1700" err="1"/>
              <a:t>usando</a:t>
            </a:r>
            <a:r>
              <a:rPr lang="en-US" sz="1700"/>
              <a:t> </a:t>
            </a:r>
            <a:r>
              <a:rPr lang="en-US" sz="1700" err="1"/>
              <a:t>Vitejs</a:t>
            </a:r>
            <a:r>
              <a:rPr lang="en-US" sz="1700"/>
              <a:t> es: </a:t>
            </a:r>
            <a:r>
              <a:rPr lang="en-US" sz="1700" err="1"/>
              <a:t>npm</a:t>
            </a:r>
            <a:r>
              <a:rPr lang="en-US" sz="1700"/>
              <a:t> create </a:t>
            </a:r>
            <a:r>
              <a:rPr lang="en-US" sz="1700" err="1"/>
              <a:t>vite@latest</a:t>
            </a:r>
            <a:r>
              <a:rPr lang="en-US" sz="1700"/>
              <a:t>.</a:t>
            </a:r>
          </a:p>
          <a:p>
            <a:pPr>
              <a:lnSpc>
                <a:spcPct val="102000"/>
              </a:lnSpc>
            </a:pPr>
            <a:endParaRPr lang="es-ES" sz="1700"/>
          </a:p>
          <a:p>
            <a:pPr>
              <a:lnSpc>
                <a:spcPct val="102000"/>
              </a:lnSpc>
            </a:pPr>
            <a:r>
              <a:rPr lang="es-ES" sz="1700"/>
              <a:t>El comando alternativo es: </a:t>
            </a:r>
            <a:r>
              <a:rPr lang="es-ES" sz="1700" err="1"/>
              <a:t>npx</a:t>
            </a:r>
            <a:r>
              <a:rPr lang="es-ES" sz="1700"/>
              <a:t> </a:t>
            </a:r>
            <a:r>
              <a:rPr lang="es-ES" sz="1700" err="1"/>
              <a:t>create</a:t>
            </a:r>
            <a:r>
              <a:rPr lang="es-ES" sz="1700"/>
              <a:t> </a:t>
            </a:r>
            <a:r>
              <a:rPr lang="es-ES" sz="1700" err="1"/>
              <a:t>vite@latest</a:t>
            </a:r>
            <a:endParaRPr lang="es-ES" sz="1700"/>
          </a:p>
          <a:p>
            <a:pPr>
              <a:lnSpc>
                <a:spcPct val="102000"/>
              </a:lnSpc>
            </a:pPr>
            <a:endParaRPr lang="es-ES" sz="1700"/>
          </a:p>
          <a:p>
            <a:pPr>
              <a:lnSpc>
                <a:spcPct val="102000"/>
              </a:lnSpc>
            </a:pPr>
            <a:r>
              <a:rPr lang="en-US" sz="1700"/>
              <a:t>Si es la </a:t>
            </a:r>
            <a:r>
              <a:rPr lang="en-US" sz="1700" err="1"/>
              <a:t>primera</a:t>
            </a:r>
            <a:r>
              <a:rPr lang="en-US" sz="1700"/>
              <a:t> </a:t>
            </a:r>
            <a:r>
              <a:rPr lang="en-US" sz="1700" err="1"/>
              <a:t>vez</a:t>
            </a:r>
            <a:r>
              <a:rPr lang="en-US" sz="1700"/>
              <a:t>, la </a:t>
            </a:r>
            <a:r>
              <a:rPr lang="en-US" sz="1700" err="1"/>
              <a:t>consola</a:t>
            </a:r>
            <a:r>
              <a:rPr lang="en-US" sz="1700"/>
              <a:t>/terminal </a:t>
            </a:r>
            <a:r>
              <a:rPr lang="en-US" sz="1700" err="1"/>
              <a:t>pedirá</a:t>
            </a:r>
            <a:r>
              <a:rPr lang="en-US" sz="1700"/>
              <a:t> </a:t>
            </a:r>
            <a:r>
              <a:rPr lang="en-US" sz="1700" err="1"/>
              <a:t>instalar</a:t>
            </a:r>
            <a:r>
              <a:rPr lang="en-US" sz="1700"/>
              <a:t> </a:t>
            </a:r>
            <a:r>
              <a:rPr lang="en-US" sz="1700" err="1"/>
              <a:t>vite</a:t>
            </a:r>
            <a:r>
              <a:rPr lang="en-US" sz="1700"/>
              <a:t>. </a:t>
            </a:r>
            <a:r>
              <a:rPr lang="en-US" sz="1700" err="1"/>
              <a:t>Entonces</a:t>
            </a:r>
            <a:r>
              <a:rPr lang="en-US" sz="1700"/>
              <a:t> hay que </a:t>
            </a:r>
            <a:r>
              <a:rPr lang="en-US" sz="1700" err="1"/>
              <a:t>darle</a:t>
            </a:r>
            <a:r>
              <a:rPr lang="en-US" sz="1700"/>
              <a:t> que </a:t>
            </a:r>
            <a:r>
              <a:rPr lang="en-US" sz="1700" err="1"/>
              <a:t>si</a:t>
            </a:r>
            <a:r>
              <a:rPr lang="en-US" sz="1700"/>
              <a:t> (y)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69188-8B12-DD02-91BC-3776BEDA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561193"/>
            <a:ext cx="6248400" cy="784775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E6FBF-819D-48F5-6BF9-5668D15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68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897E-11DB-FCD7-EECE-6865AA24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tecnologías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6A8C-539E-E4B1-DC41-69284E6E7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. </a:t>
            </a:r>
          </a:p>
          <a:p>
            <a:r>
              <a:rPr lang="en-US" dirty="0"/>
              <a:t>2. </a:t>
            </a:r>
            <a:r>
              <a:rPr lang="en-US" dirty="0" err="1"/>
              <a:t>Seleccionar</a:t>
            </a:r>
            <a:r>
              <a:rPr lang="en-US" dirty="0"/>
              <a:t> la </a:t>
            </a:r>
            <a:r>
              <a:rPr lang="en-US" dirty="0" err="1"/>
              <a:t>tecnología</a:t>
            </a:r>
            <a:r>
              <a:rPr lang="en-US" dirty="0"/>
              <a:t> que </a:t>
            </a:r>
            <a:r>
              <a:rPr lang="en-US" dirty="0" err="1"/>
              <a:t>queremos</a:t>
            </a:r>
            <a:r>
              <a:rPr lang="en-US" dirty="0"/>
              <a:t>.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es React.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2BDB6-ED6C-0EAB-EEC3-0B864794A9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programacion</a:t>
            </a:r>
            <a:r>
              <a:rPr lang="en-US" dirty="0"/>
              <a:t> +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compilador</a:t>
            </a:r>
            <a:r>
              <a:rPr lang="en-US" dirty="0"/>
              <a:t>.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seleccionamos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+ SWC</a:t>
            </a:r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106DD-18E7-CED4-CAAF-BC02436F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96FAF-E2B8-C31D-8D9A-C6B7C32E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99" y="1859395"/>
            <a:ext cx="4876800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E4330-5914-5BF4-F581-E7B3D326B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7" y="4905917"/>
            <a:ext cx="45434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F30F-837B-D651-541A-C193D194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 anchor="t">
            <a:normAutofit/>
          </a:bodyPr>
          <a:lstStyle/>
          <a:p>
            <a:r>
              <a:rPr lang="en-US" sz="4600" err="1"/>
              <a:t>Instalar</a:t>
            </a:r>
            <a:r>
              <a:rPr lang="en-US" sz="4600"/>
              <a:t> </a:t>
            </a:r>
            <a:r>
              <a:rPr lang="en-US" sz="4600" err="1"/>
              <a:t>dependencias</a:t>
            </a:r>
            <a:r>
              <a:rPr lang="en-US" sz="4600"/>
              <a:t> de React</a:t>
            </a:r>
            <a:endParaRPr lang="es-ES" sz="4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C5AF7-6595-1235-A1B2-BC4C8528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911069"/>
            <a:ext cx="6248400" cy="174806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5DCE-53B1-9B97-91E1-BB8F1779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>
            <a:normAutofit/>
          </a:bodyPr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configurado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, se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r>
              <a:rPr lang="en-US" dirty="0"/>
              <a:t> de React y las que se </a:t>
            </a:r>
            <a:r>
              <a:rPr lang="en-US" dirty="0" err="1"/>
              <a:t>necesiten</a:t>
            </a:r>
            <a:r>
              <a:rPr lang="en-US" dirty="0"/>
              <a:t>.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,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navegar</a:t>
            </a:r>
            <a:r>
              <a:rPr lang="en-US" dirty="0"/>
              <a:t> hasta la </a:t>
            </a:r>
            <a:r>
              <a:rPr lang="en-US" dirty="0" err="1"/>
              <a:t>ubicacion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9D259-4147-0EE0-A05F-3D7F454D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7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C9FA-5A54-9EB8-1DE8-F6E9B2D8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 anchor="t">
            <a:normAutofit/>
          </a:bodyPr>
          <a:lstStyle/>
          <a:p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de React </a:t>
            </a:r>
            <a:r>
              <a:rPr lang="en-US" dirty="0" err="1"/>
              <a:t>en</a:t>
            </a:r>
            <a:r>
              <a:rPr lang="en-US" dirty="0"/>
              <a:t> modo </a:t>
            </a:r>
            <a:r>
              <a:rPr lang="en-US" dirty="0" err="1"/>
              <a:t>desarrollo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4646-EB72-7F27-DCFF-BBC5BCA95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de </a:t>
            </a:r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Desarrollo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. El </a:t>
            </a:r>
            <a:r>
              <a:rPr lang="en-US" dirty="0" err="1"/>
              <a:t>comando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: </a:t>
            </a:r>
            <a:r>
              <a:rPr lang="en-US" dirty="0" err="1"/>
              <a:t>npm</a:t>
            </a:r>
            <a:r>
              <a:rPr lang="en-US" dirty="0"/>
              <a:t> run dev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6CABB-9928-AAA8-B028-0041DE6C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031942"/>
            <a:ext cx="6248400" cy="1843278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D9959-0394-6F7A-734D-81A0D0B2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2521702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484_TF45175639_Win32" id="{1A864940-DA9A-4E0B-A653-32046E0EB560}" vid="{01F66E1B-A3B0-4FA6-9892-691088E1D0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61</TotalTime>
  <Words>227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Corbel</vt:lpstr>
      <vt:lpstr>Titulares</vt:lpstr>
      <vt:lpstr>Instalación de React con Vitejs</vt:lpstr>
      <vt:lpstr>Herramientas necesarias</vt:lpstr>
      <vt:lpstr>Instalar React con Vitejs</vt:lpstr>
      <vt:lpstr>Seleccionar tecnologías</vt:lpstr>
      <vt:lpstr>Instalar dependencias de React</vt:lpstr>
      <vt:lpstr>Iniciar proyecto de React en modo desarrollo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LuiiVasquez</dc:creator>
  <cp:lastModifiedBy>LuiiVasquez</cp:lastModifiedBy>
  <cp:revision>16</cp:revision>
  <dcterms:created xsi:type="dcterms:W3CDTF">2023-08-03T02:53:56Z</dcterms:created>
  <dcterms:modified xsi:type="dcterms:W3CDTF">2023-08-03T03:56:18Z</dcterms:modified>
</cp:coreProperties>
</file>