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9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DB35D6-9706-4ECB-A312-CA636741EA2E}" type="datetime1">
              <a:rPr lang="es-ES" smtClean="0"/>
              <a:t>24/04/2023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FB55BD-A342-4619-8C98-A561FD362244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AB88258-BFF3-4759-97B8-37EBC7E74B4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61FB70D-7075-430D-BFDE-F1EFF36236A8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9244154-C38F-42C7-B7F1-39C3034411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0B0BE-3823-4DE9-8680-E6513D6E0AEF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31CD0-5430-46D3-AB02-51674B42FC5C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C5533-C7B6-43B8-9607-E34AE57D5E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8B020-D79A-4B2A-8378-215DDCEC299D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A131A-3C47-42C8-80FD-2A00E647C24E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12" name="Conector recto 11" title="Líneas de regl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ágenes / viñetas de icono cla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0B131-52BC-4479-B48F-CA8D5227878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numeradas en una fi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357476-58FA-4BEA-A399-2BE6A3D6082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Descripción del evento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3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 y el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4AAE3FB-AF4D-4837-904A-0EE1460D94CD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ágenes / viñetas de ico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6" title="Forma de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00BD39A-D68C-4B43-BA5F-4D5B9F8304B6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otos medianas con descrip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1A22A-195B-42AA-8979-C89AD752A285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es-ES" noProof="0"/>
              <a:t>Escriba el subtítulo aquí</a:t>
            </a:r>
          </a:p>
        </p:txBody>
      </p:sp>
      <p:cxnSp>
        <p:nvCxnSpPr>
          <p:cNvPr id="21" name="Conector recto 20" title="Líneas de regl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es-ES" noProof="0"/>
              <a:t>Inserte foto de retrato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5" name="Marcador de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6" name="Marcador de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del artículo</a:t>
            </a:r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8" name="Marcador de posición de imagen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0" name="Marcador de posición de imagen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1" name="Marcador de posición de imagen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  <p:sp>
        <p:nvSpPr>
          <p:cNvPr id="32" name="Marcador de posición de imagen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Inserte icono o imagen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6" title="Forma de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cxnSp>
        <p:nvCxnSpPr>
          <p:cNvPr id="9" name="Conector recto 8" title="Línea de regl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 title="Forma de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E1BE11-A414-4B77-ADC5-387128A8E013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6" title="Forma de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5ABCF778-43E7-4220-9D6C-F366C5A4B68F}" type="datetime1">
              <a:rPr lang="es-ES" noProof="0" smtClean="0"/>
              <a:t>24/04/2023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 title="Líneas de regl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Ejemplo b</a:t>
            </a:r>
            <a:r>
              <a:rPr lang="en-US" dirty="0" err="1"/>
              <a:t>ásico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con </a:t>
            </a:r>
            <a:r>
              <a:rPr lang="en-US" dirty="0" err="1"/>
              <a:t>formik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r>
              <a:rPr lang="en-US" dirty="0"/>
              <a:t> con yup</a:t>
            </a:r>
            <a:r>
              <a:rPr lang="es-ES" dirty="0"/>
              <a:t>.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D8DB4F3-DAF3-8ACD-75D2-9BADF74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</a:t>
            </a:fld>
            <a:endParaRPr lang="es-ES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D62F3-AE93-ABB0-2146-2898DA34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92024"/>
            <a:ext cx="6172200" cy="4752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74813-12F2-A772-1CAA-38570E87E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- En la </a:t>
            </a:r>
            <a:r>
              <a:rPr lang="en-US" dirty="0" err="1"/>
              <a:t>página</a:t>
            </a:r>
            <a:r>
              <a:rPr lang="en-US" dirty="0"/>
              <a:t> web de react-</a:t>
            </a:r>
            <a:r>
              <a:rPr lang="en-US" dirty="0" err="1"/>
              <a:t>toastify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 playground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notificaciones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y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6F0B6-73CD-B760-C91C-55631CFE2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635" y="568325"/>
            <a:ext cx="5696330" cy="56562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C9520-5077-A452-22FF-376DE816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438E57-A1C3-A8A1-E174-30390153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toastify</a:t>
            </a:r>
            <a:r>
              <a:rPr lang="en-US" dirty="0"/>
              <a:t> playground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09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2409F-3112-41A3-D0F9-766517CA07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onSubmit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algo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esquemas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se </a:t>
            </a:r>
            <a:r>
              <a:rPr lang="en-US" dirty="0" err="1"/>
              <a:t>imprimen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, se </a:t>
            </a:r>
            <a:r>
              <a:rPr lang="en-US" dirty="0" err="1"/>
              <a:t>lanza</a:t>
            </a:r>
            <a:r>
              <a:rPr lang="en-US" dirty="0"/>
              <a:t> la </a:t>
            </a:r>
            <a:r>
              <a:rPr lang="en-US" dirty="0" err="1"/>
              <a:t>notificación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 y luego se </a:t>
            </a:r>
            <a:r>
              <a:rPr lang="en-US" dirty="0" err="1"/>
              <a:t>limpian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del </a:t>
            </a:r>
            <a:r>
              <a:rPr lang="en-US" dirty="0" err="1"/>
              <a:t>formulario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95872-DF85-3B03-3591-88B6068B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050" y="2558256"/>
            <a:ext cx="5143500" cy="167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C2642-D6F4-CA3C-DC0F-DFDC5596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9D394-AB9F-100F-161D-D2D9F2DB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onSubmit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14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66F1D8-C94B-43DC-5A62-82DBDAF5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Resultado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2D52-D8A2-184B-6AAF-F70CF76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12</a:t>
            </a:fld>
            <a:endParaRPr lang="es-E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33A99-6447-3D90-208D-5457C0399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Si no se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, se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036515-5E38-B4D6-C196-8E3E8CB867C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767430"/>
            <a:ext cx="6103937" cy="4776330"/>
          </a:xfrm>
          <a:noFill/>
        </p:spPr>
      </p:pic>
    </p:spTree>
    <p:extLst>
      <p:ext uri="{BB962C8B-B14F-4D97-AF65-F5344CB8AC3E}">
        <p14:creationId xmlns:p14="http://schemas.microsoft.com/office/powerpoint/2010/main" val="41140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66F1D8-C94B-43DC-5A62-82DBDAF5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Resultado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2D52-D8A2-184B-6AAF-F70CF76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13</a:t>
            </a:fld>
            <a:endParaRPr lang="es-E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33A99-6447-3D90-208D-5457C0399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r>
              <a:rPr lang="en-US" dirty="0"/>
              <a:t>- Si se </a:t>
            </a:r>
            <a:r>
              <a:rPr lang="en-US" dirty="0" err="1"/>
              <a:t>cumple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, se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y se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notificación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0AD93F-2472-2270-941D-F941F0B399CE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792286"/>
            <a:ext cx="6103937" cy="4727329"/>
          </a:xfrm>
        </p:spPr>
      </p:pic>
    </p:spTree>
    <p:extLst>
      <p:ext uri="{BB962C8B-B14F-4D97-AF65-F5344CB8AC3E}">
        <p14:creationId xmlns:p14="http://schemas.microsoft.com/office/powerpoint/2010/main" val="12710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4159518-588F-8280-552E-4EAD8008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/>
          <a:lstStyle/>
          <a:p>
            <a:r>
              <a:rPr lang="en-US" dirty="0" err="1"/>
              <a:t>Bibliotecas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F54A7-CC98-D129-FAB4-644E64E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2</a:t>
            </a:fld>
            <a:endParaRPr lang="es-ES" noProof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9CFDB3E-7C81-A75D-9348-AC7A0A6465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Un modulo </a:t>
            </a:r>
            <a:r>
              <a:rPr lang="en-US" dirty="0" err="1"/>
              <a:t>fácil</a:t>
            </a:r>
            <a:r>
              <a:rPr lang="en-US" dirty="0"/>
              <a:t> de usar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formularios</a:t>
            </a:r>
            <a:r>
              <a:rPr lang="en-US" dirty="0"/>
              <a:t> es formic,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usar yup para la </a:t>
            </a:r>
            <a:r>
              <a:rPr lang="en-US" dirty="0" err="1"/>
              <a:t>validación</a:t>
            </a:r>
            <a:r>
              <a:rPr lang="en-US" dirty="0"/>
              <a:t> de campos.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Adicionalmente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 Tailwind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y react-</a:t>
            </a:r>
            <a:r>
              <a:rPr lang="en-US" dirty="0" err="1"/>
              <a:t>toastify</a:t>
            </a:r>
            <a:r>
              <a:rPr lang="en-US" dirty="0"/>
              <a:t> para pop-ups de </a:t>
            </a:r>
            <a:r>
              <a:rPr lang="en-US" dirty="0" err="1"/>
              <a:t>notificación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C95356-2CAE-6A8B-DD13-CB8D6265F480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843729"/>
            <a:ext cx="6103937" cy="4623732"/>
          </a:xfrm>
          <a:noFill/>
        </p:spPr>
      </p:pic>
    </p:spTree>
    <p:extLst>
      <p:ext uri="{BB962C8B-B14F-4D97-AF65-F5344CB8AC3E}">
        <p14:creationId xmlns:p14="http://schemas.microsoft.com/office/powerpoint/2010/main" val="125357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816-0557-EDD2-C1A9-DED8B35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C83BA-189A-A23E-D546-0E2C751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43EA-3F23-0055-117C-8C6E80D78C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- 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colocó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con </a:t>
            </a:r>
            <a:r>
              <a:rPr lang="en-US" dirty="0" err="1"/>
              <a:t>estilos</a:t>
            </a:r>
            <a:r>
              <a:rPr lang="en-US" dirty="0"/>
              <a:t> de Tailwind para </a:t>
            </a:r>
            <a:r>
              <a:rPr lang="en-US" dirty="0" err="1"/>
              <a:t>posicionar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 de la </a:t>
            </a:r>
            <a:r>
              <a:rPr lang="en-US" dirty="0" err="1"/>
              <a:t>página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36AFF0-4F98-24A0-9900-E69F349AA2D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267462"/>
            <a:ext cx="6103937" cy="25138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1DF2E-BA9A-5E63-284E-C0727FAE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22" y="2996355"/>
            <a:ext cx="4622359" cy="35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24CC-DA89-1385-1186-6C03729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D62F2-1427-0C55-DBCD-07CB3B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92947-096B-0D6B-BBDB-4B998CAEDE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Dentro</a:t>
            </a:r>
            <a:r>
              <a:rPr lang="en-US" dirty="0"/>
              <a:t> de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 </a:t>
            </a:r>
            <a:r>
              <a:rPr lang="en-US" dirty="0" err="1"/>
              <a:t>esquemas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Con la </a:t>
            </a:r>
            <a:r>
              <a:rPr lang="en-US" dirty="0" err="1"/>
              <a:t>ayuda</a:t>
            </a:r>
            <a:r>
              <a:rPr lang="en-US" dirty="0"/>
              <a:t> de yup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validar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del </a:t>
            </a:r>
            <a:r>
              <a:rPr lang="en-US" dirty="0" err="1"/>
              <a:t>formulario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validan</a:t>
            </a:r>
            <a:r>
              <a:rPr lang="en-US" dirty="0"/>
              <a:t>, </a:t>
            </a:r>
            <a:r>
              <a:rPr lang="en-US" dirty="0" err="1"/>
              <a:t>correo</a:t>
            </a:r>
            <a:r>
              <a:rPr lang="en-US" dirty="0"/>
              <a:t>, </a:t>
            </a:r>
            <a:r>
              <a:rPr lang="en-US" dirty="0" err="1"/>
              <a:t>edad</a:t>
            </a:r>
            <a:r>
              <a:rPr lang="en-US" dirty="0"/>
              <a:t> y </a:t>
            </a:r>
            <a:r>
              <a:rPr lang="en-US" dirty="0" err="1"/>
              <a:t>contraseña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contraseña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regular.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C76A5-26BD-ABA3-5CD8-3A417D964C83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5326063" y="1298089"/>
            <a:ext cx="6103937" cy="3715722"/>
          </a:xfrm>
        </p:spPr>
      </p:pic>
    </p:spTree>
    <p:extLst>
      <p:ext uri="{BB962C8B-B14F-4D97-AF65-F5344CB8AC3E}">
        <p14:creationId xmlns:p14="http://schemas.microsoft.com/office/powerpoint/2010/main" val="101877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8C1D-2F66-E2F9-E67D-32F7A217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D36AE-2007-3903-726F-437E4F0D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6179F-BB6D-25C9-442E-2BAE1B13C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formik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campos de </a:t>
            </a:r>
            <a:r>
              <a:rPr lang="en-US" dirty="0" err="1"/>
              <a:t>formulario</a:t>
            </a:r>
            <a:r>
              <a:rPr lang="en-US" dirty="0"/>
              <a:t>, </a:t>
            </a:r>
            <a:r>
              <a:rPr lang="en-US" dirty="0" err="1"/>
              <a:t>asignar</a:t>
            </a:r>
            <a:r>
              <a:rPr lang="en-US" dirty="0"/>
              <a:t> un </a:t>
            </a:r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y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 submit.</a:t>
            </a:r>
          </a:p>
          <a:p>
            <a:pPr marL="342900" indent="-342900">
              <a:buFontTx/>
              <a:buChar char="-"/>
            </a:pPr>
            <a:r>
              <a:rPr lang="es-ES" dirty="0"/>
              <a:t>Podemos recuperar los datos que devuelve el </a:t>
            </a:r>
            <a:r>
              <a:rPr lang="es-ES" dirty="0" err="1"/>
              <a:t>hook</a:t>
            </a:r>
            <a:r>
              <a:rPr lang="es-ES" dirty="0"/>
              <a:t> </a:t>
            </a:r>
            <a:r>
              <a:rPr lang="es-ES" dirty="0" err="1"/>
              <a:t>useFormik</a:t>
            </a:r>
            <a:r>
              <a:rPr lang="es-ES" dirty="0"/>
              <a:t>, por ejemplo </a:t>
            </a:r>
            <a:r>
              <a:rPr lang="es-ES" dirty="0" err="1"/>
              <a:t>values</a:t>
            </a:r>
            <a:r>
              <a:rPr lang="es-ES" dirty="0"/>
              <a:t>, errores, </a:t>
            </a:r>
            <a:r>
              <a:rPr lang="es-ES" dirty="0" err="1"/>
              <a:t>handleSubmit</a:t>
            </a:r>
            <a:r>
              <a:rPr lang="es-ES" dirty="0"/>
              <a:t>, etc.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A07A7-EB77-83E2-C1ED-93FA2C3BD9ED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6037275" y="560388"/>
            <a:ext cx="4681513" cy="5191125"/>
          </a:xfrm>
        </p:spPr>
      </p:pic>
    </p:spTree>
    <p:extLst>
      <p:ext uri="{BB962C8B-B14F-4D97-AF65-F5344CB8AC3E}">
        <p14:creationId xmlns:p14="http://schemas.microsoft.com/office/powerpoint/2010/main" val="299779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F7112-E3A8-6004-9BBD-FEBE928DDC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895600"/>
            <a:ext cx="3842550" cy="28559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formulario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y </a:t>
            </a:r>
            <a:r>
              <a:rPr lang="en-US" dirty="0" err="1"/>
              <a:t>corriente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HTML</a:t>
            </a:r>
          </a:p>
          <a:p>
            <a:pPr marL="342900" indent="-34290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submit la </a:t>
            </a:r>
            <a:r>
              <a:rPr lang="en-US" dirty="0" err="1"/>
              <a:t>maneja</a:t>
            </a:r>
            <a:r>
              <a:rPr lang="en-US" dirty="0"/>
              <a:t> la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handleSubmit</a:t>
            </a:r>
            <a:r>
              <a:rPr lang="en-US" dirty="0"/>
              <a:t> </a:t>
            </a:r>
            <a:r>
              <a:rPr lang="en-US" dirty="0" err="1"/>
              <a:t>recuperada</a:t>
            </a:r>
            <a:r>
              <a:rPr lang="en-US" dirty="0"/>
              <a:t> del hook </a:t>
            </a:r>
            <a:r>
              <a:rPr lang="en-US" dirty="0" err="1"/>
              <a:t>useFormik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8FE596-3AF2-68DB-3490-EBE7E1462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89346"/>
            <a:ext cx="6248398" cy="4014596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A36B5-D113-6EDB-5E48-BA88718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3D2E340-0663-474B-992C-9192B5C45E57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58EA3-304C-CB13-7063-E75FDD3F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>
            <a:normAutofit/>
          </a:bodyPr>
          <a:lstStyle/>
          <a:p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13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B6DFF6-F5DC-9ED7-C10A-EBA096F42C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etiqueta</a:t>
            </a:r>
            <a:r>
              <a:rPr lang="en-US" dirty="0"/>
              <a:t> input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mayor </a:t>
            </a:r>
            <a:r>
              <a:rPr lang="en-US" dirty="0" err="1"/>
              <a:t>parte</a:t>
            </a:r>
            <a:r>
              <a:rPr lang="en-US" dirty="0"/>
              <a:t> de las </a:t>
            </a:r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recuperada</a:t>
            </a:r>
            <a:r>
              <a:rPr lang="en-US" dirty="0"/>
              <a:t> del hook </a:t>
            </a:r>
            <a:r>
              <a:rPr lang="en-US" dirty="0" err="1"/>
              <a:t>useFormik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Se </a:t>
            </a:r>
            <a:r>
              <a:rPr lang="en-US" dirty="0" err="1"/>
              <a:t>pueden</a:t>
            </a:r>
            <a:r>
              <a:rPr lang="en-US" dirty="0"/>
              <a:t> usar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para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que se </a:t>
            </a:r>
            <a:r>
              <a:rPr lang="en-US" dirty="0" err="1"/>
              <a:t>aplican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dirty="0"/>
              <a:t>Los </a:t>
            </a:r>
            <a:r>
              <a:rPr lang="en-US" dirty="0" err="1"/>
              <a:t>errores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hay)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con las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la imagen.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65248-3186-68A2-286F-12623F6A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02653"/>
            <a:ext cx="6248400" cy="33876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A090E-BB17-4AF9-ED48-AF5A25E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63A0C-87A9-1791-05B4-FF82E2EA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02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6CAB1-6468-4EAD-81D6-A628C3DDC9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/>
              <a:t>Creamos</a:t>
            </a:r>
            <a:r>
              <a:rPr lang="en-US" dirty="0"/>
              <a:t> un </a:t>
            </a:r>
            <a:r>
              <a:rPr lang="en-US" dirty="0" err="1"/>
              <a:t>botón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submit para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09E48F-03A2-DCAD-71F1-591F69ACB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900" y="1243806"/>
            <a:ext cx="6019800" cy="4305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CA55-6069-DE3A-19AE-14F751B0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939151-B6B6-A650-1BD4-CC996C01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del </a:t>
            </a:r>
            <a:r>
              <a:rPr lang="en-US" dirty="0" err="1"/>
              <a:t>formulario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354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A96E9-5F60-B27B-E2E6-84A47967A4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Podemos usar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react-</a:t>
            </a:r>
            <a:r>
              <a:rPr lang="en-US" dirty="0" err="1"/>
              <a:t>toastify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notificaciones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, error, </a:t>
            </a:r>
            <a:r>
              <a:rPr lang="en-US" dirty="0" err="1"/>
              <a:t>advertencia</a:t>
            </a:r>
            <a:r>
              <a:rPr lang="en-US" dirty="0"/>
              <a:t>, etc.</a:t>
            </a:r>
          </a:p>
          <a:p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A2506C-9B1C-7286-A637-88A417497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864" y="38100"/>
            <a:ext cx="4508645" cy="31783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E40D3-8504-E8B5-09F5-13F47186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8F652D-820C-8D22-4F01-6881A9D8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notificación</a:t>
            </a:r>
            <a:r>
              <a:rPr lang="en-US" dirty="0"/>
              <a:t> (</a:t>
            </a:r>
            <a:r>
              <a:rPr lang="en-US" dirty="0" err="1"/>
              <a:t>opcional</a:t>
            </a:r>
            <a:r>
              <a:rPr lang="en-US" dirty="0"/>
              <a:t>)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D0959-7A6A-AE69-67B3-BD286CD2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438" y="3355665"/>
            <a:ext cx="5030708" cy="33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7836"/>
      </p:ext>
    </p:extLst>
  </p:cSld>
  <p:clrMapOvr>
    <a:masterClrMapping/>
  </p:clrMapOvr>
</p:sld>
</file>

<file path=ppt/theme/theme1.xml><?xml version="1.0" encoding="utf-8"?>
<a:theme xmlns:a="http://schemas.openxmlformats.org/drawingml/2006/main" name="Titula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484_TF45175639_Win32" id="{1A864940-DA9A-4E0B-A653-32046E0EB560}" vid="{01F66E1B-A3B0-4FA6-9892-691088E1D0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biografía</Template>
  <TotalTime>48</TotalTime>
  <Words>424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Titulares</vt:lpstr>
      <vt:lpstr>Ejemplo básico de formularios con formik y validación con yup.</vt:lpstr>
      <vt:lpstr>Bibliotecas necesarias</vt:lpstr>
      <vt:lpstr>Aplicación</vt:lpstr>
      <vt:lpstr>Validación de datos</vt:lpstr>
      <vt:lpstr>Datos del formulario</vt:lpstr>
      <vt:lpstr>Creación del formulario</vt:lpstr>
      <vt:lpstr>Creación del formulario</vt:lpstr>
      <vt:lpstr>Creación del formulario</vt:lpstr>
      <vt:lpstr>Creación de notificación (opcional)</vt:lpstr>
      <vt:lpstr>React toastify playground</vt:lpstr>
      <vt:lpstr>Función onSubmit</vt:lpstr>
      <vt:lpstr>Resultado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básico de formularios con formic y validación con yup.</dc:title>
  <dc:creator>LuiiVasquez</dc:creator>
  <cp:lastModifiedBy>LuiiVasquez</cp:lastModifiedBy>
  <cp:revision>17</cp:revision>
  <dcterms:created xsi:type="dcterms:W3CDTF">2023-04-25T02:31:55Z</dcterms:created>
  <dcterms:modified xsi:type="dcterms:W3CDTF">2023-04-25T03:20:17Z</dcterms:modified>
</cp:coreProperties>
</file>