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6" r:id="rId7"/>
    <p:sldId id="290" r:id="rId8"/>
    <p:sldId id="258" r:id="rId9"/>
    <p:sldId id="29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07</a:t>
            </a:r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3F007704-781E-5883-DCDF-FB6604B8CCEB}"/>
              </a:ext>
            </a:extLst>
          </p:cNvPr>
          <p:cNvSpPr txBox="1">
            <a:spLocks/>
          </p:cNvSpPr>
          <p:nvPr/>
        </p:nvSpPr>
        <p:spPr>
          <a:xfrm>
            <a:off x="6080759" y="4853162"/>
            <a:ext cx="4220628" cy="176575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"La programación es la forma más cercana que tenemos de magia"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sz="1100" b="1" dirty="0">
                <a:solidFill>
                  <a:schemeClr val="bg1"/>
                </a:solidFill>
              </a:rPr>
              <a:t>Drew Houston</a:t>
            </a:r>
            <a:endParaRPr lang="es-ES" sz="11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ZA" dirty="0"/>
              <a:t>DOM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3EE86455-DD73-3B02-3C3F-061658439F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/>
          <a:p>
            <a:r>
              <a:rPr lang="en-US" dirty="0"/>
              <a:t>El DOM, o Document Object Model (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),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HTML o XML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árbol.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34ECED5-8B84-851B-07D4-ECB21A68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 anchor="ctr">
            <a:normAutofit/>
          </a:bodyPr>
          <a:lstStyle/>
          <a:p>
            <a:r>
              <a:rPr lang="en-US" dirty="0"/>
              <a:t>DOM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92D7743A-12CD-9B33-3838-55C43DA8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09" y="2990850"/>
            <a:ext cx="3105150" cy="3105150"/>
          </a:xfrm>
          <a:prstGeom prst="rect">
            <a:avLst/>
          </a:prstGeom>
          <a:noFill/>
        </p:spPr>
      </p:pic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081" y="176215"/>
            <a:ext cx="6638488" cy="700863"/>
          </a:xfrm>
        </p:spPr>
        <p:txBody>
          <a:bodyPr/>
          <a:lstStyle/>
          <a:p>
            <a:r>
              <a:rPr lang="es-GT" dirty="0"/>
              <a:t>Árbol de elementos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4219460"/>
            <a:ext cx="3200400" cy="365760"/>
          </a:xfrm>
        </p:spPr>
        <p:txBody>
          <a:bodyPr/>
          <a:lstStyle/>
          <a:p>
            <a:r>
              <a:rPr lang="en-US" b="1" dirty="0" err="1"/>
              <a:t>Elementos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095" y="4219460"/>
            <a:ext cx="3200400" cy="365760"/>
          </a:xfrm>
        </p:spPr>
        <p:txBody>
          <a:bodyPr/>
          <a:lstStyle/>
          <a:p>
            <a:r>
              <a:rPr lang="en-US" b="1" dirty="0" err="1"/>
              <a:t>Texto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0523" y="2135800"/>
            <a:ext cx="3200400" cy="365760"/>
          </a:xfrm>
        </p:spPr>
        <p:txBody>
          <a:bodyPr/>
          <a:lstStyle/>
          <a:p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0523" y="2542197"/>
            <a:ext cx="3200400" cy="2002386"/>
          </a:xfrm>
        </p:spPr>
        <p:txBody>
          <a:bodyPr/>
          <a:lstStyle/>
          <a:p>
            <a:r>
              <a:rPr lang="es-ES" dirty="0"/>
              <a:t>Los atributos de los elementos, como "id" o "</a:t>
            </a:r>
            <a:r>
              <a:rPr lang="es-ES" dirty="0" err="1"/>
              <a:t>class</a:t>
            </a:r>
            <a:r>
              <a:rPr lang="es-ES" dirty="0"/>
              <a:t>", también son nodos en el árbol del DOM. Los atributos proporcionan información adicional sobre los elementos.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5897C5-EAD5-AF26-2D8F-F09CA69BE1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937760" y="4664127"/>
            <a:ext cx="26924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Los </a:t>
            </a:r>
            <a:r>
              <a:rPr lang="en-US" altLang="en-US" dirty="0" err="1"/>
              <a:t>elementos</a:t>
            </a:r>
            <a:r>
              <a:rPr lang="en-US" altLang="en-US" dirty="0"/>
              <a:t> HTML, </a:t>
            </a:r>
            <a:r>
              <a:rPr lang="en-US" altLang="en-US" dirty="0" err="1"/>
              <a:t>como</a:t>
            </a:r>
            <a:r>
              <a:rPr lang="en-US" altLang="en-US" dirty="0"/>
              <a:t> &lt;div&gt;, &lt;p&gt;, &lt;h1&gt;, etc., son </a:t>
            </a:r>
            <a:r>
              <a:rPr lang="en-US" altLang="en-US" dirty="0" err="1"/>
              <a:t>nodos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árbol.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elemento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tener</a:t>
            </a:r>
            <a:r>
              <a:rPr lang="en-US" altLang="en-US" dirty="0"/>
              <a:t> </a:t>
            </a:r>
            <a:r>
              <a:rPr lang="en-US" altLang="en-US" dirty="0" err="1"/>
              <a:t>nodos</a:t>
            </a:r>
            <a:r>
              <a:rPr lang="en-US" altLang="en-US" dirty="0"/>
              <a:t> </a:t>
            </a:r>
            <a:r>
              <a:rPr lang="en-US" altLang="en-US" dirty="0" err="1"/>
              <a:t>secundarios</a:t>
            </a:r>
            <a:r>
              <a:rPr lang="en-US" altLang="en-US" dirty="0"/>
              <a:t>,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anidados</a:t>
            </a:r>
            <a:r>
              <a:rPr lang="en-US" altLang="en-US" dirty="0"/>
              <a:t>, </a:t>
            </a:r>
            <a:r>
              <a:rPr lang="en-US" altLang="en-US" dirty="0" err="1"/>
              <a:t>atributos</a:t>
            </a:r>
            <a:r>
              <a:rPr lang="en-US" altLang="en-US" dirty="0"/>
              <a:t> o </a:t>
            </a:r>
            <a:r>
              <a:rPr lang="en-US" altLang="en-US" dirty="0" err="1"/>
              <a:t>contenido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r>
              <a:rPr lang="en-US" altLang="en-US" dirty="0"/>
              <a:t>. 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3C4CDDE-626F-C60C-2020-6E150247173E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8380413" y="4706514"/>
            <a:ext cx="28530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El </a:t>
            </a:r>
            <a:r>
              <a:rPr lang="en-US" altLang="en-US" dirty="0" err="1"/>
              <a:t>texto</a:t>
            </a:r>
            <a:r>
              <a:rPr lang="en-US" altLang="en-US" dirty="0"/>
              <a:t> </a:t>
            </a:r>
            <a:r>
              <a:rPr lang="en-US" altLang="en-US" dirty="0" err="1"/>
              <a:t>dentro</a:t>
            </a:r>
            <a:r>
              <a:rPr lang="en-US" altLang="en-US" dirty="0"/>
              <a:t> de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elementos</a:t>
            </a:r>
            <a:r>
              <a:rPr lang="en-US" altLang="en-US" dirty="0"/>
              <a:t>,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texto</a:t>
            </a:r>
            <a:r>
              <a:rPr lang="en-US" altLang="en-US" dirty="0"/>
              <a:t> entre las </a:t>
            </a:r>
            <a:r>
              <a:rPr lang="en-US" altLang="en-US" dirty="0" err="1"/>
              <a:t>etiquetas</a:t>
            </a:r>
            <a:r>
              <a:rPr lang="en-US" altLang="en-US" dirty="0"/>
              <a:t> &lt;p&gt; o &lt;span&gt;, </a:t>
            </a:r>
            <a:r>
              <a:rPr lang="en-US" altLang="en-US" dirty="0" err="1"/>
              <a:t>también</a:t>
            </a:r>
            <a:r>
              <a:rPr lang="en-US" altLang="en-US" dirty="0"/>
              <a:t> se </a:t>
            </a:r>
            <a:r>
              <a:rPr lang="en-US" altLang="en-US" dirty="0" err="1"/>
              <a:t>representa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nodos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árbol.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F81BA-4021-303C-6912-67BEE2036046}"/>
              </a:ext>
            </a:extLst>
          </p:cNvPr>
          <p:cNvSpPr txBox="1"/>
          <p:nvPr/>
        </p:nvSpPr>
        <p:spPr>
          <a:xfrm>
            <a:off x="4701081" y="935471"/>
            <a:ext cx="733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árbol de nodos en el contexto del DOM es una representación jerárquica de la estructura del documento HTML. Cada elemento, atributo y fragmento de texto en el HTML se considera un nodo en este árbol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FF1B610-38C8-0890-BDEE-037EDFFB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3" y="142875"/>
            <a:ext cx="10936287" cy="6151660"/>
          </a:xfrm>
          <a:prstGeom prst="rect">
            <a:avLst/>
          </a:prstGeom>
          <a:noFill/>
        </p:spPr>
      </p:pic>
      <p:sp>
        <p:nvSpPr>
          <p:cNvPr id="13" name="Date Placeholder 12" hidden="1">
            <a:extLst>
              <a:ext uri="{FF2B5EF4-FFF2-40B4-BE49-F238E27FC236}">
                <a16:creationId xmlns:a16="http://schemas.microsoft.com/office/drawing/2014/main" id="{AA7505CF-4732-4E71-3BE6-625003D3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7D16293-4046-0636-6C8D-E0DE4C8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52C8859D-1F28-11C0-3EF9-666FD92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391" y="1164888"/>
            <a:ext cx="5609329" cy="2264112"/>
          </a:xfrm>
        </p:spPr>
        <p:txBody>
          <a:bodyPr/>
          <a:lstStyle/>
          <a:p>
            <a:r>
              <a:rPr lang="en-US" dirty="0" err="1"/>
              <a:t>Accediendo</a:t>
            </a:r>
            <a:r>
              <a:rPr lang="en-US" dirty="0"/>
              <a:t> al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081" y="176215"/>
            <a:ext cx="6638488" cy="700863"/>
          </a:xfrm>
        </p:spPr>
        <p:txBody>
          <a:bodyPr/>
          <a:lstStyle/>
          <a:p>
            <a:r>
              <a:rPr lang="es-GT" dirty="0" err="1"/>
              <a:t>document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081" y="1997282"/>
            <a:ext cx="3200400" cy="365760"/>
          </a:xfrm>
        </p:spPr>
        <p:txBody>
          <a:bodyPr/>
          <a:lstStyle/>
          <a:p>
            <a:r>
              <a:rPr lang="en-US" b="1" dirty="0"/>
              <a:t>document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095" y="2695959"/>
            <a:ext cx="3200400" cy="365760"/>
          </a:xfrm>
        </p:spPr>
        <p:txBody>
          <a:bodyPr/>
          <a:lstStyle/>
          <a:p>
            <a:r>
              <a:rPr lang="en-US" b="1" dirty="0" err="1"/>
              <a:t>getElementbyid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5897C5-EAD5-AF26-2D8F-F09CA69BE1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701081" y="2367616"/>
            <a:ext cx="26924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Document es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elemento</a:t>
            </a:r>
            <a:r>
              <a:rPr lang="en-US" altLang="en-US" dirty="0"/>
              <a:t> con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cual</a:t>
            </a:r>
            <a:r>
              <a:rPr lang="en-US" altLang="en-US" dirty="0"/>
              <a:t> </a:t>
            </a:r>
            <a:r>
              <a:rPr lang="en-US" altLang="en-US" dirty="0" err="1"/>
              <a:t>podemos</a:t>
            </a:r>
            <a:r>
              <a:rPr lang="en-US" altLang="en-US" dirty="0"/>
              <a:t> acceder al DOM y </a:t>
            </a:r>
            <a:r>
              <a:rPr lang="en-US" altLang="en-US" dirty="0" err="1"/>
              <a:t>manipularlo</a:t>
            </a:r>
            <a:r>
              <a:rPr lang="en-US" altLang="en-US" dirty="0"/>
              <a:t>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3C4CDDE-626F-C60C-2020-6E150247173E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8380413" y="3127848"/>
            <a:ext cx="28530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Acceder a un </a:t>
            </a:r>
            <a:r>
              <a:rPr lang="en-US" altLang="en-US" dirty="0" err="1"/>
              <a:t>elemento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Id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0336FFA-7448-39F1-CBBE-599DFAA20B36}"/>
              </a:ext>
            </a:extLst>
          </p:cNvPr>
          <p:cNvSpPr txBox="1">
            <a:spLocks/>
          </p:cNvSpPr>
          <p:nvPr/>
        </p:nvSpPr>
        <p:spPr>
          <a:xfrm>
            <a:off x="7768206" y="3622077"/>
            <a:ext cx="3812289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getElementbyclassname</a:t>
            </a:r>
            <a:endParaRPr 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0E2C3BF-BFA1-F462-BAB9-40F5FCC4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3" y="3946245"/>
            <a:ext cx="3200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/>
              <a:t>Acceder a un </a:t>
            </a:r>
            <a:r>
              <a:rPr lang="en-US" altLang="en-US" dirty="0" err="1"/>
              <a:t>grupo</a:t>
            </a:r>
            <a:r>
              <a:rPr lang="en-US" altLang="en-US" dirty="0"/>
              <a:t> de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clase</a:t>
            </a:r>
            <a:endParaRPr lang="en-US" alt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1D2DDDA-D5D3-D938-797A-166C0738EB6F}"/>
              </a:ext>
            </a:extLst>
          </p:cNvPr>
          <p:cNvSpPr txBox="1">
            <a:spLocks/>
          </p:cNvSpPr>
          <p:nvPr/>
        </p:nvSpPr>
        <p:spPr>
          <a:xfrm>
            <a:off x="8053431" y="4575167"/>
            <a:ext cx="352706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getElementbytagname</a:t>
            </a:r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2170C17-16B4-0A4B-6F86-2A569473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3" y="5007056"/>
            <a:ext cx="32000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/>
              <a:t>Acceder a un </a:t>
            </a:r>
            <a:r>
              <a:rPr lang="en-US" altLang="en-US" dirty="0" err="1"/>
              <a:t>elemento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90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2363"/>
            <a:ext cx="5475064" cy="2387600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{3C1938C3-D0C3-49CF-B0F0-03256CF0D1C3}tf33968143_win32</Template>
  <TotalTime>176</TotalTime>
  <Words>307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DOM</vt:lpstr>
      <vt:lpstr>DOM</vt:lpstr>
      <vt:lpstr>Árbol de elementos</vt:lpstr>
      <vt:lpstr>PowerPoint Presentation</vt:lpstr>
      <vt:lpstr>Accediendo al dom</vt:lpstr>
      <vt:lpstr>document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17</cp:revision>
  <dcterms:created xsi:type="dcterms:W3CDTF">2023-12-03T22:33:34Z</dcterms:created>
  <dcterms:modified xsi:type="dcterms:W3CDTF">2023-12-04T01:29:48Z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