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58" r:id="rId7"/>
    <p:sldId id="292" r:id="rId8"/>
    <p:sldId id="298" r:id="rId9"/>
    <p:sldId id="293" r:id="rId10"/>
    <p:sldId id="294" r:id="rId11"/>
    <p:sldId id="299" r:id="rId12"/>
    <p:sldId id="295" r:id="rId13"/>
    <p:sldId id="296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215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lvasquez0127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 err="1"/>
              <a:t>Instalaci</a:t>
            </a:r>
            <a:r>
              <a:rPr lang="es-GT" dirty="0" err="1"/>
              <a:t>ón</a:t>
            </a:r>
            <a:r>
              <a:rPr lang="es-GT" dirty="0"/>
              <a:t> de </a:t>
            </a:r>
            <a:r>
              <a:rPr lang="es-GT" dirty="0" err="1"/>
              <a:t>nodejs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r>
              <a:rPr lang="en-US" dirty="0" err="1"/>
              <a:t>Clase</a:t>
            </a:r>
            <a:r>
              <a:rPr lang="en-US" dirty="0"/>
              <a:t> extra</a:t>
            </a:r>
          </a:p>
        </p:txBody>
      </p:sp>
      <p:sp>
        <p:nvSpPr>
          <p:cNvPr id="4" name="Marcador de texto 17">
            <a:extLst>
              <a:ext uri="{FF2B5EF4-FFF2-40B4-BE49-F238E27FC236}">
                <a16:creationId xmlns:a16="http://schemas.microsoft.com/office/drawing/2014/main" id="{3F007704-781E-5883-DCDF-FB6604B8CCEB}"/>
              </a:ext>
            </a:extLst>
          </p:cNvPr>
          <p:cNvSpPr txBox="1">
            <a:spLocks/>
          </p:cNvSpPr>
          <p:nvPr/>
        </p:nvSpPr>
        <p:spPr>
          <a:xfrm>
            <a:off x="6080759" y="4429919"/>
            <a:ext cx="4220628" cy="176575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>
                <a:solidFill>
                  <a:schemeClr val="bg1"/>
                </a:solidFill>
              </a:rPr>
              <a:t>"La programación es como escribir un libro. A veces empiezas con la última página y trabajas hacia atrás." 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</a:rPr>
              <a:t>Katherine West</a:t>
            </a:r>
            <a:endParaRPr lang="es-ES" sz="12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9533-4713-FFA8-1A9B-BCAEBD29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59218"/>
            <a:ext cx="9124951" cy="832020"/>
          </a:xfrm>
        </p:spPr>
        <p:txBody>
          <a:bodyPr anchor="t">
            <a:normAutofit/>
          </a:bodyPr>
          <a:lstStyle/>
          <a:p>
            <a:r>
              <a:rPr lang="es-GT" dirty="0"/>
              <a:t>Comprobación 2</a:t>
            </a:r>
            <a:endParaRPr lang="en-US" dirty="0"/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D6D25C78-53B9-A6EA-ACEC-3F4FA5ED4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184837"/>
            <a:ext cx="9395670" cy="213919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GT" dirty="0"/>
              <a:t>P</a:t>
            </a:r>
            <a:r>
              <a:rPr lang="en-US" dirty="0" err="1"/>
              <a:t>odemos</a:t>
            </a:r>
            <a:r>
              <a:rPr lang="en-US" dirty="0"/>
              <a:t> </a:t>
            </a:r>
            <a:r>
              <a:rPr lang="en-US" dirty="0" err="1"/>
              <a:t>comprobar</a:t>
            </a:r>
            <a:r>
              <a:rPr lang="en-US" dirty="0"/>
              <a:t> de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que </a:t>
            </a:r>
            <a:r>
              <a:rPr lang="en-US" dirty="0" err="1"/>
              <a:t>todo</a:t>
            </a:r>
            <a:r>
              <a:rPr lang="en-US" dirty="0"/>
              <a:t> se </a:t>
            </a:r>
            <a:r>
              <a:rPr lang="en-US" dirty="0" err="1"/>
              <a:t>haya</a:t>
            </a:r>
            <a:r>
              <a:rPr lang="en-US" dirty="0"/>
              <a:t> </a:t>
            </a:r>
            <a:r>
              <a:rPr lang="en-US" dirty="0" err="1"/>
              <a:t>instalado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correcta</a:t>
            </a:r>
            <a:r>
              <a:rPr lang="en-US" dirty="0"/>
              <a:t> </a:t>
            </a:r>
            <a:r>
              <a:rPr lang="en-US" dirty="0" err="1"/>
              <a:t>corriendo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de JavaScript.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Creamos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de JavaScript y lo </a:t>
            </a:r>
            <a:r>
              <a:rPr lang="en-US" dirty="0" err="1"/>
              <a:t>ejecutamos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 node archivo.js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El archive </a:t>
            </a:r>
            <a:r>
              <a:rPr lang="en-US" dirty="0" err="1"/>
              <a:t>puede</a:t>
            </a:r>
            <a:r>
              <a:rPr lang="en-US" dirty="0"/>
              <a:t> ser </a:t>
            </a:r>
            <a:r>
              <a:rPr lang="en-US" dirty="0" err="1"/>
              <a:t>creado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la terminal de windows </a:t>
            </a:r>
            <a:r>
              <a:rPr lang="en-US" dirty="0" err="1"/>
              <a:t>tiene</a:t>
            </a:r>
            <a:r>
              <a:rPr lang="en-US" dirty="0"/>
              <a:t> que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apuntando</a:t>
            </a:r>
            <a:r>
              <a:rPr lang="en-US" dirty="0"/>
              <a:t> a la </a:t>
            </a:r>
            <a:r>
              <a:rPr lang="en-US" dirty="0" err="1"/>
              <a:t>carpeta</a:t>
            </a:r>
            <a:r>
              <a:rPr lang="en-US" dirty="0"/>
              <a:t> del </a:t>
            </a:r>
            <a:r>
              <a:rPr lang="en-US" dirty="0" err="1"/>
              <a:t>archivo</a:t>
            </a:r>
            <a:r>
              <a:rPr lang="en-US" dirty="0"/>
              <a:t> .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BCB32803-95C4-FBB0-26EF-3B8C6E76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795ABB-0914-7255-F805-1525A462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D24F612-55D8-FA90-3E3E-07433AE0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0A8B8D-E227-6864-B8C5-736586C39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884" y="3451225"/>
            <a:ext cx="83820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19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122363"/>
            <a:ext cx="5475064" cy="2387600"/>
          </a:xfrm>
        </p:spPr>
        <p:txBody>
          <a:bodyPr/>
          <a:lstStyle/>
          <a:p>
            <a:r>
              <a:rPr lang="en-US" dirty="0" err="1"/>
              <a:t>Muchas</a:t>
            </a:r>
            <a:r>
              <a:rPr lang="en-US" dirty="0"/>
              <a:t> gracias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bIns="0">
            <a:normAutofit fontScale="85000" lnSpcReduction="20000"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Luis Antonio Vásquez </a:t>
            </a:r>
            <a:r>
              <a:rPr lang="es-ES" sz="1800" kern="1200" cap="all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Tiu</a:t>
            </a:r>
            <a:endParaRPr lang="es-ES" sz="1800" kern="1200" cap="all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Programador Web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Discord</a:t>
            </a: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s-ES" sz="1800" kern="1200" cap="all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vasquez_Luis</a:t>
            </a:r>
            <a:endParaRPr lang="es-ES" sz="1800" kern="1200" cap="all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cap="all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lvasquez0127@gmail.com</a:t>
            </a:r>
            <a:endParaRPr lang="es-ES" sz="1800" cap="all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https://vasquezluis.netlify.app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https://github.com/vasquezluis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4787-B1F5-9850-D50B-B8064E45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ZA"/>
              <a:t>Nodejs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D48BB-E1DF-B5AC-6398-31B586BFD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5162550" cy="4351338"/>
          </a:xfrm>
        </p:spPr>
        <p:txBody>
          <a:bodyPr>
            <a:normAutofit/>
          </a:bodyPr>
          <a:lstStyle/>
          <a:p>
            <a:r>
              <a:rPr lang="en-US"/>
              <a:t>NodeJS es un </a:t>
            </a:r>
            <a:r>
              <a:rPr lang="en-US" err="1"/>
              <a:t>entorno</a:t>
            </a:r>
            <a:r>
              <a:rPr lang="en-US"/>
              <a:t> de </a:t>
            </a:r>
            <a:r>
              <a:rPr lang="en-US" err="1"/>
              <a:t>ejecu</a:t>
            </a:r>
            <a:r>
              <a:rPr lang="es-GT" err="1"/>
              <a:t>ción</a:t>
            </a:r>
            <a:r>
              <a:rPr lang="es-GT"/>
              <a:t> para </a:t>
            </a:r>
            <a:r>
              <a:rPr lang="es-GT" err="1"/>
              <a:t>Javascript</a:t>
            </a:r>
            <a:r>
              <a:rPr lang="es-GT"/>
              <a:t>, lo que nos permite ejecutar </a:t>
            </a:r>
            <a:r>
              <a:rPr lang="es-GT" err="1"/>
              <a:t>Javascript</a:t>
            </a:r>
            <a:r>
              <a:rPr lang="es-GT"/>
              <a:t> desde nuestra computadora sin necesitar un navegador para ejecutar el código.</a:t>
            </a:r>
          </a:p>
          <a:p>
            <a:endParaRPr lang="es-GT"/>
          </a:p>
          <a:p>
            <a:r>
              <a:rPr lang="es-GT"/>
              <a:t>Este entorno es el causante por el cual JavaScript puede ser usado en casi cualquier entorno, servidor, páginas web, sistemas embebidos, microcontroladores, teléfonos celulares, etc.</a:t>
            </a:r>
            <a:endParaRPr lang="en-US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D687DC7C-E4DB-BBFB-32EB-641E0CE0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2023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CF4F4A79-2ED8-1E4F-CAEC-EDDF1F8F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err="1"/>
              <a:t>Manipulaci</a:t>
            </a:r>
            <a:r>
              <a:rPr lang="es-GT" err="1"/>
              <a:t>ón</a:t>
            </a:r>
            <a:r>
              <a:rPr lang="es-GT"/>
              <a:t> del DOM</a:t>
            </a:r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8E4DB0CD-B4BD-E7D5-E7C4-8A7DC306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6" name="Picture 5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B48F5F87-3895-65B0-7CDC-38FD27181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119" b="-1"/>
          <a:stretch/>
        </p:blipFill>
        <p:spPr>
          <a:xfrm>
            <a:off x="6374130" y="1825625"/>
            <a:ext cx="516255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391" y="1164888"/>
            <a:ext cx="5609329" cy="2264112"/>
          </a:xfrm>
        </p:spPr>
        <p:txBody>
          <a:bodyPr/>
          <a:lstStyle/>
          <a:p>
            <a:r>
              <a:rPr lang="en-US" dirty="0" err="1"/>
              <a:t>instalación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BEFCB-C2E8-4F6F-B4E4-FDD52E2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78759-3A2F-49C4-A46E-BF94133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Manipulaci</a:t>
            </a:r>
            <a:r>
              <a:rPr lang="es-GT" dirty="0" err="1"/>
              <a:t>ón</a:t>
            </a:r>
            <a:r>
              <a:rPr lang="es-GT" dirty="0"/>
              <a:t> del DOM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3AE2-DC8D-AB8D-4724-5A4639AF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156" y="409094"/>
            <a:ext cx="7586444" cy="1325880"/>
          </a:xfrm>
        </p:spPr>
        <p:txBody>
          <a:bodyPr/>
          <a:lstStyle/>
          <a:p>
            <a:r>
              <a:rPr lang="es-GT" dirty="0"/>
              <a:t>instalación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EF7D7-38F7-7641-8984-172C01E505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0" y="1660495"/>
            <a:ext cx="3200400" cy="365760"/>
          </a:xfrm>
        </p:spPr>
        <p:txBody>
          <a:bodyPr/>
          <a:lstStyle/>
          <a:p>
            <a:r>
              <a:rPr lang="es-GT" dirty="0"/>
              <a:t>link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608DE-12D6-C5E7-6616-76346409EF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072208"/>
            <a:ext cx="3200400" cy="731520"/>
          </a:xfrm>
        </p:spPr>
        <p:txBody>
          <a:bodyPr>
            <a:normAutofit/>
          </a:bodyPr>
          <a:lstStyle/>
          <a:p>
            <a:r>
              <a:rPr lang="es-GT" dirty="0"/>
              <a:t>https://nodejs.org/en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12330-CD6F-AE00-4610-B2D1FD4029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49640" y="1259842"/>
            <a:ext cx="3200400" cy="365760"/>
          </a:xfrm>
        </p:spPr>
        <p:txBody>
          <a:bodyPr/>
          <a:lstStyle/>
          <a:p>
            <a:r>
              <a:rPr lang="es-GT" dirty="0"/>
              <a:t>versión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825011-5FA1-389A-1712-DB158B3C9A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49640" y="1680698"/>
            <a:ext cx="3200400" cy="953623"/>
          </a:xfrm>
        </p:spPr>
        <p:txBody>
          <a:bodyPr>
            <a:normAutofit/>
          </a:bodyPr>
          <a:lstStyle/>
          <a:p>
            <a:r>
              <a:rPr lang="es-GT" dirty="0"/>
              <a:t>Descargar la versión LTS de la herramienta, es la que se encuentra en la parte izquierda.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1006E33-E750-0CDF-22D0-878E203B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915BA0B-9B1E-0B85-36D9-5405B3A4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41BEC1-6C89-946A-3A4F-FE82BF4E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CEB3BA-CFF3-2F2E-FF83-58D344F2D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20" y="2746677"/>
            <a:ext cx="71151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6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630B-7E6C-F417-EC95-31E77C01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10515600" cy="1325563"/>
          </a:xfrm>
        </p:spPr>
        <p:txBody>
          <a:bodyPr anchor="t">
            <a:normAutofit/>
          </a:bodyPr>
          <a:lstStyle/>
          <a:p>
            <a:r>
              <a:rPr lang="es-GT"/>
              <a:t>instalación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5DB17-7D39-A103-C0C3-501A21DC6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3069771"/>
            <a:ext cx="5162550" cy="3107192"/>
          </a:xfrm>
        </p:spPr>
        <p:txBody>
          <a:bodyPr>
            <a:normAutofit/>
          </a:bodyPr>
          <a:lstStyle/>
          <a:p>
            <a:r>
              <a:rPr lang="es-GT" dirty="0"/>
              <a:t>La instalación es muy sencilla, basta con darle doble </a:t>
            </a:r>
            <a:r>
              <a:rPr lang="es-GT" dirty="0" err="1"/>
              <a:t>click</a:t>
            </a:r>
            <a:r>
              <a:rPr lang="es-GT" dirty="0"/>
              <a:t> al instalador y darle a los botones de siguiente hasta que se complete la instalación.</a:t>
            </a:r>
          </a:p>
          <a:p>
            <a:r>
              <a:rPr lang="es-GT" dirty="0"/>
              <a:t>Los valores por defecto durante la instalación están bien, no hay que modificar nada.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61B86C0-7710-BC59-C08E-F9CDC96E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880E8E2-206F-66CB-22A1-2AF7FFD8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40E7CD4-42E9-95BF-AF34-DC6D49CB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A32EE015-3055-0498-D24F-6DF9AE9CFE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4" r="2765" b="6"/>
          <a:stretch/>
        </p:blipFill>
        <p:spPr>
          <a:xfrm>
            <a:off x="6374130" y="1825625"/>
            <a:ext cx="516255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681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0742" y="1164888"/>
            <a:ext cx="7292720" cy="2264112"/>
          </a:xfrm>
        </p:spPr>
        <p:txBody>
          <a:bodyPr>
            <a:normAutofit/>
          </a:bodyPr>
          <a:lstStyle/>
          <a:p>
            <a:r>
              <a:rPr lang="en-US" dirty="0" err="1"/>
              <a:t>comprobación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BEFCB-C2E8-4F6F-B4E4-FDD52E2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78759-3A2F-49C4-A46E-BF94133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Manipulaci</a:t>
            </a:r>
            <a:r>
              <a:rPr lang="es-GT" dirty="0" err="1"/>
              <a:t>ón</a:t>
            </a:r>
            <a:r>
              <a:rPr lang="es-GT" dirty="0"/>
              <a:t> del DOM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6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E066-21DA-2A88-DD6A-671DCD7F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10515600" cy="1325563"/>
          </a:xfrm>
        </p:spPr>
        <p:txBody>
          <a:bodyPr anchor="t">
            <a:normAutofit/>
          </a:bodyPr>
          <a:lstStyle/>
          <a:p>
            <a:r>
              <a:rPr lang="es-GT"/>
              <a:t>comprobación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76A460-4470-8DE0-FBC0-5B4C69AED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2794547"/>
            <a:ext cx="5162550" cy="3382415"/>
          </a:xfrm>
        </p:spPr>
        <p:txBody>
          <a:bodyPr>
            <a:normAutofit/>
          </a:bodyPr>
          <a:lstStyle/>
          <a:p>
            <a:r>
              <a:rPr lang="es-GT" dirty="0"/>
              <a:t>Para comprobar que </a:t>
            </a:r>
            <a:r>
              <a:rPr lang="es-GT" dirty="0" err="1"/>
              <a:t>NodeJs</a:t>
            </a:r>
            <a:r>
              <a:rPr lang="es-GT" dirty="0"/>
              <a:t> se haya instalado de manera </a:t>
            </a:r>
            <a:r>
              <a:rPr lang="es-GT" dirty="0" err="1"/>
              <a:t>correta</a:t>
            </a:r>
            <a:r>
              <a:rPr lang="es-GT" dirty="0"/>
              <a:t>, podemos abrir una terminal/</a:t>
            </a:r>
            <a:r>
              <a:rPr lang="es-GT" dirty="0" err="1"/>
              <a:t>command</a:t>
            </a:r>
            <a:r>
              <a:rPr lang="es-GT" dirty="0"/>
              <a:t> </a:t>
            </a:r>
            <a:r>
              <a:rPr lang="es-GT" dirty="0" err="1"/>
              <a:t>prompt</a:t>
            </a:r>
            <a:r>
              <a:rPr lang="es-GT" dirty="0"/>
              <a:t> de Windows. 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09697B0-53E8-ABF3-54A7-7ECFF2F3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529A70E-C3B1-90DE-997E-4308A4E52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5AD945C-5D16-6C64-C0F1-2CEE0926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C12E133-D513-F218-FC19-B3E4AA054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30" y="2794548"/>
            <a:ext cx="5162550" cy="2413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318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37D1-F918-4E3B-8956-229E632F0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25563"/>
          </a:xfrm>
        </p:spPr>
        <p:txBody>
          <a:bodyPr anchor="t">
            <a:normAutofit/>
          </a:bodyPr>
          <a:lstStyle/>
          <a:p>
            <a:r>
              <a:rPr lang="es-GT"/>
              <a:t>comprobación</a:t>
            </a:r>
            <a:endParaRPr lang="en-US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56A028B-3131-1900-2D2C-EAF9E75AB4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61B8DD43-AB01-0813-3690-3786727EFAB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4400" y="2354580"/>
            <a:ext cx="4297679" cy="45529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BDA93A-63F8-BE6B-0D5B-81567FC0E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639112" cy="3105150"/>
          </a:xfrm>
        </p:spPr>
        <p:txBody>
          <a:bodyPr>
            <a:normAutofit/>
          </a:bodyPr>
          <a:lstStyle/>
          <a:p>
            <a:r>
              <a:rPr lang="es-GT" dirty="0"/>
              <a:t>En la terminal de Windows vamos a escribir el siguiente comando: </a:t>
            </a:r>
            <a:r>
              <a:rPr lang="es-GT" dirty="0" err="1"/>
              <a:t>nodejs</a:t>
            </a:r>
            <a:r>
              <a:rPr lang="es-GT" dirty="0"/>
              <a:t> –-</a:t>
            </a:r>
            <a:r>
              <a:rPr lang="es-GT" dirty="0" err="1"/>
              <a:t>version</a:t>
            </a:r>
            <a:br>
              <a:rPr lang="es-GT" dirty="0"/>
            </a:br>
            <a:br>
              <a:rPr lang="es-GT" dirty="0"/>
            </a:br>
            <a:r>
              <a:rPr lang="es-GT" dirty="0"/>
              <a:t>Esto comprobará la versión de </a:t>
            </a:r>
            <a:r>
              <a:rPr lang="es-GT" dirty="0" err="1"/>
              <a:t>nodejs</a:t>
            </a:r>
            <a:r>
              <a:rPr lang="es-GT" dirty="0"/>
              <a:t> instalada en nuestra máquina, si no devuelve nada o sale algún error tocará re instalar la aplicación.</a:t>
            </a:r>
          </a:p>
          <a:p>
            <a:r>
              <a:rPr lang="es-GT" dirty="0"/>
              <a:t>También tenemos que comprobar que NPM esté instalado, esto con: </a:t>
            </a:r>
            <a:r>
              <a:rPr lang="es-GT" dirty="0" err="1"/>
              <a:t>npm</a:t>
            </a:r>
            <a:r>
              <a:rPr lang="es-GT" dirty="0"/>
              <a:t> --</a:t>
            </a:r>
            <a:r>
              <a:rPr lang="es-GT" dirty="0" err="1"/>
              <a:t>version</a:t>
            </a:r>
            <a:endParaRPr lang="en-US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30A8247E-8CB9-9534-A17F-DDDD80F22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3368" y="2352675"/>
            <a:ext cx="4297680" cy="4572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FDB5A3B-1161-82DA-19AF-12D0AC726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368" y="2990850"/>
            <a:ext cx="4297680" cy="1071793"/>
          </a:xfrm>
          <a:prstGeom prst="rect">
            <a:avLst/>
          </a:prstGeom>
          <a:noFill/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13EA0386-7853-4A56-BF7F-A67C6AEF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3EE5320-012C-2710-5049-3FD74BB7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16E71B-F645-8AAB-B1F1-666B2934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1ED453-E849-DB5D-F878-0CBEBE1B2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368" y="4396696"/>
            <a:ext cx="36861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6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5909" y="1164888"/>
            <a:ext cx="5698812" cy="2264112"/>
          </a:xfrm>
        </p:spPr>
        <p:txBody>
          <a:bodyPr>
            <a:normAutofit/>
          </a:bodyPr>
          <a:lstStyle/>
          <a:p>
            <a:r>
              <a:rPr lang="en-US" sz="4400" dirty="0" err="1"/>
              <a:t>Comprobación</a:t>
            </a:r>
            <a:r>
              <a:rPr lang="en-US" sz="4400" dirty="0"/>
              <a:t>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BEFCB-C2E8-4F6F-B4E4-FDD52E2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78759-3A2F-49C4-A46E-BF94133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Manipulaci</a:t>
            </a:r>
            <a:r>
              <a:rPr lang="es-GT" dirty="0" err="1"/>
              <a:t>ón</a:t>
            </a:r>
            <a:r>
              <a:rPr lang="es-GT" dirty="0"/>
              <a:t> del DOM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5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{3C1938C3-D0C3-49CF-B0F0-03256CF0D1C3}tf33968143_win32</Template>
  <TotalTime>355</TotalTime>
  <Words>389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Office Theme</vt:lpstr>
      <vt:lpstr>Instalación de nodejs</vt:lpstr>
      <vt:lpstr>Nodejs</vt:lpstr>
      <vt:lpstr>instalación</vt:lpstr>
      <vt:lpstr>instalación</vt:lpstr>
      <vt:lpstr>instalación</vt:lpstr>
      <vt:lpstr>comprobación</vt:lpstr>
      <vt:lpstr>comprobación</vt:lpstr>
      <vt:lpstr>comprobación</vt:lpstr>
      <vt:lpstr>Comprobación 2</vt:lpstr>
      <vt:lpstr>Comprobación 2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VASQUEZ TIU, LUIS ANTONIO</dc:creator>
  <cp:lastModifiedBy>VASQUEZ TIU, LUIS ANTONIO</cp:lastModifiedBy>
  <cp:revision>50</cp:revision>
  <dcterms:created xsi:type="dcterms:W3CDTF">2023-12-03T22:33:34Z</dcterms:created>
  <dcterms:modified xsi:type="dcterms:W3CDTF">2023-12-09T21:56:29Z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