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7" r:id="rId6"/>
    <p:sldId id="286" r:id="rId7"/>
    <p:sldId id="258" r:id="rId8"/>
    <p:sldId id="292" r:id="rId9"/>
    <p:sldId id="293" r:id="rId10"/>
    <p:sldId id="294" r:id="rId11"/>
    <p:sldId id="295" r:id="rId12"/>
    <p:sldId id="296" r:id="rId13"/>
    <p:sldId id="297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215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12/9/2023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12/9/2023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lvasquez0127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/>
              <a:t>ASTRO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/>
          <a:lstStyle/>
          <a:p>
            <a:r>
              <a:rPr lang="en-US" dirty="0" err="1"/>
              <a:t>Clase</a:t>
            </a:r>
            <a:r>
              <a:rPr lang="en-US" dirty="0"/>
              <a:t> 08</a:t>
            </a:r>
          </a:p>
        </p:txBody>
      </p:sp>
      <p:sp>
        <p:nvSpPr>
          <p:cNvPr id="4" name="Marcador de texto 17">
            <a:extLst>
              <a:ext uri="{FF2B5EF4-FFF2-40B4-BE49-F238E27FC236}">
                <a16:creationId xmlns:a16="http://schemas.microsoft.com/office/drawing/2014/main" id="{3F007704-781E-5883-DCDF-FB6604B8CCEB}"/>
              </a:ext>
            </a:extLst>
          </p:cNvPr>
          <p:cNvSpPr txBox="1">
            <a:spLocks/>
          </p:cNvSpPr>
          <p:nvPr/>
        </p:nvSpPr>
        <p:spPr>
          <a:xfrm>
            <a:off x="6080759" y="4429919"/>
            <a:ext cx="4220628" cy="1765751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dirty="0">
                <a:solidFill>
                  <a:schemeClr val="bg1"/>
                </a:solidFill>
              </a:rPr>
              <a:t>"La mejor manera de predecir el futuro es implementarlo.“</a:t>
            </a:r>
          </a:p>
          <a:p>
            <a:pPr marL="0" indent="0">
              <a:buNone/>
            </a:pPr>
            <a:r>
              <a:rPr lang="en-US" sz="1100" b="1" dirty="0">
                <a:solidFill>
                  <a:schemeClr val="bg1"/>
                </a:solidFill>
              </a:rPr>
              <a:t>David </a:t>
            </a:r>
            <a:r>
              <a:rPr lang="en-US" sz="1100" b="1" dirty="0" err="1">
                <a:solidFill>
                  <a:schemeClr val="bg1"/>
                </a:solidFill>
              </a:rPr>
              <a:t>Heinemeier</a:t>
            </a:r>
            <a:r>
              <a:rPr lang="en-US" sz="1100" b="1" dirty="0">
                <a:solidFill>
                  <a:schemeClr val="bg1"/>
                </a:solidFill>
              </a:rPr>
              <a:t> Hansson</a:t>
            </a:r>
            <a:endParaRPr lang="es-ES" sz="1600" b="1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DBE2-9DCB-2DF6-AE7A-82F4A85A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Instalar</a:t>
            </a:r>
            <a:r>
              <a:rPr lang="en-US" dirty="0"/>
              <a:t> </a:t>
            </a:r>
            <a:r>
              <a:rPr lang="en-US" dirty="0" err="1"/>
              <a:t>modulos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060C6-37D4-255D-63D7-5B51CCDD5E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667F7-7025-F7D7-EDE1-EE5517C2860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err="1"/>
              <a:t>Instalacion</a:t>
            </a:r>
            <a:r>
              <a:rPr lang="en-US" dirty="0"/>
              <a:t> con </a:t>
            </a:r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FDD851-3739-EF8B-48CD-2B9FC7D479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instalar</a:t>
            </a:r>
            <a:r>
              <a:rPr lang="en-US" dirty="0"/>
              <a:t> </a:t>
            </a:r>
            <a:r>
              <a:rPr lang="en-US" dirty="0" err="1"/>
              <a:t>nuevos</a:t>
            </a:r>
            <a:r>
              <a:rPr lang="en-US" dirty="0"/>
              <a:t> m</a:t>
            </a:r>
            <a:r>
              <a:rPr lang="es-GT" dirty="0" err="1"/>
              <a:t>ódulos</a:t>
            </a:r>
            <a:r>
              <a:rPr lang="es-GT" dirty="0"/>
              <a:t> o estilos con </a:t>
            </a:r>
            <a:r>
              <a:rPr lang="es-GT" dirty="0" err="1"/>
              <a:t>Tailwind</a:t>
            </a:r>
            <a:r>
              <a:rPr lang="es-GT" dirty="0"/>
              <a:t>/Bootstrap podemos usar </a:t>
            </a:r>
            <a:r>
              <a:rPr lang="es-GT" dirty="0" err="1"/>
              <a:t>npx</a:t>
            </a:r>
            <a:r>
              <a:rPr lang="es-GT" dirty="0"/>
              <a:t> astro </a:t>
            </a:r>
            <a:r>
              <a:rPr lang="es-GT" dirty="0" err="1"/>
              <a:t>add</a:t>
            </a:r>
            <a:r>
              <a:rPr lang="es-GT" dirty="0"/>
              <a:t> </a:t>
            </a:r>
            <a:r>
              <a:rPr lang="en-US" dirty="0"/>
              <a:t>&lt;modulo&gt;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B9B339-AA09-6BDD-5AC3-571457543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E0E385F-85A8-FE74-6243-03B4C5C7DE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63581" y="3800475"/>
            <a:ext cx="2914650" cy="1485900"/>
          </a:xfr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8DA7DAC-08CF-40D9-C128-8F75BB4F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7F87A8D-2EAD-6BE0-F7A1-986D4FFEC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2245893-F6F7-4E3D-E3F2-A479C428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5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122363"/>
            <a:ext cx="5475064" cy="2387600"/>
          </a:xfrm>
        </p:spPr>
        <p:txBody>
          <a:bodyPr/>
          <a:lstStyle/>
          <a:p>
            <a:r>
              <a:rPr lang="en-US" dirty="0" err="1"/>
              <a:t>Muchas</a:t>
            </a:r>
            <a:r>
              <a:rPr lang="en-US" dirty="0"/>
              <a:t> gracias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 bIns="0">
            <a:normAutofit fontScale="85000" lnSpcReduction="20000"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kern="1200" cap="all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Luis Antonio Vásquez </a:t>
            </a:r>
            <a:r>
              <a:rPr lang="es-ES" sz="1800" kern="1200" cap="all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Tiu</a:t>
            </a:r>
            <a:endParaRPr lang="es-ES" sz="1800" kern="1200" cap="all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kern="1200" cap="all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Programador Web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kern="1200" cap="all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Discord</a:t>
            </a:r>
            <a:r>
              <a:rPr lang="es-ES" sz="1800" kern="1200" cap="all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s-ES" sz="1800" kern="1200" cap="all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vasquez_Luis</a:t>
            </a:r>
            <a:endParaRPr lang="es-ES" sz="1800" kern="1200" cap="all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cap="all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lvasquez0127@gmail.com</a:t>
            </a:r>
            <a:endParaRPr lang="es-ES" sz="1800" cap="all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kern="1200" cap="all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https://vasquezluis.netlify.app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kern="1200" cap="all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https://github.com/vasquezluis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398F-4737-069D-F656-5E87431F1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ZA"/>
              <a:t>Astro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C28C2-620E-EBE1-8D78-B556FDE30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3021615"/>
            <a:ext cx="5162550" cy="3155347"/>
          </a:xfrm>
        </p:spPr>
        <p:txBody>
          <a:bodyPr>
            <a:normAutofit/>
          </a:bodyPr>
          <a:lstStyle/>
          <a:p>
            <a:r>
              <a:rPr lang="en-US" dirty="0"/>
              <a:t>Astro es un </a:t>
            </a:r>
            <a:r>
              <a:rPr lang="en-US" dirty="0" err="1"/>
              <a:t>framwork</a:t>
            </a:r>
            <a:r>
              <a:rPr lang="en-US" dirty="0"/>
              <a:t> (</a:t>
            </a:r>
            <a:r>
              <a:rPr lang="en-US" dirty="0" err="1"/>
              <a:t>marco</a:t>
            </a:r>
            <a:r>
              <a:rPr lang="en-US" dirty="0"/>
              <a:t> de </a:t>
            </a:r>
            <a:r>
              <a:rPr lang="en-US" dirty="0" err="1"/>
              <a:t>trabajo</a:t>
            </a:r>
            <a:r>
              <a:rPr lang="en-US" dirty="0"/>
              <a:t>) </a:t>
            </a:r>
            <a:r>
              <a:rPr lang="en-US" dirty="0" err="1"/>
              <a:t>enfocado</a:t>
            </a:r>
            <a:r>
              <a:rPr lang="en-US" dirty="0"/>
              <a:t> a </a:t>
            </a:r>
            <a:r>
              <a:rPr lang="en-US" dirty="0" err="1"/>
              <a:t>realizar</a:t>
            </a:r>
            <a:r>
              <a:rPr lang="en-US" dirty="0"/>
              <a:t>/</a:t>
            </a:r>
            <a:r>
              <a:rPr lang="en-US" dirty="0" err="1"/>
              <a:t>construir</a:t>
            </a:r>
            <a:r>
              <a:rPr lang="en-US" dirty="0"/>
              <a:t> </a:t>
            </a:r>
            <a:r>
              <a:rPr lang="en-US" dirty="0" err="1"/>
              <a:t>páginas</a:t>
            </a:r>
            <a:r>
              <a:rPr lang="en-US" dirty="0"/>
              <a:t> web </a:t>
            </a:r>
            <a:r>
              <a:rPr lang="en-US" dirty="0" err="1"/>
              <a:t>rápidas</a:t>
            </a:r>
            <a:r>
              <a:rPr lang="en-US" dirty="0"/>
              <a:t>, </a:t>
            </a:r>
            <a:r>
              <a:rPr lang="en-US" dirty="0" err="1"/>
              <a:t>ya</a:t>
            </a:r>
            <a:r>
              <a:rPr lang="en-US" dirty="0"/>
              <a:t> que no se </a:t>
            </a:r>
            <a:r>
              <a:rPr lang="en-US" dirty="0" err="1"/>
              <a:t>enfoca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dirty="0" err="1"/>
              <a:t>sino</a:t>
            </a:r>
            <a:r>
              <a:rPr lang="en-US" dirty="0"/>
              <a:t> </a:t>
            </a:r>
            <a:r>
              <a:rPr lang="en-US" dirty="0" err="1"/>
              <a:t>implementar</a:t>
            </a:r>
            <a:r>
              <a:rPr lang="en-US" dirty="0"/>
              <a:t> HTML y CSS lo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rápido</a:t>
            </a:r>
            <a:r>
              <a:rPr lang="en-US" dirty="0"/>
              <a:t> </a:t>
            </a:r>
            <a:r>
              <a:rPr lang="en-US" dirty="0" err="1"/>
              <a:t>posible</a:t>
            </a:r>
            <a:endParaRPr lang="en-US" dirty="0"/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15FCD988-1D80-B628-4EE2-BAB42D15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2023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2B4352DD-77C4-F690-9A55-DD990A72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err="1"/>
              <a:t>Manipulaci</a:t>
            </a:r>
            <a:r>
              <a:rPr lang="es-GT" err="1"/>
              <a:t>ón</a:t>
            </a:r>
            <a:r>
              <a:rPr lang="es-GT"/>
              <a:t> del DOM</a:t>
            </a:r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3E1607E-DDA6-B623-0978-324627B5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782B6-9626-88DC-8739-FBE53E041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130" y="2452529"/>
            <a:ext cx="5162550" cy="30975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081" y="176215"/>
            <a:ext cx="6638488" cy="700863"/>
          </a:xfrm>
        </p:spPr>
        <p:txBody>
          <a:bodyPr/>
          <a:lstStyle/>
          <a:p>
            <a:r>
              <a:rPr lang="es-GT" dirty="0"/>
              <a:t>Pre requisitos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B466A-6DA0-4EE9-9405-F74957757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0" y="2396210"/>
            <a:ext cx="3200400" cy="365760"/>
          </a:xfrm>
        </p:spPr>
        <p:txBody>
          <a:bodyPr/>
          <a:lstStyle/>
          <a:p>
            <a:r>
              <a:rPr lang="en-US" b="1" dirty="0" err="1"/>
              <a:t>VSCode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9651D-8E27-4952-804A-2D2C0A55A0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0095" y="4219460"/>
            <a:ext cx="3200400" cy="365760"/>
          </a:xfrm>
        </p:spPr>
        <p:txBody>
          <a:bodyPr/>
          <a:lstStyle/>
          <a:p>
            <a:r>
              <a:rPr lang="en-US" b="1" dirty="0" err="1"/>
              <a:t>extensiones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4E9F7C96-64EE-4251-8329-BA0DE2E3A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0523" y="2135800"/>
            <a:ext cx="3200400" cy="365760"/>
          </a:xfrm>
        </p:spPr>
        <p:txBody>
          <a:bodyPr/>
          <a:lstStyle/>
          <a:p>
            <a:r>
              <a:rPr lang="en-US" b="1" dirty="0"/>
              <a:t>Nodejs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8364155F-C202-4D9C-8682-0AAAE759559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40523" y="2542197"/>
            <a:ext cx="3200400" cy="1383851"/>
          </a:xfrm>
        </p:spPr>
        <p:txBody>
          <a:bodyPr/>
          <a:lstStyle/>
          <a:p>
            <a:r>
              <a:rPr lang="es-ES" dirty="0" err="1"/>
              <a:t>Nodejs</a:t>
            </a:r>
            <a:r>
              <a:rPr lang="es-ES" dirty="0"/>
              <a:t> es un </a:t>
            </a:r>
            <a:r>
              <a:rPr lang="es-ES" dirty="0" err="1"/>
              <a:t>runtime</a:t>
            </a:r>
            <a:r>
              <a:rPr lang="es-ES" dirty="0"/>
              <a:t> de JavaScript que permite ejecutar JavaScript desde un servidor, sin necesidad de usar un navegador.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 err="1"/>
              <a:t>Manipulaci</a:t>
            </a:r>
            <a:r>
              <a:rPr lang="es-GT" dirty="0" err="1"/>
              <a:t>ón</a:t>
            </a:r>
            <a:r>
              <a:rPr lang="es-GT" dirty="0"/>
              <a:t> del DOM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F5897C5-EAD5-AF26-2D8F-F09CA69BE118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937760" y="2840878"/>
            <a:ext cx="2692431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Visual Studio Code </a:t>
            </a:r>
            <a:r>
              <a:rPr lang="en-US" altLang="en-US" dirty="0" err="1"/>
              <a:t>nos</a:t>
            </a:r>
            <a:r>
              <a:rPr lang="en-US" altLang="en-US" dirty="0"/>
              <a:t> </a:t>
            </a:r>
            <a:r>
              <a:rPr lang="en-US" altLang="en-US" dirty="0" err="1"/>
              <a:t>permite</a:t>
            </a:r>
            <a:r>
              <a:rPr lang="en-US" altLang="en-US" dirty="0"/>
              <a:t> </a:t>
            </a:r>
            <a:r>
              <a:rPr lang="en-US" altLang="en-US" dirty="0" err="1"/>
              <a:t>instalar</a:t>
            </a:r>
            <a:r>
              <a:rPr lang="en-US" altLang="en-US" dirty="0"/>
              <a:t> extensions que </a:t>
            </a:r>
            <a:r>
              <a:rPr lang="en-US" altLang="en-US" dirty="0" err="1"/>
              <a:t>nos</a:t>
            </a:r>
            <a:r>
              <a:rPr lang="en-US" altLang="en-US" dirty="0"/>
              <a:t> </a:t>
            </a:r>
            <a:r>
              <a:rPr lang="en-US" altLang="en-US" dirty="0" err="1"/>
              <a:t>ayudan</a:t>
            </a:r>
            <a:r>
              <a:rPr lang="en-US" altLang="en-US" dirty="0"/>
              <a:t> a </a:t>
            </a:r>
            <a:r>
              <a:rPr lang="en-US" altLang="en-US" dirty="0" err="1"/>
              <a:t>programar</a:t>
            </a:r>
            <a:r>
              <a:rPr lang="en-US" altLang="en-US" dirty="0"/>
              <a:t> de </a:t>
            </a:r>
            <a:r>
              <a:rPr lang="en-US" altLang="en-US" dirty="0" err="1"/>
              <a:t>manera</a:t>
            </a:r>
            <a:r>
              <a:rPr lang="en-US" altLang="en-US" dirty="0"/>
              <a:t> </a:t>
            </a:r>
            <a:r>
              <a:rPr lang="en-US" altLang="en-US" dirty="0" err="1"/>
              <a:t>más</a:t>
            </a:r>
            <a:r>
              <a:rPr lang="en-US" altLang="en-US" dirty="0"/>
              <a:t> </a:t>
            </a:r>
            <a:r>
              <a:rPr lang="en-US" altLang="en-US" dirty="0" err="1"/>
              <a:t>rápida</a:t>
            </a:r>
            <a:r>
              <a:rPr lang="en-US" altLang="en-US" dirty="0"/>
              <a:t> con Astro. </a:t>
            </a:r>
            <a:r>
              <a:rPr lang="en-US" altLang="en-US" dirty="0" err="1"/>
              <a:t>Además</a:t>
            </a:r>
            <a:r>
              <a:rPr lang="en-US" altLang="en-US" dirty="0"/>
              <a:t> de </a:t>
            </a:r>
            <a:r>
              <a:rPr lang="en-US" altLang="en-US" dirty="0" err="1"/>
              <a:t>darnos</a:t>
            </a:r>
            <a:r>
              <a:rPr lang="en-US" altLang="en-US" dirty="0"/>
              <a:t> </a:t>
            </a:r>
            <a:r>
              <a:rPr lang="en-US" altLang="en-US" dirty="0" err="1"/>
              <a:t>facilidad</a:t>
            </a:r>
            <a:r>
              <a:rPr lang="en-US" altLang="en-US" dirty="0"/>
              <a:t> para </a:t>
            </a:r>
            <a:r>
              <a:rPr lang="en-US" altLang="en-US" dirty="0" err="1"/>
              <a:t>escribir</a:t>
            </a:r>
            <a:r>
              <a:rPr lang="en-US" altLang="en-US" dirty="0"/>
              <a:t> </a:t>
            </a:r>
            <a:r>
              <a:rPr lang="en-US" altLang="en-US" dirty="0" err="1"/>
              <a:t>código</a:t>
            </a:r>
            <a:r>
              <a:rPr lang="en-US" altLang="en-US" dirty="0"/>
              <a:t> y </a:t>
            </a:r>
            <a:r>
              <a:rPr lang="en-US" altLang="en-US" dirty="0" err="1"/>
              <a:t>ver</a:t>
            </a:r>
            <a:r>
              <a:rPr lang="en-US" altLang="en-US" dirty="0"/>
              <a:t> </a:t>
            </a:r>
            <a:r>
              <a:rPr lang="en-US" altLang="en-US" dirty="0" err="1"/>
              <a:t>errores</a:t>
            </a:r>
            <a:r>
              <a:rPr lang="en-US" altLang="en-US" dirty="0"/>
              <a:t>.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C3C4CDDE-626F-C60C-2020-6E150247173E}"/>
              </a:ext>
            </a:extLst>
          </p:cNvPr>
          <p:cNvSpPr>
            <a:spLocks noGrp="1" noChangeArrowheads="1"/>
          </p:cNvSpPr>
          <p:nvPr>
            <p:ph type="body" sz="quarter" idx="16"/>
          </p:nvPr>
        </p:nvSpPr>
        <p:spPr bwMode="auto">
          <a:xfrm>
            <a:off x="8380413" y="4921958"/>
            <a:ext cx="285303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GT" altLang="en-US" dirty="0"/>
              <a:t>L</a:t>
            </a:r>
            <a:r>
              <a:rPr lang="en-US" altLang="en-US" dirty="0"/>
              <a:t>as </a:t>
            </a:r>
            <a:r>
              <a:rPr lang="en-US" altLang="en-US" dirty="0" err="1"/>
              <a:t>extensiones</a:t>
            </a:r>
            <a:r>
              <a:rPr lang="en-US" altLang="en-US" dirty="0"/>
              <a:t> para VSC son las </a:t>
            </a:r>
            <a:r>
              <a:rPr lang="en-US" altLang="en-US" dirty="0" err="1"/>
              <a:t>siguientes</a:t>
            </a:r>
            <a:r>
              <a:rPr lang="en-US" altLang="en-US" dirty="0"/>
              <a:t>:</a:t>
            </a:r>
            <a:br>
              <a:rPr lang="en-US" altLang="en-US" dirty="0"/>
            </a:br>
            <a:r>
              <a:rPr lang="en-US" altLang="en-US" dirty="0"/>
              <a:t> - Astro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EF81BA-4021-303C-6912-67BEE2036046}"/>
              </a:ext>
            </a:extLst>
          </p:cNvPr>
          <p:cNvSpPr txBox="1"/>
          <p:nvPr/>
        </p:nvSpPr>
        <p:spPr>
          <a:xfrm>
            <a:off x="4701081" y="935471"/>
            <a:ext cx="7335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poder usar astro y muchas otras herramientas para la creación de páginas. Es necesario tener instaladas las siguientes herramientas: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391" y="1164888"/>
            <a:ext cx="5609329" cy="2264112"/>
          </a:xfrm>
        </p:spPr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de astro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BEFCB-C2E8-4F6F-B4E4-FDD52E20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78759-3A2F-49C4-A46E-BF94133C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Manipulaci</a:t>
            </a:r>
            <a:r>
              <a:rPr lang="es-GT" dirty="0" err="1"/>
              <a:t>ón</a:t>
            </a:r>
            <a:r>
              <a:rPr lang="es-GT" dirty="0"/>
              <a:t> del DOM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C6C41-3BBF-4721-A0AE-9007E99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3AE2-DC8D-AB8D-4724-5A4639AF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156" y="898524"/>
            <a:ext cx="7586444" cy="1325880"/>
          </a:xfrm>
        </p:spPr>
        <p:txBody>
          <a:bodyPr/>
          <a:lstStyle/>
          <a:p>
            <a:r>
              <a:rPr lang="es-GT" dirty="0"/>
              <a:t>Carpetas importantes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EF7D7-38F7-7641-8984-172C01E505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GT" dirty="0" err="1"/>
              <a:t>Components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608DE-12D6-C5E7-6616-76346409EF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GT" dirty="0"/>
              <a:t>Es la carpeta que guarda trozos de código HTML que pueden ser reutilizados.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512330-CD6F-AE00-4610-B2D1FD4029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GT" dirty="0" err="1"/>
              <a:t>Layouts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825011-5FA1-389A-1712-DB158B3C9A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GT" dirty="0"/>
              <a:t>Son las estructuras HTML que sirven como moldes para ser reutilizados en varias páginas.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062978-B627-48F0-4746-DFCDBE9E2F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GT" dirty="0"/>
              <a:t>Pages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EDA880-9D7B-77DB-1982-521F9F23A5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GT" dirty="0"/>
              <a:t>Son las páginas individuales de HTML.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1006E33-E750-0CDF-22D0-878E203B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915BA0B-9B1E-0B85-36D9-5405B3A4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441BEC1-6C89-946A-3A4F-FE82BF4E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547F99F-DEF8-755E-F7C0-7F05EB9DD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713" y="1809432"/>
            <a:ext cx="21240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6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391" y="1164888"/>
            <a:ext cx="5609329" cy="226411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astro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BEFCB-C2E8-4F6F-B4E4-FDD52E20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78759-3A2F-49C4-A46E-BF94133C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Manipulaci</a:t>
            </a:r>
            <a:r>
              <a:rPr lang="es-GT" dirty="0" err="1"/>
              <a:t>ón</a:t>
            </a:r>
            <a:r>
              <a:rPr lang="es-GT" dirty="0"/>
              <a:t> del DOM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C6C41-3BBF-4721-A0AE-9007E99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6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3AE2-DC8D-AB8D-4724-5A4639AF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4"/>
            <a:ext cx="6339840" cy="1325880"/>
          </a:xfrm>
        </p:spPr>
        <p:txBody>
          <a:bodyPr/>
          <a:lstStyle/>
          <a:p>
            <a:r>
              <a:rPr lang="es-GT" dirty="0" err="1"/>
              <a:t>Js</a:t>
            </a:r>
            <a:r>
              <a:rPr lang="es-GT" dirty="0"/>
              <a:t> e importaciones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512330-CD6F-AE00-4610-B2D1FD4029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1744" y="4406899"/>
            <a:ext cx="3652567" cy="365760"/>
          </a:xfrm>
        </p:spPr>
        <p:txBody>
          <a:bodyPr/>
          <a:lstStyle/>
          <a:p>
            <a:r>
              <a:rPr lang="es-GT" dirty="0"/>
              <a:t>Importar componentes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825011-5FA1-389A-1712-DB158B3C9A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1745" y="4827756"/>
            <a:ext cx="3200400" cy="1304596"/>
          </a:xfrm>
        </p:spPr>
        <p:txBody>
          <a:bodyPr>
            <a:normAutofit/>
          </a:bodyPr>
          <a:lstStyle/>
          <a:p>
            <a:r>
              <a:rPr lang="es-GT" dirty="0"/>
              <a:t>Para importar componentes (trozos de código HTML astro) también se usan --- al principio de cada archivo Astro.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062978-B627-48F0-4746-DFCDBE9E2F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1326" y="3743327"/>
            <a:ext cx="3200400" cy="1084429"/>
          </a:xfrm>
        </p:spPr>
        <p:txBody>
          <a:bodyPr/>
          <a:lstStyle/>
          <a:p>
            <a:r>
              <a:rPr lang="es-GT" dirty="0"/>
              <a:t>---</a:t>
            </a:r>
            <a:br>
              <a:rPr lang="es-GT" dirty="0"/>
            </a:br>
            <a:r>
              <a:rPr lang="es-GT" dirty="0"/>
              <a:t>contenido</a:t>
            </a:r>
          </a:p>
          <a:p>
            <a:r>
              <a:rPr lang="es-GT" dirty="0"/>
              <a:t>----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EDA880-9D7B-77DB-1982-521F9F23A5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1326" y="4874710"/>
            <a:ext cx="3200400" cy="854972"/>
          </a:xfrm>
        </p:spPr>
        <p:txBody>
          <a:bodyPr>
            <a:normAutofit/>
          </a:bodyPr>
          <a:lstStyle/>
          <a:p>
            <a:r>
              <a:rPr lang="es-GT" dirty="0"/>
              <a:t>La forma de usar </a:t>
            </a:r>
            <a:r>
              <a:rPr lang="es-GT" dirty="0" err="1"/>
              <a:t>Javascript</a:t>
            </a:r>
            <a:r>
              <a:rPr lang="es-GT" dirty="0"/>
              <a:t> en un archivo .astro en usar --- contenido ---</a:t>
            </a:r>
          </a:p>
          <a:p>
            <a:r>
              <a:rPr lang="es-GT" dirty="0"/>
              <a:t>al principio de cada archivo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1006E33-E750-0CDF-22D0-878E203B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915BA0B-9B1E-0B85-36D9-5405B3A4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441BEC1-6C89-946A-3A4F-FE82BF4E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352767-9057-4C55-72A2-4C3DD0F4C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328" y="2190749"/>
            <a:ext cx="43815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8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5909" y="1164888"/>
            <a:ext cx="5698812" cy="226411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BEFCB-C2E8-4F6F-B4E4-FDD52E20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78759-3A2F-49C4-A46E-BF94133C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Manipulaci</a:t>
            </a:r>
            <a:r>
              <a:rPr lang="es-GT" dirty="0" err="1"/>
              <a:t>ón</a:t>
            </a:r>
            <a:r>
              <a:rPr lang="es-GT" dirty="0"/>
              <a:t> del DOM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C6C41-3BBF-4721-A0AE-9007E99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55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9533-4713-FFA8-1A9B-BCAEBD291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9124951" cy="1325563"/>
          </a:xfrm>
        </p:spPr>
        <p:txBody>
          <a:bodyPr anchor="t">
            <a:normAutofit/>
          </a:bodyPr>
          <a:lstStyle/>
          <a:p>
            <a:r>
              <a:rPr lang="es-GT"/>
              <a:t>Usar un componente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68FF842-6711-DC47-5A98-3BCCF2DEB1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275CB-66F4-76D9-71F2-73F017E1D73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4400" y="2354580"/>
            <a:ext cx="4297679" cy="455295"/>
          </a:xfrm>
        </p:spPr>
        <p:txBody>
          <a:bodyPr anchor="ctr">
            <a:normAutofit/>
          </a:bodyPr>
          <a:lstStyle/>
          <a:p>
            <a:r>
              <a:rPr lang="es-GT" sz="1300"/>
              <a:t>Podemos usar un componente de Astro a través de la estructura típica de THML</a:t>
            </a:r>
            <a:endParaRPr lang="en-US" sz="1300"/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D6D25C78-53B9-A6EA-ACEC-3F4FA5ED4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3517640"/>
            <a:ext cx="4297680" cy="2578359"/>
          </a:xfrm>
        </p:spPr>
        <p:txBody>
          <a:bodyPr/>
          <a:lstStyle/>
          <a:p>
            <a:pPr lvl="1"/>
            <a:r>
              <a:rPr lang="en-US" dirty="0"/>
              <a:t>&lt;</a:t>
            </a:r>
            <a:r>
              <a:rPr lang="en-US" dirty="0" err="1"/>
              <a:t>componente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Children</a:t>
            </a:r>
          </a:p>
          <a:p>
            <a:pPr marL="457200" lvl="1" indent="0">
              <a:buNone/>
            </a:pPr>
            <a:r>
              <a:rPr lang="en-US" dirty="0"/>
              <a:t>    &lt;/</a:t>
            </a:r>
            <a:r>
              <a:rPr lang="en-US" dirty="0" err="1"/>
              <a:t>componentes</a:t>
            </a:r>
            <a:r>
              <a:rPr lang="en-US" dirty="0"/>
              <a:t>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42A83-B732-F6FD-5A81-D4ACFCEEA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3368" y="2352675"/>
            <a:ext cx="4297680" cy="457200"/>
          </a:xfrm>
        </p:spPr>
        <p:txBody>
          <a:bodyPr anchor="ctr">
            <a:normAutofit/>
          </a:bodyPr>
          <a:lstStyle/>
          <a:p>
            <a:r>
              <a:rPr lang="es-GT"/>
              <a:t>Etiqueta </a:t>
            </a:r>
            <a:r>
              <a:rPr lang="es-GT" err="1"/>
              <a:t>html</a:t>
            </a:r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1F461E-9ECF-7B1E-7817-DC16B2C93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368" y="3162997"/>
            <a:ext cx="4297680" cy="1605157"/>
          </a:xfrm>
          <a:prstGeom prst="rect">
            <a:avLst/>
          </a:prstGeom>
          <a:noFill/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BCB32803-95C4-FBB0-26EF-3B8C6E76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D795ABB-0914-7255-F805-1525A462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D24F612-55D8-FA90-3E3E-07433AE0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1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" id="{F7F8C356-31EF-4F77-9327-20EDE6871B3D}" vid="{7DADADB3-66BB-48D3-AA25-3DEAB7CAA1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{3C1938C3-D0C3-49CF-B0F0-03256CF0D1C3}tf33968143_win32</Template>
  <TotalTime>291</TotalTime>
  <Words>382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Calibri</vt:lpstr>
      <vt:lpstr>Office Theme</vt:lpstr>
      <vt:lpstr>ASTRO Framework</vt:lpstr>
      <vt:lpstr>Astro</vt:lpstr>
      <vt:lpstr>Pre requisitos</vt:lpstr>
      <vt:lpstr>Estructura de astro</vt:lpstr>
      <vt:lpstr>Carpetas importantes</vt:lpstr>
      <vt:lpstr>Uso de javascript en astro</vt:lpstr>
      <vt:lpstr>Js e importaciones</vt:lpstr>
      <vt:lpstr>Uso de los componentes</vt:lpstr>
      <vt:lpstr>Usar un componente</vt:lpstr>
      <vt:lpstr>Instalar modulos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VASQUEZ TIU, LUIS ANTONIO</dc:creator>
  <cp:lastModifiedBy>VASQUEZ TIU, LUIS ANTONIO</cp:lastModifiedBy>
  <cp:revision>31</cp:revision>
  <dcterms:created xsi:type="dcterms:W3CDTF">2023-12-03T22:33:34Z</dcterms:created>
  <dcterms:modified xsi:type="dcterms:W3CDTF">2023-12-09T17:19:44Z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