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86" r:id="rId7"/>
    <p:sldId id="262" r:id="rId8"/>
    <p:sldId id="263" r:id="rId9"/>
    <p:sldId id="264" r:id="rId10"/>
    <p:sldId id="276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215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FD35361F-F65F-4F96-9D24-31D33866E5C0}" type="datetime1">
              <a:rPr lang="es-ES" smtClean="0"/>
              <a:t>21/11/2023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BBEB6193-5AA7-489B-8575-00593FC261D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E6B06B3D-52E8-435E-AF1A-8A011A080D86}" type="datetime1">
              <a:rPr lang="es-ES" smtClean="0"/>
              <a:pPr/>
              <a:t>21/11/2023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10895658-EA1F-4910-80AB-4DA76E167475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823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30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03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64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061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35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ángulo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rtlCol="0" anchor="b"/>
          <a:lstStyle>
            <a:lvl1pPr algn="l">
              <a:defRPr lang="es-ES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lang="es-ES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" name="Rectángulo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upo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upo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upo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upo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upo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upo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Elipse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s-ES"/>
                            </a:defPPr>
                          </a:lstStyle>
                          <a:p>
                            <a:pPr algn="ctr" rtl="0"/>
                            <a:r>
                              <a:rPr lang="es-E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Elipse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s-ES"/>
                            </a:defPPr>
                          </a:lstStyle>
                          <a:p>
                            <a:pPr algn="ctr" rtl="0"/>
                            <a:r>
                              <a:rPr lang="es-E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Elipse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s-ES"/>
                          </a:defPPr>
                        </a:lstStyle>
                        <a:p>
                          <a:pPr algn="ctr" rtl="0"/>
                          <a:r>
                            <a:rPr lang="es-E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Elipse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s-ES"/>
                        </a:defPPr>
                      </a:lstStyle>
                      <a:p>
                        <a:pPr algn="ctr" rtl="0"/>
                        <a:r>
                          <a:rPr lang="es-ES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Elipse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 </a:t>
                      </a:r>
                    </a:p>
                  </p:txBody>
                </p:sp>
              </p:grpSp>
              <p:sp>
                <p:nvSpPr>
                  <p:cNvPr id="92" name="Elipse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s-ES"/>
                    </a:defPPr>
                  </a:lstStyle>
                  <a:p>
                    <a:pPr algn="ctr" rtl="0"/>
                    <a:r>
                      <a:rPr lang="es-ES"/>
                      <a:t> </a:t>
                    </a:r>
                  </a:p>
                </p:txBody>
              </p:sp>
            </p:grp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</p:grp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</p:grp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r>
                <a:rPr lang="es-ES"/>
                <a:t> </a:t>
              </a:r>
            </a:p>
          </p:txBody>
        </p:sp>
      </p:grp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68" name="Rectángulo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91" name="Rectángulo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297" name="Gráfico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áfico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es-ES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es-ES" sz="1000"/>
            </a:lvl2pPr>
            <a:lvl3pPr>
              <a:defRPr lang="es-ES" sz="1000"/>
            </a:lvl3pPr>
            <a:lvl4pPr>
              <a:defRPr lang="es-ES" sz="1000"/>
            </a:lvl4pPr>
            <a:lvl5pPr>
              <a:defRPr lang="es-ES" sz="1000"/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es-ES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es-ES" sz="1000"/>
            </a:lvl2pPr>
            <a:lvl3pPr>
              <a:defRPr lang="es-ES" sz="1000"/>
            </a:lvl3pPr>
            <a:lvl4pPr>
              <a:defRPr lang="es-ES" sz="1000"/>
            </a:lvl4pPr>
            <a:lvl5pPr>
              <a:defRPr lang="es-ES" sz="1000"/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es-ES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es-ES" sz="1000"/>
            </a:lvl2pPr>
            <a:lvl3pPr>
              <a:defRPr lang="es-ES" sz="1000"/>
            </a:lvl3pPr>
            <a:lvl4pPr>
              <a:defRPr lang="es-ES" sz="1000"/>
            </a:lvl4pPr>
            <a:lvl5pPr>
              <a:defRPr lang="es-ES" sz="1000"/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63" name="Marcador de fecha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s-ES" sz="2000">
                <a:solidFill>
                  <a:schemeClr val="tx2"/>
                </a:solidFill>
              </a:defRPr>
            </a:lvl1pPr>
            <a:lvl2pPr>
              <a:defRPr lang="es-ES" sz="1600">
                <a:solidFill>
                  <a:schemeClr val="tx2"/>
                </a:solidFill>
              </a:defRPr>
            </a:lvl2pPr>
            <a:lvl3pPr>
              <a:defRPr lang="es-ES" sz="1600">
                <a:solidFill>
                  <a:schemeClr val="tx2"/>
                </a:solidFill>
              </a:defRPr>
            </a:lvl3pPr>
            <a:lvl4pPr>
              <a:defRPr lang="es-ES" sz="1600">
                <a:solidFill>
                  <a:schemeClr val="tx2"/>
                </a:solidFill>
              </a:defRPr>
            </a:lvl4pPr>
            <a:lvl5pPr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s-ES" sz="2000">
                <a:solidFill>
                  <a:schemeClr val="tx2"/>
                </a:solidFill>
              </a:defRPr>
            </a:lvl1pPr>
            <a:lvl2pPr>
              <a:defRPr lang="es-ES" sz="1600">
                <a:solidFill>
                  <a:schemeClr val="tx2"/>
                </a:solidFill>
              </a:defRPr>
            </a:lvl2pPr>
            <a:lvl3pPr>
              <a:defRPr lang="es-ES" sz="1600">
                <a:solidFill>
                  <a:schemeClr val="tx2"/>
                </a:solidFill>
              </a:defRPr>
            </a:lvl3pPr>
            <a:lvl4pPr>
              <a:defRPr lang="es-ES" sz="1600">
                <a:solidFill>
                  <a:schemeClr val="tx2"/>
                </a:solidFill>
              </a:defRPr>
            </a:lvl4pPr>
            <a:lvl5pPr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8" name="Marcador de texto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s-ES" sz="2000">
                <a:solidFill>
                  <a:schemeClr val="tx2"/>
                </a:solidFill>
              </a:defRPr>
            </a:lvl1pPr>
            <a:lvl2pPr>
              <a:defRPr lang="es-ES" sz="1600">
                <a:solidFill>
                  <a:schemeClr val="tx2"/>
                </a:solidFill>
              </a:defRPr>
            </a:lvl2pPr>
            <a:lvl3pPr>
              <a:defRPr lang="es-ES" sz="1600">
                <a:solidFill>
                  <a:schemeClr val="tx2"/>
                </a:solidFill>
              </a:defRPr>
            </a:lvl3pPr>
            <a:lvl4pPr>
              <a:defRPr lang="es-ES" sz="1600">
                <a:solidFill>
                  <a:schemeClr val="tx2"/>
                </a:solidFill>
              </a:defRPr>
            </a:lvl4pPr>
            <a:lvl5pPr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48" name="Gráfico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áfico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64" name="Marcador de pie de página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65" name="Marcador de número de diapositiva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es-ES" sz="1600"/>
            </a:lvl1pPr>
            <a:lvl2pPr>
              <a:lnSpc>
                <a:spcPts val="2000"/>
              </a:lnSpc>
              <a:defRPr lang="es-ES" sz="1600"/>
            </a:lvl2pPr>
            <a:lvl3pPr>
              <a:lnSpc>
                <a:spcPts val="2000"/>
              </a:lnSpc>
              <a:defRPr lang="es-ES" sz="1600"/>
            </a:lvl3pPr>
            <a:lvl4pPr>
              <a:lnSpc>
                <a:spcPts val="2000"/>
              </a:lnSpc>
              <a:defRPr lang="es-ES" sz="1600"/>
            </a:lvl4pPr>
            <a:lvl5pPr>
              <a:lnSpc>
                <a:spcPts val="2000"/>
              </a:lnSpc>
              <a:defRPr lang="es-ES"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es-ES" sz="1600"/>
            </a:lvl1pPr>
            <a:lvl2pPr>
              <a:lnSpc>
                <a:spcPts val="2000"/>
              </a:lnSpc>
              <a:defRPr lang="es-ES" sz="1600"/>
            </a:lvl2pPr>
            <a:lvl3pPr>
              <a:lnSpc>
                <a:spcPts val="2000"/>
              </a:lnSpc>
              <a:defRPr lang="es-ES" sz="1600"/>
            </a:lvl3pPr>
            <a:lvl4pPr>
              <a:lnSpc>
                <a:spcPts val="2000"/>
              </a:lnSpc>
              <a:defRPr lang="es-ES" sz="1600"/>
            </a:lvl4pPr>
            <a:lvl5pPr>
              <a:lnSpc>
                <a:spcPts val="2000"/>
              </a:lnSpc>
              <a:defRPr lang="es-ES"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12" name="Imagen 11" descr="Un patrón seleccionado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31" name="Gráfico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Marcador de fecha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3" name="Marcador de pie de página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34" name="Marcador de número de diapositiva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de competenc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  <a:endParaRPr lang="es-ES" dirty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s-E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s-E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/>
              <a:t>TÍTULO DEL CUADRANTE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s-E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/>
              <a:t>TÍTULO DEL CUADRANTE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s-E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/>
              <a:t>TÍTULO DEL CUADRANTE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18" name="Marcador de pie de página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19" name="Marcador de número de diapositiva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ce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ángulo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pic>
            <p:nvPicPr>
              <p:cNvPr id="9" name="Gráfico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ángulo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pic>
            <p:nvPicPr>
              <p:cNvPr id="12" name="Gráfico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orma libre: Forma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90" name="Forma libre: Forma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87" name="Forma libre: Forma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86" name="Forma libre: Forma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85" name="Forma libre: Forma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84" name="Forma libre: Forma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83" name="Forma libre: Forma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82" name="Forma libre: Forma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79" name="Forma libre: Forma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78" name="Forma libre: Forma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77" name="Forma libre: Forma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76" name="Forma libre: Forma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s-ES"/>
                  </a:defPPr>
                </a:lstStyle>
                <a:p>
                  <a:pPr algn="ctr" rtl="0"/>
                  <a:endParaRPr lang="es-ES" dirty="0"/>
                </a:p>
              </p:txBody>
            </p:sp>
          </p:grp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33" name="Forma libre: Forma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55" name="Forma libre: Forma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54" name="Forma libre: Forma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53" name="Forma libre: Forma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52" name="Forma libre: Forma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51" name="Forma libre: Forma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50" name="Forma libre: Forma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49" name="Forma libre: Forma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48" name="Forma libre: Forma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47" name="Forma libre: Forma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46" name="Forma libre: Forma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45" name="Forma libre: Forma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44" name="Forma libre: Forma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43" name="Forma libre: Forma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42" name="Forma libre: Forma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41" name="Forma libre: Forma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40" name="Forma libre: Forma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9" name="Forma libre: Forma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8" name="Forma libre: Forma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7" name="Forma libre: Forma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63" name="Forma libre: Forma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83" name="Forma libre: Forma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82" name="Forma libre: Forma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81" name="Forma libre: Forma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80" name="Forma libre: Forma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79" name="Forma libre: Forma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78" name="Forma libre: Forma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75" name="Forma libre: Forma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74" name="Forma libre: Forma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73" name="Forma libre: Forma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72" name="Forma libre: Forma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71" name="Forma libre: Forma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70" name="Forma libre: Forma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7" name="Forma libre: Forma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sp>
        <p:nvSpPr>
          <p:cNvPr id="94" name="Marcador de texto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es-ES" sz="1800">
                <a:solidFill>
                  <a:schemeClr val="tx1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2" name="Marcador de texto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71" name="Marcador de texto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es-ES" sz="1400">
                <a:solidFill>
                  <a:schemeClr val="tx1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5" name="Marcador de texto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74" name="Marcador de texto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es-ES" sz="1400">
                <a:solidFill>
                  <a:schemeClr val="tx1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93" name="Marcador de texto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92" name="Marcador de texto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es-ES" sz="1400">
                <a:solidFill>
                  <a:schemeClr val="tx1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09" name="Marcador de fecha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210" name="Marcador de pie de página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211" name="Marcador de número de diapositiva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 rtlCol="0">
            <a:noAutofit/>
          </a:bodyPr>
          <a:lstStyle>
            <a:lvl1pPr marL="0" indent="0">
              <a:buNone/>
              <a:defRPr lang="es-ES" sz="1800"/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es-ES" sz="1600"/>
            </a:lvl1pPr>
            <a:lvl2pPr>
              <a:lnSpc>
                <a:spcPts val="2000"/>
              </a:lnSpc>
              <a:defRPr lang="es-ES" sz="1600"/>
            </a:lvl2pPr>
            <a:lvl3pPr>
              <a:lnSpc>
                <a:spcPts val="2000"/>
              </a:lnSpc>
              <a:defRPr lang="es-ES" sz="1600"/>
            </a:lvl3pPr>
            <a:lvl4pPr>
              <a:lnSpc>
                <a:spcPts val="2000"/>
              </a:lnSpc>
              <a:defRPr lang="es-ES" sz="1600"/>
            </a:lvl4pPr>
            <a:lvl5pPr>
              <a:lnSpc>
                <a:spcPts val="2000"/>
              </a:lnSpc>
              <a:defRPr lang="es-ES"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es-ES" sz="1600"/>
            </a:lvl1pPr>
            <a:lvl2pPr>
              <a:lnSpc>
                <a:spcPts val="2000"/>
              </a:lnSpc>
              <a:defRPr lang="es-ES" sz="1600"/>
            </a:lvl2pPr>
            <a:lvl3pPr>
              <a:lnSpc>
                <a:spcPts val="2000"/>
              </a:lnSpc>
              <a:defRPr lang="es-ES" sz="1600"/>
            </a:lvl3pPr>
            <a:lvl4pPr>
              <a:lnSpc>
                <a:spcPts val="2000"/>
              </a:lnSpc>
              <a:defRPr lang="es-ES" sz="1600"/>
            </a:lvl4pPr>
            <a:lvl5pPr>
              <a:lnSpc>
                <a:spcPts val="2000"/>
              </a:lnSpc>
              <a:defRPr lang="es-ES"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12" name="Imagen 11" descr="Un patrón seleccionado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31" name="Gráfico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Marcador de fecha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3" name="Marcador de pie de página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34" name="Marcador de número de diapositiva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  <a:endParaRPr lang="es-ES" dirty="0"/>
          </a:p>
        </p:txBody>
      </p:sp>
      <p:sp>
        <p:nvSpPr>
          <p:cNvPr id="35" name="Marcador de texto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es-ES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/>
              <a:t>Título del elemento</a:t>
            </a:r>
            <a:endParaRPr lang="es-ES" dirty="0"/>
          </a:p>
        </p:txBody>
      </p:sp>
      <p:sp>
        <p:nvSpPr>
          <p:cNvPr id="36" name="Marcador de texto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es-ES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/>
              <a:t>Mes, año</a:t>
            </a:r>
            <a:endParaRPr lang="es-ES" dirty="0"/>
          </a:p>
        </p:txBody>
      </p:sp>
      <p:sp>
        <p:nvSpPr>
          <p:cNvPr id="59" name="Marcador de texto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es-ES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/>
              <a:t>Título del elemento</a:t>
            </a:r>
            <a:endParaRPr lang="es-ES" dirty="0"/>
          </a:p>
        </p:txBody>
      </p:sp>
      <p:sp>
        <p:nvSpPr>
          <p:cNvPr id="60" name="Marcador de texto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es-ES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/>
              <a:t>Mes, año</a:t>
            </a:r>
            <a:endParaRPr lang="es-ES" dirty="0"/>
          </a:p>
        </p:txBody>
      </p:sp>
      <p:sp>
        <p:nvSpPr>
          <p:cNvPr id="61" name="Marcador de texto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es-ES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/>
              <a:t>Título del elemento</a:t>
            </a:r>
            <a:endParaRPr lang="es-ES" dirty="0"/>
          </a:p>
        </p:txBody>
      </p:sp>
      <p:sp>
        <p:nvSpPr>
          <p:cNvPr id="62" name="Marcador de texto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es-ES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/>
              <a:t>Mes, año</a:t>
            </a:r>
            <a:endParaRPr lang="es-ES" dirty="0"/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es-ES"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Año</a:t>
            </a:r>
            <a:endParaRPr lang="es-ES" dirty="0"/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es-ES"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Año</a:t>
            </a:r>
            <a:endParaRPr lang="es-ES" dirty="0"/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MM</a:t>
            </a:r>
            <a:endParaRPr lang="es-ES" dirty="0"/>
          </a:p>
        </p:txBody>
      </p:sp>
      <p:sp>
        <p:nvSpPr>
          <p:cNvPr id="37" name="Flecha: Derecha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rcador de texto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es-ES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/>
              <a:t>Título del elemento</a:t>
            </a:r>
            <a:endParaRPr lang="es-ES" dirty="0"/>
          </a:p>
        </p:txBody>
      </p:sp>
      <p:sp>
        <p:nvSpPr>
          <p:cNvPr id="64" name="Marcador de texto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es-ES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/>
              <a:t>Mes, año</a:t>
            </a:r>
            <a:endParaRPr lang="es-ES" dirty="0"/>
          </a:p>
        </p:txBody>
      </p:sp>
      <p:sp>
        <p:nvSpPr>
          <p:cNvPr id="65" name="Marcador de texto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es-ES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/>
              <a:t>Título del elemento</a:t>
            </a:r>
            <a:endParaRPr lang="es-ES" dirty="0"/>
          </a:p>
        </p:txBody>
      </p:sp>
      <p:sp>
        <p:nvSpPr>
          <p:cNvPr id="66" name="Marcador de texto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es-ES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/>
              <a:t>Mes, año</a:t>
            </a:r>
            <a:endParaRPr lang="es-ES" dirty="0"/>
          </a:p>
        </p:txBody>
      </p:sp>
      <p:sp>
        <p:nvSpPr>
          <p:cNvPr id="67" name="Marcador de texto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es-ES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/>
              <a:t>Título del elemento</a:t>
            </a:r>
            <a:endParaRPr lang="es-ES" dirty="0"/>
          </a:p>
        </p:txBody>
      </p:sp>
      <p:sp>
        <p:nvSpPr>
          <p:cNvPr id="68" name="Marcador de texto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es-ES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/>
              <a:t>Mes, año</a:t>
            </a:r>
            <a:endParaRPr lang="es-ES" dirty="0"/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 rtlCol="0">
            <a:normAutofit/>
          </a:bodyPr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600"/>
            </a:lvl2pPr>
            <a:lvl3pPr marL="914400" indent="0">
              <a:buNone/>
              <a:defRPr lang="es-ES" sz="1600"/>
            </a:lvl3pPr>
            <a:lvl4pPr marL="1371600" indent="0">
              <a:buNone/>
              <a:defRPr lang="es-ES" sz="1600"/>
            </a:lvl4pPr>
            <a:lvl5pPr marL="1828800" indent="0">
              <a:buNone/>
              <a:defRPr lang="es-ES"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Rectángulo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- 4 arrib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es-ES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es-ES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19" name="Marcador de posición de imagen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es-ES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es-ES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Título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Marcador de fecha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3" name="Marcador de pie de página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46" name="Marcador de número de diapositiva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- 8 arrib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13" name="Marcador de posición de imagen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19" name="Marcador de posición de imagen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34" name="Marcador de posición de imagen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37" name="Marcador de posición de imagen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3" name="Marcador de posición de imagen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0" name="Marcador de posición de imagen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es-ES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es-ES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Título</a:t>
            </a:r>
          </a:p>
        </p:txBody>
      </p:sp>
      <p:pic>
        <p:nvPicPr>
          <p:cNvPr id="49" name="Gráfico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Marcador de fecha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1" name="Marcador de pie de página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52" name="Marcador de número de diapositiva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14" name="Imagen 13" descr="Un patrón seleccionado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22" name="Gráfico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 rtlCol="0">
            <a:noAutofit/>
          </a:bodyPr>
          <a:lstStyle>
            <a:lvl1pPr marL="0" indent="0">
              <a:buNone/>
              <a:defRPr lang="es-ES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buNone/>
              <a:defRPr lang="es-ES" sz="1600">
                <a:solidFill>
                  <a:schemeClr val="bg1"/>
                </a:solidFill>
              </a:defRPr>
            </a:lvl3pPr>
            <a:lvl4pPr marL="1371600" indent="0"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61" name="Marcador de texto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 rtlCol="0">
            <a:noAutofit/>
          </a:bodyPr>
          <a:lstStyle>
            <a:lvl1pPr marL="0" indent="0">
              <a:buNone/>
              <a:defRPr lang="es-ES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buNone/>
              <a:defRPr lang="es-ES" sz="1600">
                <a:solidFill>
                  <a:schemeClr val="bg1"/>
                </a:solidFill>
              </a:defRPr>
            </a:lvl3pPr>
            <a:lvl4pPr marL="1371600" indent="0"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65" name="Marcador de texto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 rtlCol="0">
            <a:noAutofit/>
          </a:bodyPr>
          <a:lstStyle>
            <a:lvl1pPr marL="0" indent="0" algn="r">
              <a:buNone/>
              <a:defRPr lang="es-ES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buNone/>
              <a:defRPr lang="es-ES" sz="1600">
                <a:solidFill>
                  <a:schemeClr val="bg1"/>
                </a:solidFill>
              </a:defRPr>
            </a:lvl3pPr>
            <a:lvl4pPr marL="1371600" indent="0"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58" name="Marcador de texto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es-ES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buNone/>
              <a:defRPr lang="es-ES" sz="1600">
                <a:solidFill>
                  <a:schemeClr val="bg1"/>
                </a:solidFill>
              </a:defRPr>
            </a:lvl3pPr>
            <a:lvl4pPr marL="1371600" indent="0"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62" name="Marcador de texto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 rtlCol="0">
            <a:noAutofit/>
          </a:bodyPr>
          <a:lstStyle>
            <a:lvl1pPr marL="0" indent="0">
              <a:buNone/>
              <a:defRPr lang="es-ES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buNone/>
              <a:defRPr lang="es-ES" sz="1600">
                <a:solidFill>
                  <a:schemeClr val="bg1"/>
                </a:solidFill>
              </a:defRPr>
            </a:lvl3pPr>
            <a:lvl4pPr marL="1371600" indent="0"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66" name="Marcador de texto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 rtlCol="0">
            <a:noAutofit/>
          </a:bodyPr>
          <a:lstStyle>
            <a:lvl1pPr marL="0" indent="0">
              <a:buNone/>
              <a:defRPr lang="es-ES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buNone/>
              <a:defRPr lang="es-ES" sz="1600">
                <a:solidFill>
                  <a:schemeClr val="bg1"/>
                </a:solidFill>
              </a:defRPr>
            </a:lvl3pPr>
            <a:lvl4pPr marL="1371600" indent="0"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59" name="Marcador de texto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es-ES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buNone/>
              <a:defRPr lang="es-ES" sz="1600">
                <a:solidFill>
                  <a:schemeClr val="bg1"/>
                </a:solidFill>
              </a:defRPr>
            </a:lvl3pPr>
            <a:lvl4pPr marL="1371600" indent="0"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63" name="Marcador de texto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 rtlCol="0">
            <a:noAutofit/>
          </a:bodyPr>
          <a:lstStyle>
            <a:lvl1pPr marL="0" indent="0" algn="r">
              <a:buNone/>
              <a:defRPr lang="es-ES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buNone/>
              <a:defRPr lang="es-ES" sz="1600">
                <a:solidFill>
                  <a:schemeClr val="bg1"/>
                </a:solidFill>
              </a:defRPr>
            </a:lvl3pPr>
            <a:lvl4pPr marL="1371600" indent="0"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67" name="Marcador de texto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 rtlCol="0">
            <a:noAutofit/>
          </a:bodyPr>
          <a:lstStyle>
            <a:lvl1pPr marL="0" indent="0" algn="r">
              <a:buNone/>
              <a:defRPr lang="es-ES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buNone/>
              <a:defRPr lang="es-ES" sz="1600">
                <a:solidFill>
                  <a:schemeClr val="bg1"/>
                </a:solidFill>
              </a:defRPr>
            </a:lvl3pPr>
            <a:lvl4pPr marL="1371600" indent="0"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60" name="Marcador de texto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es-ES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buNone/>
              <a:defRPr lang="es-ES" sz="1600">
                <a:solidFill>
                  <a:schemeClr val="bg1"/>
                </a:solidFill>
              </a:defRPr>
            </a:lvl3pPr>
            <a:lvl4pPr marL="1371600" indent="0"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64" name="Marcador de texto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 rtlCol="0">
            <a:noAutofit/>
          </a:bodyPr>
          <a:lstStyle>
            <a:lvl1pPr marL="0" indent="0">
              <a:buNone/>
              <a:defRPr lang="es-ES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buNone/>
              <a:defRPr lang="es-ES" sz="1600">
                <a:solidFill>
                  <a:schemeClr val="bg1"/>
                </a:solidFill>
              </a:defRPr>
            </a:lvl3pPr>
            <a:lvl4pPr marL="1371600" indent="0"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68" name="Marcador de texto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 rtlCol="0">
            <a:noAutofit/>
          </a:bodyPr>
          <a:lstStyle>
            <a:lvl1pPr marL="0" indent="0">
              <a:buNone/>
              <a:defRPr lang="es-ES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buNone/>
              <a:defRPr lang="es-ES" sz="1600">
                <a:solidFill>
                  <a:schemeClr val="bg1"/>
                </a:solidFill>
              </a:defRPr>
            </a:lvl3pPr>
            <a:lvl4pPr marL="1371600" indent="0"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16" name="Marcador de pie de página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17" name="Marcador de número de diapositiva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la derech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es-ES" sz="1800" baseline="0"/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20" name="Imagen 19" descr="Un patrón seleccionado blanco y negro&#10;&#10;Descripción generada automáticamente con confianza baja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upo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upo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upo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upo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upo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Elipse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s-ES"/>
                            </a:defPPr>
                          </a:lstStyle>
                          <a:p>
                            <a:pPr algn="ctr" rtl="0"/>
                            <a:r>
                              <a:rPr lang="es-E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Elipse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s-ES"/>
                            </a:defPPr>
                          </a:lstStyle>
                          <a:p>
                            <a:pPr algn="ctr" rtl="0"/>
                            <a:r>
                              <a:rPr lang="es-E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Elipse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s-ES"/>
                          </a:defPPr>
                        </a:lstStyle>
                        <a:p>
                          <a:pPr algn="ctr" rtl="0"/>
                          <a:r>
                            <a:rPr lang="es-E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Elipse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s-ES"/>
                        </a:defPPr>
                      </a:lstStyle>
                      <a:p>
                        <a:pPr algn="ctr" rtl="0"/>
                        <a:r>
                          <a:rPr lang="es-E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Elipse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 </a:t>
                      </a:r>
                    </a:p>
                  </p:txBody>
                </p:sp>
              </p:grpSp>
              <p:sp>
                <p:nvSpPr>
                  <p:cNvPr id="52" name="Elipse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s-ES"/>
                    </a:defPPr>
                  </a:lstStyle>
                  <a:p>
                    <a:pPr algn="ctr" rtl="0"/>
                    <a:r>
                      <a:rPr lang="es-ES"/>
                      <a:t> </a:t>
                    </a:r>
                  </a:p>
                </p:txBody>
              </p:sp>
            </p:grpSp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</p:grp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</p:grp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r>
                <a:rPr lang="es-ES"/>
                <a:t> </a:t>
              </a:r>
            </a:p>
          </p:txBody>
        </p:sp>
      </p:grpSp>
      <p:sp>
        <p:nvSpPr>
          <p:cNvPr id="75" name="Rectángulo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12" name="Marcador de fecha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113" name="Marcador de pie de página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114" name="Marcador de número de diapositiva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es-ES" sz="1800"/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ángulo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ángulo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8" name="Forma libre: Forma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7" name="Forma libre: Forma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01" name="Forma libre: Forma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3" name="Forma libre: Forma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55" name="Forma libre: Forma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54" name="Forma libre: Forma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53" name="Forma libre: Forma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52" name="Forma libre: Forma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51" name="Forma libre: Forma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50" name="Forma libre: Forma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9" name="Forma libre: Forma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8" name="Forma libre: Forma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7" name="Forma libre: Forma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6" name="Forma libre: Forma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5" name="Forma libre: Forma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4" name="Forma libre: Forma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3" name="Forma libre: Forma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2" name="Forma libre: Forma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1" name="Forma libre: Forma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0" name="Forma libre: Forma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39" name="Forma libre: Forma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38" name="Forma libre: Forma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37" name="Forma libre: Forma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63" name="Forma libre: Forma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84" name="Forma libre: Forma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83" name="Forma libre: Forma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82" name="Forma libre: Forma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81" name="Forma libre: Forma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80" name="Forma libre: Forma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9" name="Forma libre: Forma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8" name="Forma libre: Forma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7" name="Forma libre: Forma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6" name="Forma libre: Forma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5" name="Forma libre: Forma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4" name="Forma libre: Forma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3" name="Forma libre: Forma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2" name="Forma libre: Forma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1" name="Forma libre: Forma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0" name="Forma libre: Forma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69" name="Forma libre: Forma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68" name="Forma libre: Forma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67" name="Forma libre: Forma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09" name="Marcador de fecha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210" name="Marcador de pie de página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211" name="Marcador de número de diapositiva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ángulo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ángulo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orma libre: Forma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90" name="Forma libre: Forma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89" name="Forma libre: Forma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88" name="Forma libre: Forma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87" name="Forma libre: Forma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86" name="Forma libre: Forma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85" name="Forma libre: Forma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84" name="Forma libre: Forma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83" name="Forma libre: Forma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82" name="Forma libre: Forma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81" name="Forma libre: Forma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80" name="Forma libre: Forma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79" name="Forma libre: Forma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77" name="Forma libre: Forma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73" name="Forma libre: Forma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sp>
          <p:nvSpPr>
            <p:cNvPr id="101" name="Forma libre: Forma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33" name="Forma libre: Forma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5" name="Forma libre: Forma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4" name="Forma libre: Forma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3" name="Forma libre: Forma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2" name="Forma libre: Forma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1" name="Forma libre: Forma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0" name="Forma libre: Forma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9" name="Forma libre: Forma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8" name="Forma libre: Forma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7" name="Forma libre: Forma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6" name="Forma libre: Forma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5" name="Forma libre: Forma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4" name="Forma libre: Forma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3" name="Forma libre: Forma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2" name="Forma libre: Forma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1" name="Forma libre: Forma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0" name="Forma libre: Forma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9" name="Forma libre: Forma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8" name="Forma libre: Forma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7" name="Forma libre: Forma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63" name="Forma libre: Forma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84" name="Forma libre: Forma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83" name="Forma libre: Forma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82" name="Forma libre: Forma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81" name="Forma libre: Forma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80" name="Forma libre: Forma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9" name="Forma libre: Forma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8" name="Forma libre: Forma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7" name="Forma libre: Forma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6" name="Forma libre: Forma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5" name="Forma libre: Forma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4" name="Forma libre: Forma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3" name="Forma libre: Forma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2" name="Forma libre: Forma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1" name="Forma libre: Forma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0" name="Forma libre: Forma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9" name="Forma libre: Forma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8" name="Forma libre: Forma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7" name="Forma libre: Forma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96" name="Marcador de texto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95" name="Marcador de texto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es-ES" sz="1400">
                <a:solidFill>
                  <a:schemeClr val="tx1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98" name="Marcador de texto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97" name="Marcador de texto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es-ES" sz="1400">
                <a:solidFill>
                  <a:schemeClr val="tx1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0" name="Marcador de texto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99" name="Marcador de texto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es-ES" sz="1400">
                <a:solidFill>
                  <a:schemeClr val="tx1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3" name="Marcador de texto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102" name="Marcador de texto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es-ES" sz="1400">
                <a:solidFill>
                  <a:schemeClr val="tx1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5" name="Marcador de texto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104" name="Marcador de texto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es-ES" sz="1400">
                <a:solidFill>
                  <a:schemeClr val="tx1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09" name="Marcador de fecha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210" name="Marcador de pie de página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211" name="Marcador de número de diapositiva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3" name="Rectángulo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35" name="Imagen 34" descr="Un patrón seleccionado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38" name="Gráfico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o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o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o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o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o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o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Elipse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es-ES"/>
                              </a:defPPr>
                            </a:lstStyle>
                            <a:p>
                              <a:pPr algn="ctr" rtl="0"/>
                              <a:r>
                                <a:rPr lang="es-E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Elipse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es-ES"/>
                              </a:defPPr>
                            </a:lstStyle>
                            <a:p>
                              <a:pPr algn="ctr" rtl="0"/>
                              <a:r>
                                <a:rPr lang="es-E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Elipse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s-ES"/>
                            </a:defPPr>
                          </a:lstStyle>
                          <a:p>
                            <a:pPr algn="ctr" rtl="0"/>
                            <a:r>
                              <a:rPr lang="es-E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Elipse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s-ES"/>
                          </a:defPPr>
                        </a:lstStyle>
                        <a:p>
                          <a:pPr algn="ctr" rtl="0"/>
                          <a:r>
                            <a:rPr lang="es-E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Elipse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s-ES"/>
                        </a:defPPr>
                      </a:lstStyle>
                      <a:p>
                        <a:pPr algn="ctr" rtl="0"/>
                        <a:r>
                          <a:rPr lang="es-E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Elipse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 </a:t>
                      </a:r>
                    </a:p>
                  </p:txBody>
                </p:sp>
              </p:grpSp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s-ES"/>
                    </a:defPPr>
                  </a:lstStyle>
                  <a:p>
                    <a:pPr algn="ctr" rtl="0"/>
                    <a:r>
                      <a:rPr lang="es-ES"/>
                      <a:t> </a:t>
                    </a:r>
                  </a:p>
                </p:txBody>
              </p:sp>
            </p:grpSp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  <p:sp>
              <p:nvSpPr>
                <p:cNvPr id="48" name="Elipse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</p:grp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</p:grp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75" name="Marcador de texto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72" name="Marcador de texto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es-ES" sz="1400">
                <a:solidFill>
                  <a:schemeClr val="tx2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92" name="Marcador de texto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74" name="Marcador de texto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es-ES" sz="1400">
                <a:solidFill>
                  <a:schemeClr val="tx2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95" name="Marcador de texto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93" name="Marcador de texto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es-ES" sz="1400">
                <a:solidFill>
                  <a:schemeClr val="tx2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96" name="Marcador de texto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94" name="Marcador de texto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es-ES" sz="1400">
                <a:solidFill>
                  <a:schemeClr val="tx2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9" name="Marcador de fecha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70" name="Marcador de pie de página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71" name="Marcador de número de diapositiva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del produc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33" name="Rectángulo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pic>
            <p:nvPicPr>
              <p:cNvPr id="8" name="Gráfico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pic>
            <p:nvPicPr>
              <p:cNvPr id="35" name="Imagen 34" descr="Un patrón seleccionado blanco y negro&#10;&#10;Descripción generada automáticamente con confianza baja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áfico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pic>
            <p:nvPicPr>
              <p:cNvPr id="38" name="Gráfico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upo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upo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upo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upo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upo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upo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upo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upo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Elipse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es-ES"/>
                                </a:defPPr>
                              </a:lstStyle>
                              <a:p>
                                <a:pPr algn="ctr" rtl="0"/>
                                <a:r>
                                  <a:rPr lang="es-ES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Elipse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es-ES"/>
                                </a:defPPr>
                              </a:lstStyle>
                              <a:p>
                                <a:pPr algn="ctr" rtl="0"/>
                                <a:r>
                                  <a:rPr lang="es-ES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Elipse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es-ES"/>
                              </a:defPPr>
                            </a:lstStyle>
                            <a:p>
                              <a:pPr algn="ctr" rtl="0"/>
                              <a:r>
                                <a:rPr lang="es-E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Elipse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s-ES"/>
                            </a:defPPr>
                          </a:lstStyle>
                          <a:p>
                            <a:pPr algn="ctr" rtl="0"/>
                            <a:r>
                              <a:rPr lang="es-E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Elipse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s-ES"/>
                          </a:defPPr>
                        </a:lstStyle>
                        <a:p>
                          <a:pPr algn="ctr" rtl="0"/>
                          <a:r>
                            <a:rPr lang="es-E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Elipse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s-ES"/>
                        </a:defPPr>
                      </a:lstStyle>
                      <a:p>
                        <a:pPr algn="ctr" rtl="0"/>
                        <a:r>
                          <a:rPr lang="es-ES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Elipse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 </a:t>
                      </a:r>
                    </a:p>
                  </p:txBody>
                </p:sp>
              </p:grpSp>
              <p:sp>
                <p:nvSpPr>
                  <p:cNvPr id="44" name="Elipse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s-ES"/>
                    </a:defPPr>
                  </a:lstStyle>
                  <a:p>
                    <a:pPr algn="ctr" rtl="0"/>
                    <a:r>
                      <a:rPr lang="es-ES"/>
                      <a:t> </a:t>
                    </a:r>
                  </a:p>
                </p:txBody>
              </p:sp>
              <p:sp>
                <p:nvSpPr>
                  <p:cNvPr id="45" name="Elipse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s-ES"/>
                    </a:defPPr>
                  </a:lstStyle>
                  <a:p>
                    <a:pPr algn="ctr" rtl="0"/>
                    <a:r>
                      <a:rPr lang="es-ES"/>
                      <a:t> </a:t>
                    </a:r>
                  </a:p>
                </p:txBody>
              </p:sp>
              <p:sp>
                <p:nvSpPr>
                  <p:cNvPr id="46" name="Elipse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s-ES"/>
                    </a:defPPr>
                  </a:lstStyle>
                  <a:p>
                    <a:pPr algn="ctr" rtl="0"/>
                    <a:r>
                      <a:rPr lang="es-ES"/>
                      <a:t> </a:t>
                    </a:r>
                  </a:p>
                </p:txBody>
              </p:sp>
              <p:sp>
                <p:nvSpPr>
                  <p:cNvPr id="47" name="Elipse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s-ES"/>
                    </a:defPPr>
                  </a:lstStyle>
                  <a:p>
                    <a:pPr algn="ctr" rtl="0"/>
                    <a:r>
                      <a:rPr lang="es-ES"/>
                      <a:t> </a:t>
                    </a:r>
                  </a:p>
                </p:txBody>
              </p:sp>
              <p:sp>
                <p:nvSpPr>
                  <p:cNvPr id="48" name="Elipse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s-ES"/>
                    </a:defPPr>
                  </a:lstStyle>
                  <a:p>
                    <a:pPr algn="ctr" rtl="0"/>
                    <a:r>
                      <a:rPr lang="es-ES"/>
                      <a:t> </a:t>
                    </a:r>
                  </a:p>
                </p:txBody>
              </p:sp>
            </p:grp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</p:grpSp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62" name="Forma libre: Forma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sp>
        <p:nvSpPr>
          <p:cNvPr id="69" name="Marcador de texto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es-ES" sz="1400">
                <a:solidFill>
                  <a:schemeClr val="tx1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0" name="Marcador de texto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68" name="Marcador de texto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es-ES" sz="1400">
                <a:solidFill>
                  <a:schemeClr val="tx1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3" name="Marcador de texto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71" name="Marcador de texto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es-ES" sz="1400">
                <a:solidFill>
                  <a:schemeClr val="tx1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4" name="Marcador de texto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72" name="Marcador de texto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es-ES" sz="1400">
                <a:solidFill>
                  <a:schemeClr val="tx1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5" name="Marcador de fecha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6" name="Marcador de pie de página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67" name="Marcador de número de diapositiva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la izquier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3" name="Rectángulo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es-ES" sz="1800">
                <a:solidFill>
                  <a:schemeClr val="tx2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35" name="Imagen 34" descr="Un patrón seleccionado blanco y negro&#10;&#10;Descripción generada automáticamente con confianza baja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38" name="Gráfico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upo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upo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upo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upo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upo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Elipse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s-ES"/>
                            </a:defPPr>
                          </a:lstStyle>
                          <a:p>
                            <a:pPr algn="ctr" rtl="0"/>
                            <a:r>
                              <a:rPr lang="es-E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Elipse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s-ES"/>
                            </a:defPPr>
                          </a:lstStyle>
                          <a:p>
                            <a:pPr algn="ctr" rtl="0"/>
                            <a:r>
                              <a:rPr lang="es-E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Elipse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s-ES"/>
                          </a:defPPr>
                        </a:lstStyle>
                        <a:p>
                          <a:pPr algn="ctr" rtl="0"/>
                          <a:r>
                            <a:rPr lang="es-E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Elipse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s-ES"/>
                        </a:defPPr>
                      </a:lstStyle>
                      <a:p>
                        <a:pPr algn="ctr" rtl="0"/>
                        <a:r>
                          <a:rPr lang="es-E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Elipse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 </a:t>
                      </a:r>
                    </a:p>
                  </p:txBody>
                </p:sp>
              </p:grpSp>
              <p:sp>
                <p:nvSpPr>
                  <p:cNvPr id="52" name="Elipse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s-ES"/>
                    </a:defPPr>
                  </a:lstStyle>
                  <a:p>
                    <a:pPr algn="ctr" rtl="0"/>
                    <a:r>
                      <a:rPr lang="es-ES"/>
                      <a:t> </a:t>
                    </a:r>
                  </a:p>
                </p:txBody>
              </p:sp>
            </p:grpSp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</p:grp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</p:grp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r>
                <a:rPr lang="es-ES"/>
                <a:t> </a:t>
              </a:r>
            </a:p>
          </p:txBody>
        </p:sp>
      </p:grpSp>
      <p:sp>
        <p:nvSpPr>
          <p:cNvPr id="61" name="Rectángulo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7" name="Marcador de fecha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8" name="Marcador de pie de página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69" name="Marcador de número de diapositiva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rtlCol="0" anchor="b"/>
          <a:lstStyle>
            <a:lvl1pPr algn="ctr">
              <a:defRPr lang="es-ES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168" name="Rectángulo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upo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upo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upo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upo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upo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upo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upo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Elipse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s-ES"/>
                            </a:defPPr>
                          </a:lstStyle>
                          <a:p>
                            <a:pPr algn="ctr" rtl="0"/>
                            <a:r>
                              <a:rPr lang="es-E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Elipse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s-ES"/>
                            </a:defPPr>
                          </a:lstStyle>
                          <a:p>
                            <a:pPr algn="ctr" rtl="0"/>
                            <a:r>
                              <a:rPr lang="es-E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Elipse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s-ES"/>
                          </a:defPPr>
                        </a:lstStyle>
                        <a:p>
                          <a:pPr algn="ctr" rtl="0"/>
                          <a:r>
                            <a:rPr lang="es-E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Elipse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s-ES"/>
                        </a:defPPr>
                      </a:lstStyle>
                      <a:p>
                        <a:pPr algn="ctr" rtl="0"/>
                        <a:r>
                          <a:rPr lang="es-ES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Elipse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 </a:t>
                      </a:r>
                    </a:p>
                  </p:txBody>
                </p:sp>
              </p:grpSp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s-ES"/>
                    </a:defPPr>
                  </a:lstStyle>
                  <a:p>
                    <a:pPr algn="ctr" rtl="0"/>
                    <a:r>
                      <a:rPr lang="es-ES"/>
                      <a:t> </a:t>
                    </a:r>
                  </a:p>
                </p:txBody>
              </p:sp>
            </p:grp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</p:grp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</p:grp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r>
                <a:rPr lang="es-ES"/>
                <a:t> </a:t>
              </a:r>
            </a:p>
          </p:txBody>
        </p:sp>
      </p:grp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áfico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73" name="Gráfico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Imagen 34" descr="Un patrón seleccionado blanco y negro&#10;&#10;Descripción generada automáticamente con confianza baja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upo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upo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upo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upo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upo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upo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Elipse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s-ES"/>
                            </a:defPPr>
                          </a:lstStyle>
                          <a:p>
                            <a:pPr algn="ctr" rtl="0"/>
                            <a:r>
                              <a:rPr lang="es-E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Elipse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s-ES"/>
                            </a:defPPr>
                          </a:lstStyle>
                          <a:p>
                            <a:pPr algn="ctr" rtl="0"/>
                            <a:r>
                              <a:rPr lang="es-E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Elipse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s-ES"/>
                          </a:defPPr>
                        </a:lstStyle>
                        <a:p>
                          <a:pPr algn="ctr" rtl="0"/>
                          <a:r>
                            <a:rPr lang="es-E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Elipse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s-ES"/>
                        </a:defPPr>
                      </a:lstStyle>
                      <a:p>
                        <a:pPr algn="ctr" rtl="0"/>
                        <a:r>
                          <a:rPr lang="es-ES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Elipse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 </a:t>
                      </a:r>
                    </a:p>
                  </p:txBody>
                </p:sp>
              </p:grpSp>
              <p:sp>
                <p:nvSpPr>
                  <p:cNvPr id="177" name="Elipse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s-ES"/>
                    </a:defPPr>
                  </a:lstStyle>
                  <a:p>
                    <a:pPr algn="ctr" rtl="0"/>
                    <a:r>
                      <a:rPr lang="es-ES"/>
                      <a:t> </a:t>
                    </a:r>
                  </a:p>
                </p:txBody>
              </p:sp>
            </p:grp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</p:grp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</p:grpSp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r>
                <a:rPr lang="es-ES"/>
                <a:t> </a:t>
              </a:r>
            </a:p>
          </p:txBody>
        </p:sp>
      </p:grpSp>
      <p:sp>
        <p:nvSpPr>
          <p:cNvPr id="67" name="Forma libre: Forma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92" name="Marcador de fecha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193" name="Marcador de pie de página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194" name="Marcador de número de diapositiva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3 columnas con icon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0" name="Marcador de posición de imagen en línea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 rtlCol="0">
            <a:normAutofit/>
          </a:bodyPr>
          <a:lstStyle>
            <a:lvl1pPr>
              <a:defRPr lang="es-ES" sz="1200"/>
            </a:lvl1pPr>
          </a:lstStyle>
          <a:p>
            <a:pPr rtl="0"/>
            <a:r>
              <a:rPr lang="en-US"/>
              <a:t>Click icon to add online image</a:t>
            </a:r>
            <a:endParaRPr lang="es-ES" dirty="0"/>
          </a:p>
        </p:txBody>
      </p:sp>
      <p:sp>
        <p:nvSpPr>
          <p:cNvPr id="61" name="Marcador de posición de imagen en línea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 rtlCol="0">
            <a:normAutofit/>
          </a:bodyPr>
          <a:lstStyle>
            <a:lvl1pPr>
              <a:defRPr lang="es-ES" sz="1200"/>
            </a:lvl1pPr>
          </a:lstStyle>
          <a:p>
            <a:pPr rtl="0"/>
            <a:r>
              <a:rPr lang="en-US"/>
              <a:t>Click icon to add online image</a:t>
            </a:r>
            <a:endParaRPr lang="es-ES" dirty="0"/>
          </a:p>
        </p:txBody>
      </p:sp>
      <p:sp>
        <p:nvSpPr>
          <p:cNvPr id="62" name="Marcador de posición de imagen en línea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 rtlCol="0">
            <a:normAutofit/>
          </a:bodyPr>
          <a:lstStyle>
            <a:lvl1pPr>
              <a:defRPr lang="es-ES" sz="1200"/>
            </a:lvl1pPr>
          </a:lstStyle>
          <a:p>
            <a:pPr rtl="0"/>
            <a:r>
              <a:rPr lang="en-US"/>
              <a:t>Click icon to add online image</a:t>
            </a:r>
            <a:endParaRPr lang="es-ES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es-ES" sz="1600"/>
            </a:lvl1pPr>
            <a:lvl2pPr marL="457200" indent="0" algn="ctr">
              <a:lnSpc>
                <a:spcPts val="2000"/>
              </a:lnSpc>
              <a:buNone/>
              <a:defRPr lang="es-ES" sz="1600"/>
            </a:lvl2pPr>
            <a:lvl3pPr marL="914400" indent="0" algn="ctr">
              <a:lnSpc>
                <a:spcPts val="2000"/>
              </a:lnSpc>
              <a:buNone/>
              <a:defRPr lang="es-ES" sz="1600"/>
            </a:lvl3pPr>
            <a:lvl4pPr marL="1371600" indent="0" algn="ctr">
              <a:lnSpc>
                <a:spcPts val="2000"/>
              </a:lnSpc>
              <a:buNone/>
              <a:defRPr lang="es-ES" sz="1600"/>
            </a:lvl4pPr>
            <a:lvl5pPr marL="1828800" indent="0" algn="ctr">
              <a:lnSpc>
                <a:spcPts val="2000"/>
              </a:lnSpc>
              <a:buNone/>
              <a:defRPr lang="es-ES"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es-ES" sz="1600"/>
            </a:lvl1pPr>
            <a:lvl2pPr marL="457200" indent="0" algn="ctr">
              <a:lnSpc>
                <a:spcPts val="2000"/>
              </a:lnSpc>
              <a:buNone/>
              <a:defRPr lang="es-ES" sz="1600"/>
            </a:lvl2pPr>
            <a:lvl3pPr marL="914400" indent="0" algn="ctr">
              <a:lnSpc>
                <a:spcPts val="2000"/>
              </a:lnSpc>
              <a:buNone/>
              <a:defRPr lang="es-ES" sz="1600"/>
            </a:lvl3pPr>
            <a:lvl4pPr marL="1371600" indent="0" algn="ctr">
              <a:lnSpc>
                <a:spcPts val="2000"/>
              </a:lnSpc>
              <a:buNone/>
              <a:defRPr lang="es-ES" sz="1600"/>
            </a:lvl4pPr>
            <a:lvl5pPr marL="1828800" indent="0" algn="ctr">
              <a:lnSpc>
                <a:spcPts val="2000"/>
              </a:lnSpc>
              <a:buNone/>
              <a:defRPr lang="es-ES"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es-ES" sz="1600"/>
            </a:lvl1pPr>
            <a:lvl2pPr marL="457200" indent="0" algn="ctr">
              <a:lnSpc>
                <a:spcPts val="2000"/>
              </a:lnSpc>
              <a:buNone/>
              <a:defRPr lang="es-ES" sz="1600"/>
            </a:lvl2pPr>
            <a:lvl3pPr marL="914400" indent="0" algn="ctr">
              <a:lnSpc>
                <a:spcPts val="2000"/>
              </a:lnSpc>
              <a:buNone/>
              <a:defRPr lang="es-ES" sz="1600"/>
            </a:lvl3pPr>
            <a:lvl4pPr marL="1371600" indent="0" algn="ctr">
              <a:lnSpc>
                <a:spcPts val="2000"/>
              </a:lnSpc>
              <a:buNone/>
              <a:defRPr lang="es-ES" sz="1600"/>
            </a:lvl4pPr>
            <a:lvl5pPr marL="1828800" indent="0" algn="ctr">
              <a:lnSpc>
                <a:spcPts val="2000"/>
              </a:lnSpc>
              <a:buNone/>
              <a:defRPr lang="es-ES"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53" name="Gráfico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Marcador de fecha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4" name="Marcador de pie de página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65" name="Marcador de número de diapositiva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del mercado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rtlCol="0" anchor="t" anchorCtr="0"/>
          <a:lstStyle>
            <a:lvl1pPr>
              <a:defRPr lang="es-ES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áfico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o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o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o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o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o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o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Elipse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es-ES"/>
                              </a:defPPr>
                            </a:lstStyle>
                            <a:p>
                              <a:pPr algn="ctr" rtl="0"/>
                              <a:r>
                                <a:rPr lang="es-E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Elipse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es-ES"/>
                              </a:defPPr>
                            </a:lstStyle>
                            <a:p>
                              <a:pPr algn="ctr" rtl="0"/>
                              <a:r>
                                <a:rPr lang="es-E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Elipse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s-ES"/>
                            </a:defPPr>
                          </a:lstStyle>
                          <a:p>
                            <a:pPr algn="ctr" rtl="0"/>
                            <a:r>
                              <a:rPr lang="es-E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Elipse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s-ES"/>
                          </a:defPPr>
                        </a:lstStyle>
                        <a:p>
                          <a:pPr algn="ctr" rtl="0"/>
                          <a:r>
                            <a:rPr lang="es-E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Elipse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s-ES"/>
                        </a:defPPr>
                      </a:lstStyle>
                      <a:p>
                        <a:pPr algn="ctr" rtl="0"/>
                        <a:r>
                          <a:rPr lang="es-E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Elipse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/>
                        <a:t> </a:t>
                      </a:r>
                    </a:p>
                  </p:txBody>
                </p:sp>
              </p:grpSp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s-ES"/>
                    </a:defPPr>
                  </a:lstStyle>
                  <a:p>
                    <a:pPr algn="ctr" rtl="0"/>
                    <a:r>
                      <a:rPr lang="es-ES"/>
                      <a:t> </a:t>
                    </a:r>
                  </a:p>
                </p:txBody>
              </p:sp>
            </p:grpSp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  <p:sp>
              <p:nvSpPr>
                <p:cNvPr id="48" name="Elipse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s-ES"/>
                  </a:defPPr>
                </a:lstStyle>
                <a:p>
                  <a:pPr algn="ctr" rtl="0"/>
                  <a:r>
                    <a:rPr lang="es-ES"/>
                    <a:t> </a:t>
                  </a:r>
                </a:p>
              </p:txBody>
            </p:sp>
          </p:grp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</a:lstStyle>
              <a:p>
                <a:pPr algn="ctr" rtl="0"/>
                <a:r>
                  <a:rPr lang="es-ES"/>
                  <a:t> </a:t>
                </a:r>
              </a:p>
            </p:txBody>
          </p:sp>
        </p:grp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67" name="Marcador de texto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/>
            </a:lvl1pPr>
            <a:lvl2pPr>
              <a:defRPr lang="es-ES" sz="1600"/>
            </a:lvl2pPr>
            <a:lvl3pPr>
              <a:defRPr lang="es-ES" sz="1600"/>
            </a:lvl3pPr>
            <a:lvl4pPr>
              <a:defRPr lang="es-ES" sz="1600"/>
            </a:lvl4pPr>
            <a:lvl5pPr>
              <a:defRPr lang="es-ES" sz="16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8" name="Marcador de texto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79" name="Marcador de texto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/>
            </a:lvl1pPr>
            <a:lvl2pPr>
              <a:defRPr lang="es-ES" sz="1600"/>
            </a:lvl2pPr>
            <a:lvl3pPr>
              <a:defRPr lang="es-ES" sz="1600"/>
            </a:lvl3pPr>
            <a:lvl4pPr>
              <a:defRPr lang="es-ES" sz="1600"/>
            </a:lvl4pPr>
            <a:lvl5pPr>
              <a:defRPr lang="es-ES" sz="16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8" name="Marcador de texto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es-ES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81" name="Marcador de texto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/>
            </a:lvl1pPr>
            <a:lvl2pPr>
              <a:defRPr lang="es-ES" sz="1600"/>
            </a:lvl2pPr>
            <a:lvl3pPr>
              <a:defRPr lang="es-ES" sz="1600"/>
            </a:lvl3pPr>
            <a:lvl4pPr>
              <a:defRPr lang="es-ES" sz="1600"/>
            </a:lvl4pPr>
            <a:lvl5pPr>
              <a:defRPr lang="es-ES" sz="16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9" name="Marcador de fecha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70" name="Marcador de pie de página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71" name="Marcador de número de diapositiva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es-E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vasquez0127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6018293" cy="2387600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sz="5800" dirty="0"/>
              <a:t>HTML avanzado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Clase 02</a:t>
            </a:r>
          </a:p>
        </p:txBody>
      </p:sp>
      <p:sp>
        <p:nvSpPr>
          <p:cNvPr id="4" name="Marcador de texto 17">
            <a:extLst>
              <a:ext uri="{FF2B5EF4-FFF2-40B4-BE49-F238E27FC236}">
                <a16:creationId xmlns:a16="http://schemas.microsoft.com/office/drawing/2014/main" id="{BAAC18CD-F3C6-0BDD-8A55-9A0479428BBC}"/>
              </a:ext>
            </a:extLst>
          </p:cNvPr>
          <p:cNvSpPr txBox="1">
            <a:spLocks/>
          </p:cNvSpPr>
          <p:nvPr/>
        </p:nvSpPr>
        <p:spPr>
          <a:xfrm>
            <a:off x="6080759" y="4853163"/>
            <a:ext cx="4220628" cy="146794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</a:rPr>
              <a:t>"Lo más peligroso que puedes hacer en la vida es no hacer nada, porque nunca sabes cuándo estás terminado.“</a:t>
            </a:r>
          </a:p>
          <a:p>
            <a:pPr marL="0" indent="0">
              <a:buNone/>
            </a:pPr>
            <a:r>
              <a:rPr lang="es-GT" sz="1100" b="1" dirty="0">
                <a:solidFill>
                  <a:schemeClr val="bg1"/>
                </a:solidFill>
              </a:rPr>
              <a:t>Grace Hopper</a:t>
            </a:r>
            <a:endParaRPr lang="es-ES" sz="1100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6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200" dirty="0" err="1"/>
              <a:t>Organizaci</a:t>
            </a:r>
            <a:r>
              <a:rPr lang="es-GT" sz="4200" dirty="0" err="1"/>
              <a:t>ón</a:t>
            </a:r>
            <a:r>
              <a:rPr lang="es-GT" sz="4200" dirty="0"/>
              <a:t> de contenido</a:t>
            </a:r>
            <a:endParaRPr lang="es-ES" sz="4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Podemos organizar contenido agrupando varias etiquetas que tengan relación.</a:t>
            </a:r>
          </a:p>
          <a:p>
            <a:pPr rtl="0"/>
            <a:r>
              <a:rPr lang="es-ES" dirty="0"/>
              <a:t>Para poder organizar el contenido podemos usar las siguientes etiquetas.</a:t>
            </a:r>
          </a:p>
          <a:p>
            <a:pPr rtl="0"/>
            <a:endParaRPr lang="es-ES" dirty="0"/>
          </a:p>
          <a:p>
            <a:pPr rtl="0"/>
            <a:r>
              <a:rPr lang="en-US" dirty="0"/>
              <a:t>&lt;div&gt; &lt;/div&gt;</a:t>
            </a:r>
          </a:p>
          <a:p>
            <a:pPr rtl="0"/>
            <a:r>
              <a:rPr lang="en-US" dirty="0"/>
              <a:t>&lt;span&gt; &lt;/span&gt;</a:t>
            </a:r>
          </a:p>
          <a:p>
            <a:pPr rtl="0"/>
            <a:r>
              <a:rPr lang="en-US" dirty="0"/>
              <a:t>&lt;section&gt; &lt;/section&gt;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36" name="Marcador de fecha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2023</a:t>
            </a:r>
          </a:p>
        </p:txBody>
      </p:sp>
      <p:sp>
        <p:nvSpPr>
          <p:cNvPr id="37" name="Marcador de pie de página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0756" y="6350000"/>
            <a:ext cx="289682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HTML avanzado – clase_02</a:t>
            </a:r>
          </a:p>
        </p:txBody>
      </p:sp>
      <p:sp>
        <p:nvSpPr>
          <p:cNvPr id="38" name="Marcador de número de diapositiva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200" dirty="0"/>
              <a:t>MULTIMEDIA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415130" cy="3657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IMG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La </a:t>
            </a:r>
            <a:r>
              <a:rPr lang="es-ES" dirty="0" err="1"/>
              <a:t>eti</a:t>
            </a:r>
            <a:r>
              <a:rPr lang="es-GT" dirty="0"/>
              <a:t>queta </a:t>
            </a:r>
            <a:r>
              <a:rPr lang="en-US" dirty="0"/>
              <a:t>&lt;</a:t>
            </a:r>
            <a:r>
              <a:rPr lang="es-GT" dirty="0" err="1"/>
              <a:t>img</a:t>
            </a:r>
            <a:r>
              <a:rPr lang="es-GT" dirty="0"/>
              <a:t> /</a:t>
            </a:r>
            <a:r>
              <a:rPr lang="en-US" dirty="0"/>
              <a:t>&gt; </a:t>
            </a:r>
            <a:r>
              <a:rPr lang="en-US" dirty="0" err="1"/>
              <a:t>sirve</a:t>
            </a:r>
            <a:r>
              <a:rPr lang="en-US" dirty="0"/>
              <a:t> para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a la </a:t>
            </a:r>
            <a:r>
              <a:rPr lang="en-US" dirty="0" err="1"/>
              <a:t>página</a:t>
            </a:r>
            <a:r>
              <a:rPr lang="en-US" dirty="0"/>
              <a:t>.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etiqueta</a:t>
            </a:r>
            <a:r>
              <a:rPr lang="en-US" dirty="0"/>
              <a:t> se que </a:t>
            </a:r>
            <a:r>
              <a:rPr lang="en-US" dirty="0" err="1"/>
              <a:t>cierra</a:t>
            </a:r>
            <a:r>
              <a:rPr lang="en-US" dirty="0"/>
              <a:t> sola.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3314342"/>
            <a:ext cx="3200400" cy="3657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audio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735199"/>
            <a:ext cx="3271292" cy="1049748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La etiqueta </a:t>
            </a:r>
            <a:r>
              <a:rPr lang="en-US" dirty="0"/>
              <a:t>&lt;audio&gt;&lt;/audio&gt;</a:t>
            </a:r>
            <a:r>
              <a:rPr lang="es-GT" dirty="0"/>
              <a:t> es la etiqueta que añade audio a una página.</a:t>
            </a:r>
            <a:endParaRPr lang="es-ES" dirty="0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99231" y="2080153"/>
            <a:ext cx="3200400" cy="3657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video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99231" y="2486550"/>
            <a:ext cx="3200400" cy="73152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La </a:t>
            </a:r>
            <a:r>
              <a:rPr lang="es-ES" dirty="0" err="1"/>
              <a:t>estiqueta</a:t>
            </a:r>
            <a:r>
              <a:rPr lang="es-ES" dirty="0"/>
              <a:t> </a:t>
            </a:r>
            <a:r>
              <a:rPr lang="en-US" dirty="0"/>
              <a:t>&lt;video&gt;&lt;/video&gt; </a:t>
            </a:r>
            <a:r>
              <a:rPr lang="en-US" dirty="0" err="1"/>
              <a:t>sirve</a:t>
            </a:r>
            <a:r>
              <a:rPr lang="en-US" dirty="0"/>
              <a:t> para </a:t>
            </a:r>
            <a:r>
              <a:rPr lang="en-US" dirty="0" err="1"/>
              <a:t>añadir</a:t>
            </a:r>
            <a:r>
              <a:rPr lang="en-US" dirty="0"/>
              <a:t> videos a la </a:t>
            </a:r>
            <a:r>
              <a:rPr lang="en-US" dirty="0" err="1"/>
              <a:t>página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2023</a:t>
            </a:r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23224" y="6350000"/>
            <a:ext cx="2711886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HTML avanzado – clase_02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200" dirty="0"/>
              <a:t>Formularios</a:t>
            </a:r>
          </a:p>
        </p:txBody>
      </p:sp>
      <p:sp>
        <p:nvSpPr>
          <p:cNvPr id="66" name="Marcador de texto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4832"/>
            <a:ext cx="3200400" cy="3657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Etiqueta </a:t>
            </a:r>
            <a:r>
              <a:rPr lang="es-ES" dirty="0" err="1"/>
              <a:t>form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Podemos incluir un formulario a nuestra página con la etiqueta </a:t>
            </a:r>
            <a:r>
              <a:rPr lang="en-US" dirty="0"/>
              <a:t>&lt;form&gt;&lt;/form&gt;</a:t>
            </a:r>
            <a:endParaRPr lang="es-ES" dirty="0"/>
          </a:p>
        </p:txBody>
      </p:sp>
      <p:sp>
        <p:nvSpPr>
          <p:cNvPr id="67" name="Marcador de texto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1517" y="2084832"/>
            <a:ext cx="3200400" cy="3657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Etiqueta </a:t>
            </a:r>
            <a:r>
              <a:rPr lang="es-ES" dirty="0" err="1"/>
              <a:t>label</a:t>
            </a:r>
            <a:endParaRPr lang="es-ES" dirty="0"/>
          </a:p>
        </p:txBody>
      </p:sp>
      <p:sp>
        <p:nvSpPr>
          <p:cNvPr id="65" name="Marcador de texto 64">
            <a:extLst>
              <a:ext uri="{FF2B5EF4-FFF2-40B4-BE49-F238E27FC236}">
                <a16:creationId xmlns:a16="http://schemas.microsoft.com/office/drawing/2014/main" id="{3965A28E-5CC3-459C-83AA-167F9F4CE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8664" y="2496312"/>
            <a:ext cx="3200400" cy="11887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La </a:t>
            </a:r>
            <a:r>
              <a:rPr lang="es-ES" dirty="0" err="1"/>
              <a:t>estiqueta</a:t>
            </a:r>
            <a:r>
              <a:rPr lang="es-ES" dirty="0"/>
              <a:t> &lt;</a:t>
            </a:r>
            <a:r>
              <a:rPr lang="es-ES" dirty="0" err="1"/>
              <a:t>label</a:t>
            </a:r>
            <a:r>
              <a:rPr lang="es-ES" dirty="0"/>
              <a:t>&gt; &lt;/</a:t>
            </a:r>
            <a:r>
              <a:rPr lang="es-ES" dirty="0" err="1"/>
              <a:t>label</a:t>
            </a:r>
            <a:r>
              <a:rPr lang="es-ES" dirty="0"/>
              <a:t>&gt; nos permite a</a:t>
            </a:r>
            <a:r>
              <a:rPr lang="es-GT" dirty="0" err="1"/>
              <a:t>ñadir</a:t>
            </a:r>
            <a:r>
              <a:rPr lang="es-GT" dirty="0"/>
              <a:t> un tipo de título a una entrada de texto, números, etc.</a:t>
            </a:r>
            <a:endParaRPr lang="es-ES" dirty="0"/>
          </a:p>
        </p:txBody>
      </p:sp>
      <p:sp>
        <p:nvSpPr>
          <p:cNvPr id="70" name="Marcador de texto 69">
            <a:extLst>
              <a:ext uri="{FF2B5EF4-FFF2-40B4-BE49-F238E27FC236}">
                <a16:creationId xmlns:a16="http://schemas.microsoft.com/office/drawing/2014/main" id="{C0199418-7058-49B4-86EA-CE4B3CCD4F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7760" y="3838956"/>
            <a:ext cx="3200400" cy="3657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Etiqueta input</a:t>
            </a:r>
          </a:p>
        </p:txBody>
      </p:sp>
      <p:sp>
        <p:nvSpPr>
          <p:cNvPr id="68" name="Marcador de texto 67">
            <a:extLst>
              <a:ext uri="{FF2B5EF4-FFF2-40B4-BE49-F238E27FC236}">
                <a16:creationId xmlns:a16="http://schemas.microsoft.com/office/drawing/2014/main" id="{C5A9125A-B202-417F-B5CA-681093F8A9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La </a:t>
            </a:r>
            <a:r>
              <a:rPr lang="es-ES" dirty="0" err="1"/>
              <a:t>estiqueta</a:t>
            </a:r>
            <a:r>
              <a:rPr lang="es-ES" dirty="0"/>
              <a:t> </a:t>
            </a:r>
            <a:r>
              <a:rPr lang="en-US" dirty="0"/>
              <a:t>&lt;input /&gt;</a:t>
            </a:r>
            <a:r>
              <a:rPr lang="es-GT" dirty="0"/>
              <a:t> nos permite agregar un campo donde el usuario pueda agregar texto, números, fechas, etc.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71" name="Marcador de texto 70">
            <a:extLst>
              <a:ext uri="{FF2B5EF4-FFF2-40B4-BE49-F238E27FC236}">
                <a16:creationId xmlns:a16="http://schemas.microsoft.com/office/drawing/2014/main" id="{8B815D0D-0225-4E87-A49A-44A0850548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38664" y="3838956"/>
            <a:ext cx="3200400" cy="3657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Etiqueta </a:t>
            </a:r>
            <a:r>
              <a:rPr lang="es-ES" dirty="0" err="1"/>
              <a:t>fieldset</a:t>
            </a:r>
            <a:endParaRPr lang="es-ES" dirty="0"/>
          </a:p>
        </p:txBody>
      </p:sp>
      <p:sp>
        <p:nvSpPr>
          <p:cNvPr id="69" name="Marcador de texto 68">
            <a:extLst>
              <a:ext uri="{FF2B5EF4-FFF2-40B4-BE49-F238E27FC236}">
                <a16:creationId xmlns:a16="http://schemas.microsoft.com/office/drawing/2014/main" id="{E79D8DDE-4530-4049-9A8C-A811A2C5D1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38664" y="4252806"/>
            <a:ext cx="3200400" cy="11887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La etiqueta</a:t>
            </a:r>
            <a:r>
              <a:rPr lang="en-US" dirty="0"/>
              <a:t> &lt;</a:t>
            </a:r>
            <a:r>
              <a:rPr lang="en-US" dirty="0" err="1"/>
              <a:t>fieldset</a:t>
            </a:r>
            <a:r>
              <a:rPr lang="en-US" dirty="0"/>
              <a:t>&gt;&lt;/</a:t>
            </a:r>
            <a:r>
              <a:rPr lang="en-US" dirty="0" err="1"/>
              <a:t>fieldset</a:t>
            </a:r>
            <a:r>
              <a:rPr lang="en-US" dirty="0"/>
              <a:t>&gt;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agrupar</a:t>
            </a:r>
            <a:r>
              <a:rPr lang="en-US" dirty="0"/>
              <a:t> </a:t>
            </a:r>
            <a:r>
              <a:rPr lang="en-US" dirty="0" err="1"/>
              <a:t>etiquetas</a:t>
            </a:r>
            <a:r>
              <a:rPr lang="en-US" dirty="0"/>
              <a:t> label e input, </a:t>
            </a:r>
            <a:r>
              <a:rPr lang="en-US" dirty="0" err="1"/>
              <a:t>aunque</a:t>
            </a:r>
            <a:r>
              <a:rPr lang="en-US" dirty="0"/>
              <a:t> no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obligaci</a:t>
            </a:r>
            <a:r>
              <a:rPr lang="es-GT" dirty="0" err="1"/>
              <a:t>ón</a:t>
            </a:r>
            <a:r>
              <a:rPr lang="es-GT" dirty="0"/>
              <a:t> usar esta etiqueta.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9112" y="6350000"/>
            <a:ext cx="302011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HTML avanzado – clase_02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3748"/>
            <a:ext cx="7162802" cy="152704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200" dirty="0"/>
              <a:t>Más etiquetas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231136"/>
            <a:ext cx="3200400" cy="3657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details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42616"/>
            <a:ext cx="3200400" cy="118872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La etiqueta </a:t>
            </a:r>
            <a:r>
              <a:rPr lang="en-US" dirty="0"/>
              <a:t>&lt;details&gt;&lt;/details&gt;</a:t>
            </a:r>
            <a:r>
              <a:rPr lang="es-GT" dirty="0"/>
              <a:t> sirve para crear un pequeño menú desplegable, para pequeños textos.</a:t>
            </a:r>
            <a:endParaRPr lang="es-ES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38277" y="2231136"/>
            <a:ext cx="3200400" cy="3657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iframe</a:t>
            </a:r>
            <a:endParaRPr lang="es-ES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642616"/>
            <a:ext cx="3200400" cy="11887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La etiqueta </a:t>
            </a:r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  <a:r>
              <a:rPr lang="es-GT" dirty="0"/>
              <a:t> sirve para agregar una página externa a nuestra página.</a:t>
            </a:r>
            <a:endParaRPr lang="es-ES" dirty="0"/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758184"/>
            <a:ext cx="3267182" cy="5943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dialog</a:t>
            </a:r>
            <a:endParaRPr lang="es-ES" dirty="0"/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398264"/>
            <a:ext cx="3200400" cy="11430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La etiqueta </a:t>
            </a:r>
            <a:r>
              <a:rPr lang="en-US" dirty="0"/>
              <a:t>&lt;dialog&gt; &lt;/dialog&gt;</a:t>
            </a:r>
            <a:r>
              <a:rPr lang="es-GT" dirty="0"/>
              <a:t> permite agregar un pop-up o modal a la página, aunque sí es necesario un poco de JavaScript.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8570" y="6355080"/>
            <a:ext cx="286863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HTML avanzado – clase_02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rtlCol="0" anchor="t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Semántica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La semántica en HTML ayuda a que nuestra página tenga mejor, estructura, mejora el CEO de nuestra página y ayuda a las herramientas de accesibilidad.</a:t>
            </a:r>
            <a:endParaRPr lang="es-ES" noProof="1"/>
          </a:p>
        </p:txBody>
      </p:sp>
      <p:pic>
        <p:nvPicPr>
          <p:cNvPr id="8" name="Picture 7" descr="A screenshot of a web page&#10;&#10;Description automatically generated">
            <a:extLst>
              <a:ext uri="{FF2B5EF4-FFF2-40B4-BE49-F238E27FC236}">
                <a16:creationId xmlns:a16="http://schemas.microsoft.com/office/drawing/2014/main" id="{E12A9489-77BD-9C4F-618E-3918215E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10" y="721033"/>
            <a:ext cx="4786605" cy="5318450"/>
          </a:xfrm>
          <a:prstGeom prst="rect">
            <a:avLst/>
          </a:prstGeom>
          <a:noFill/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r>
              <a:rPr lang="es-ES" dirty="0"/>
              <a:t>2023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r>
              <a:rPr lang="es-ES" dirty="0"/>
              <a:t>HTML avanzado – clase_02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5800" dirty="0"/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 rtlCol="0">
            <a:normAutofit fontScale="85000" lnSpcReduction="20000"/>
          </a:bodyPr>
          <a:lstStyle>
            <a:defPPr>
              <a:defRPr lang="es-ES"/>
            </a:defPPr>
          </a:lstStyle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Luis Antonio Vásquez Tiu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Programador Web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Discord</a:t>
            </a: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vasquez_Luis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cap="all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lvasquez0127@gmail.com</a:t>
            </a:r>
            <a:endParaRPr lang="es-ES" sz="1800" cap="all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https://vasquezluis.netlify.app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https://github.com/vasquezluis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46_TF33968143_Win32" id="{212BFE24-30E6-4C3E-9B53-F29A9181BD21}" vid="{982B489A-C9B1-4FBF-BBC5-D41820D2710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4F3B805-9182-4EE7-B68A-02EE558FC4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abstracta multicolor</Template>
  <TotalTime>251</TotalTime>
  <Words>404</Words>
  <Application>Microsoft Office PowerPoint</Application>
  <PresentationFormat>Widescreen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Personalizado</vt:lpstr>
      <vt:lpstr>HTML avanzado</vt:lpstr>
      <vt:lpstr>Organización de contenido</vt:lpstr>
      <vt:lpstr>MULTIMEDIA</vt:lpstr>
      <vt:lpstr>Formularios</vt:lpstr>
      <vt:lpstr>Más etiquetas</vt:lpstr>
      <vt:lpstr>Semántica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avanzado</dc:title>
  <dc:creator>Luis Antonio Vasquez</dc:creator>
  <cp:lastModifiedBy>Luis Antonio Vasquez</cp:lastModifiedBy>
  <cp:revision>23</cp:revision>
  <dcterms:created xsi:type="dcterms:W3CDTF">2023-11-22T03:20:18Z</dcterms:created>
  <dcterms:modified xsi:type="dcterms:W3CDTF">2023-11-22T07:32:04Z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