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86" r:id="rId7"/>
    <p:sldId id="262" r:id="rId8"/>
    <p:sldId id="263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21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lvasquez0127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820" y="1122363"/>
            <a:ext cx="8081244" cy="2387600"/>
          </a:xfrm>
        </p:spPr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500179"/>
          </a:xfrm>
        </p:spPr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05</a:t>
            </a:r>
          </a:p>
        </p:txBody>
      </p:sp>
      <p:sp>
        <p:nvSpPr>
          <p:cNvPr id="4" name="Marcador de texto 17">
            <a:extLst>
              <a:ext uri="{FF2B5EF4-FFF2-40B4-BE49-F238E27FC236}">
                <a16:creationId xmlns:a16="http://schemas.microsoft.com/office/drawing/2014/main" id="{DBB7AAD7-8EE8-8FC6-6C87-64B09F9FB55B}"/>
              </a:ext>
            </a:extLst>
          </p:cNvPr>
          <p:cNvSpPr txBox="1">
            <a:spLocks/>
          </p:cNvSpPr>
          <p:nvPr/>
        </p:nvSpPr>
        <p:spPr>
          <a:xfrm>
            <a:off x="6080759" y="4853162"/>
            <a:ext cx="4220628" cy="176575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</a:rPr>
              <a:t>"La innovación distingue entre un líder y un seguidor.“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</a:rPr>
              <a:t>Steve Jobs</a:t>
            </a:r>
            <a:endParaRPr lang="es-ES" sz="11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¿</a:t>
            </a:r>
            <a:r>
              <a:rPr lang="en-ZA" dirty="0" err="1"/>
              <a:t>Qué</a:t>
            </a:r>
            <a:r>
              <a:rPr lang="en-ZA" dirty="0"/>
              <a:t> es </a:t>
            </a:r>
            <a:r>
              <a:rPr lang="en-ZA" dirty="0" err="1"/>
              <a:t>javascript</a:t>
            </a:r>
            <a:r>
              <a:rPr lang="en-ZA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3087149"/>
            <a:ext cx="6400800" cy="2881268"/>
          </a:xfrm>
        </p:spPr>
        <p:txBody>
          <a:bodyPr>
            <a:normAutofit/>
          </a:bodyPr>
          <a:lstStyle/>
          <a:p>
            <a:r>
              <a:rPr lang="es-ES" dirty="0"/>
              <a:t>Lenguaje de programación diseñado para agregar interactividad y dinamismo a las páginas web.</a:t>
            </a:r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2556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kern="1200" cap="all" baseline="0">
                <a:latin typeface="+mj-lt"/>
                <a:ea typeface="+mj-ea"/>
                <a:cs typeface="+mj-cs"/>
              </a:rPr>
              <a:t>Cliente y servidor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352B0CDA-9C1B-7A6D-FC3D-E8AF862EB3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47A4D05C-FF53-8860-F3D3-BEC4EF862DF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/>
          <a:lstStyle/>
          <a:p>
            <a:r>
              <a:rPr lang="es-GT" dirty="0"/>
              <a:t>Cliente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32697D-F574-7674-138B-5E4A1FC89ADC}"/>
              </a:ext>
            </a:extLst>
          </p:cNvPr>
          <p:cNvSpPr txBox="1"/>
          <p:nvPr/>
        </p:nvSpPr>
        <p:spPr>
          <a:xfrm>
            <a:off x="914400" y="2990850"/>
            <a:ext cx="4297680" cy="310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JS se ejecuta en el navegador del cliente, permitiendo interacción directa con la interfaz de usuario.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E0FD934A-0533-1B3E-B531-B37D8FB4A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368" y="2352675"/>
            <a:ext cx="4297680" cy="457200"/>
          </a:xfrm>
        </p:spPr>
        <p:txBody>
          <a:bodyPr/>
          <a:lstStyle/>
          <a:p>
            <a:r>
              <a:rPr lang="es-GT" dirty="0"/>
              <a:t>Código </a:t>
            </a:r>
            <a:r>
              <a:rPr lang="es-GT" dirty="0" err="1"/>
              <a:t>reactjs</a:t>
            </a:r>
            <a:endParaRPr lang="en-US" dirty="0"/>
          </a:p>
        </p:txBody>
      </p:sp>
      <p:pic>
        <p:nvPicPr>
          <p:cNvPr id="38" name="Picture 37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E7D24E7B-60DE-FA97-9142-F89BAA1D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3334702"/>
            <a:ext cx="4297680" cy="2417445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272" y="898525"/>
            <a:ext cx="7678338" cy="1325880"/>
          </a:xfrm>
        </p:spPr>
        <p:txBody>
          <a:bodyPr/>
          <a:lstStyle/>
          <a:p>
            <a:r>
              <a:rPr lang="en-US" dirty="0" err="1"/>
              <a:t>Importancia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web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4832"/>
            <a:ext cx="3200400" cy="365760"/>
          </a:xfrm>
        </p:spPr>
        <p:txBody>
          <a:bodyPr/>
          <a:lstStyle/>
          <a:p>
            <a:r>
              <a:rPr lang="en-US" dirty="0" err="1"/>
              <a:t>Interactividad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dirty="0"/>
              <a:t>JS permite crear páginas web dinámicas y atractivas, mejorando la experiencia del usuario.</a:t>
            </a: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9724" y="2084832"/>
            <a:ext cx="3492799" cy="365760"/>
          </a:xfrm>
        </p:spPr>
        <p:txBody>
          <a:bodyPr/>
          <a:lstStyle/>
          <a:p>
            <a:r>
              <a:rPr lang="en-US" b="1" dirty="0" err="1"/>
              <a:t>Manipulación</a:t>
            </a:r>
            <a:r>
              <a:rPr lang="en-US" b="1" dirty="0"/>
              <a:t> del DOM</a:t>
            </a:r>
            <a:endParaRPr 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/>
          <a:lstStyle/>
          <a:p>
            <a:r>
              <a:rPr lang="es-ES" dirty="0"/>
              <a:t>Acceso y modificación de elementos HTML y CSS en tiempo real.</a:t>
            </a:r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C0199418-7058-49B4-86EA-CE4B3CCD4F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77717" y="3682405"/>
            <a:ext cx="3960443" cy="365760"/>
          </a:xfrm>
        </p:spPr>
        <p:txBody>
          <a:bodyPr/>
          <a:lstStyle/>
          <a:p>
            <a:r>
              <a:rPr lang="en-US" b="1" dirty="0" err="1"/>
              <a:t>Comunicación</a:t>
            </a:r>
            <a:r>
              <a:rPr lang="en-US" b="1" dirty="0"/>
              <a:t> </a:t>
            </a:r>
            <a:r>
              <a:rPr lang="en-US" b="1" dirty="0" err="1"/>
              <a:t>Asíncrona</a:t>
            </a:r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C5A9125A-B202-417F-B5CA-681093F8A9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6196" y="4091472"/>
            <a:ext cx="3200400" cy="1188720"/>
          </a:xfrm>
        </p:spPr>
        <p:txBody>
          <a:bodyPr/>
          <a:lstStyle/>
          <a:p>
            <a:r>
              <a:rPr lang="es-ES" dirty="0"/>
              <a:t>Realización de solicitudes al servidor sin recargar la página (AJAX).</a:t>
            </a: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8B815D0D-0225-4E87-A49A-44A0850548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45041" y="4047286"/>
            <a:ext cx="4043619" cy="365760"/>
          </a:xfrm>
        </p:spPr>
        <p:txBody>
          <a:bodyPr/>
          <a:lstStyle/>
          <a:p>
            <a:r>
              <a:rPr lang="en-US" b="1" dirty="0"/>
              <a:t>Frameworks y </a:t>
            </a:r>
            <a:r>
              <a:rPr lang="en-US" b="1" dirty="0" err="1"/>
              <a:t>Bibliotecas</a:t>
            </a:r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E79D8DDE-4530-4049-9A8C-A811A2C5D1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3" y="4465106"/>
            <a:ext cx="3200400" cy="1188720"/>
          </a:xfrm>
        </p:spPr>
        <p:txBody>
          <a:bodyPr/>
          <a:lstStyle/>
          <a:p>
            <a:r>
              <a:rPr lang="es-ES" dirty="0"/>
              <a:t>Amplio ecosistema (</a:t>
            </a:r>
            <a:r>
              <a:rPr lang="es-ES" dirty="0" err="1"/>
              <a:t>React</a:t>
            </a:r>
            <a:r>
              <a:rPr lang="es-ES" dirty="0"/>
              <a:t>, Angular, </a:t>
            </a:r>
            <a:r>
              <a:rPr lang="es-ES" dirty="0" err="1"/>
              <a:t>Vue</a:t>
            </a:r>
            <a:r>
              <a:rPr lang="es-ES" dirty="0"/>
              <a:t>) simplifica el desarrollo web.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 err="1"/>
              <a:t>Caracteristicas</a:t>
            </a:r>
            <a:r>
              <a:rPr lang="en-US" dirty="0"/>
              <a:t> clave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451599"/>
            <a:ext cx="3200400" cy="365760"/>
          </a:xfrm>
        </p:spPr>
        <p:txBody>
          <a:bodyPr/>
          <a:lstStyle/>
          <a:p>
            <a:r>
              <a:rPr lang="en-US" b="1" dirty="0" err="1"/>
              <a:t>Versatilidad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63079"/>
            <a:ext cx="3200400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Utilizado tanto en el lado del cliente como del servidor (Node.js)</a:t>
            </a:r>
            <a:endParaRPr lang="en-ZA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38277" y="2377440"/>
            <a:ext cx="3200400" cy="365760"/>
          </a:xfrm>
        </p:spPr>
        <p:txBody>
          <a:bodyPr/>
          <a:lstStyle/>
          <a:p>
            <a:r>
              <a:rPr lang="es-ES" b="1" dirty="0"/>
              <a:t>Sintaxis Similar a Java y C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3036814"/>
            <a:ext cx="3200400" cy="940825"/>
          </a:xfrm>
        </p:spPr>
        <p:txBody>
          <a:bodyPr/>
          <a:lstStyle/>
          <a:p>
            <a:r>
              <a:rPr lang="es-ES" dirty="0"/>
              <a:t>Facilita la transición para desarrolladores de otros lenguajes</a:t>
            </a:r>
            <a:endParaRPr lang="en-ZA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4221760"/>
            <a:ext cx="3200400" cy="365760"/>
          </a:xfrm>
        </p:spPr>
        <p:txBody>
          <a:bodyPr/>
          <a:lstStyle/>
          <a:p>
            <a:r>
              <a:rPr lang="en-US" b="1" dirty="0" err="1"/>
              <a:t>Ejecución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Tiempo</a:t>
            </a:r>
            <a:r>
              <a:rPr lang="en-US" b="1" dirty="0"/>
              <a:t> Real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848836"/>
            <a:ext cx="3200400" cy="927403"/>
          </a:xfrm>
        </p:spPr>
        <p:txBody>
          <a:bodyPr/>
          <a:lstStyle/>
          <a:p>
            <a:r>
              <a:rPr lang="es-ES" dirty="0"/>
              <a:t>Cambios reflejados sin recargar la página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 err="1"/>
              <a:t>Muchas</a:t>
            </a:r>
            <a:r>
              <a:rPr lang="en-US" dirty="0"/>
              <a:t> gracias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Luis Antonio Vásquez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Tiu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Programador Web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Discord</a:t>
            </a: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vasquez_Luis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cap="all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lvasquez0127@gmail.com</a:t>
            </a:r>
            <a:endParaRPr lang="es-ES" sz="1800" cap="all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https://vasquezluis.netlify.app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https://github.com/vasquezluis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{3C1938C3-D0C3-49CF-B0F0-03256CF0D1C3}tf33968143_win32</Template>
  <TotalTime>75</TotalTime>
  <Words>221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Office Theme</vt:lpstr>
      <vt:lpstr>Introducción a js</vt:lpstr>
      <vt:lpstr>¿Qué es javascript?</vt:lpstr>
      <vt:lpstr>Cliente y servidor</vt:lpstr>
      <vt:lpstr>Importancia en la web</vt:lpstr>
      <vt:lpstr>Caracteristicas clave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VASQUEZ TIU, LUIS ANTONIO</dc:creator>
  <cp:lastModifiedBy>VASQUEZ TIU, LUIS ANTONIO</cp:lastModifiedBy>
  <cp:revision>8</cp:revision>
  <dcterms:created xsi:type="dcterms:W3CDTF">2023-12-03T15:51:38Z</dcterms:created>
  <dcterms:modified xsi:type="dcterms:W3CDTF">2023-12-03T17:07:12Z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