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000"/>
    <a:srgbClr val="4C6959"/>
    <a:srgbClr val="E9F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011C-8032-11E3-D37C-0C23F1BA7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ED2DD-E9AB-57B1-8D23-B6D16F094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45A1E-4E4C-634A-D376-758DDBE9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A00F8-DFB8-EC0A-B62B-55AE9C5B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41A27-E868-FDEE-9393-045E87FD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62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92D2-DE56-3080-AEA3-D9E34538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80A3E-E277-A77C-D6E2-B699AA10E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EC70-A9CF-9B0E-4771-CAB1641E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59558-F082-71C4-F15D-44DCBA57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4A9AE-BC7A-A120-0FD9-3EAC474A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97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CBABC-45AB-373E-1863-4C1515E59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36C41-451D-02D7-3179-C64395320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8E6B4-7D7F-1E68-31EC-89621787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B9A5-C160-0A95-CAF4-DBF5D21B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30789-B8F4-A33D-D07F-254BFEF5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57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4C54-F8E4-4CB8-C6CC-CF50463A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80C1-4857-EDF6-75E7-99D12623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8F05-C71B-9940-9969-A731959F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8DAE-6FED-7608-CF86-D9A43478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C2358-DCB1-41C3-053B-45CF0F7B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7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6677-8DA1-5436-8246-2A4F54A27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97721-E82F-C62F-1E1A-C7EDEF24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64E50-AAF4-B2AB-54F3-9C6EA24E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315E5-D303-BCD1-2E4C-783BD39E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71F8F-48DF-1CEF-A1E2-A661D92E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9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73D6-A46B-2A44-C477-7A7A8571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4815F-21F0-E13B-AFBC-B62501210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A3064-4DD7-4B3E-CF6F-3AD2D466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D07A5-F658-D437-5111-ED9D50E8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0F340-18BD-457B-3141-FA614750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BDF3-1167-BEA0-1FF6-4069FD85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73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B714-FADF-F7AF-EFE8-6F620FA4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4F392-BDF6-6DAB-D735-8B530A0C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0CB24-2D85-CC50-63EE-477407FDE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EF1F5-E2AE-4446-1549-4242EC15A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C5333-A1B7-C3FA-C79F-479E757C8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239FD-1FB7-488A-51FD-2C639978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EF2B6-1AB5-82DD-84A1-02E32CB7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8523B-4B38-D099-1696-FAD36C66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9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68DB-7B76-BA98-A6D3-9F65B82D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6FFBB-8710-BB5D-8057-93B6F61B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CE025-3062-E720-1C0F-8A2D739B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7569E-4FC8-D6C3-D200-235BF77B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5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5CB80-AB7A-8CF6-864A-D5FB5059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6BF74-698B-9F96-47F5-A0AAAD1F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2BFEB-9BCD-1039-1848-996B82EE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4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EE48-A36F-0594-73AE-0B18DEED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D9FF-D45C-4309-C110-7C9ACBB9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E3A94-D19E-965C-A22A-384C8E62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2B7E9-737A-DD1D-79CE-8BDDDCBA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78B9B-918C-3C48-0D62-7E3887D4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A1432-52E1-3B1C-5358-D4DA1D4B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41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5F44-F683-9AC1-2786-B7121AF0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A6328-7175-676D-4A05-F1A56C671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855D1-D5C1-737B-DC96-80714E352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FCD0A-B3AF-FAD8-EF70-A6E700E8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15FF-811A-48C0-B345-B36027E2D274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3C4C-2F0F-5D7A-0AE8-8F2F73AB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B03FF-3D7F-8083-6F29-5AB0C2D3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62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550B0-EF8D-FF4A-466D-C92E9DA7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06037-CE2E-584C-C9A5-BDCE4CD2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F7C9E-02F9-FE94-6D16-7D167909D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A15FF-811A-48C0-B345-B36027E2D274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BC240-7433-C1CC-50E2-1B316A8A5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23F09-EFAE-E85B-2979-850EE99EC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F69A02-97F0-4D62-A88F-E76DF058CC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11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7AB30DDF-F86A-C2C7-83E3-08AD72716F50}"/>
              </a:ext>
            </a:extLst>
          </p:cNvPr>
          <p:cNvSpPr/>
          <p:nvPr/>
        </p:nvSpPr>
        <p:spPr>
          <a:xfrm>
            <a:off x="3011581" y="180493"/>
            <a:ext cx="9037965" cy="673104"/>
          </a:xfrm>
          <a:prstGeom prst="rect">
            <a:avLst/>
          </a:prstGeom>
          <a:solidFill>
            <a:srgbClr val="4C6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22334-B2C8-1AA9-0B2F-5CBE0F5434D6}"/>
              </a:ext>
            </a:extLst>
          </p:cNvPr>
          <p:cNvSpPr/>
          <p:nvPr/>
        </p:nvSpPr>
        <p:spPr>
          <a:xfrm>
            <a:off x="3909777" y="902242"/>
            <a:ext cx="6797442" cy="5759132"/>
          </a:xfrm>
          <a:prstGeom prst="rect">
            <a:avLst/>
          </a:prstGeom>
          <a:solidFill>
            <a:srgbClr val="E9F640"/>
          </a:solidFill>
          <a:ln>
            <a:solidFill>
              <a:srgbClr val="FFC000">
                <a:alpha val="4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689DE86A-B585-1E0B-2743-326324717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77" y="902243"/>
            <a:ext cx="952500" cy="952500"/>
          </a:xfrm>
          <a:prstGeom prst="rect">
            <a:avLst/>
          </a:prstGeom>
        </p:spPr>
      </p:pic>
      <p:pic>
        <p:nvPicPr>
          <p:cNvPr id="7" name="Picture 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5E1208BE-2FEF-FF1D-8B80-E494C7E7273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77" y="1854743"/>
            <a:ext cx="952500" cy="952500"/>
          </a:xfrm>
          <a:prstGeom prst="rect">
            <a:avLst/>
          </a:prstGeom>
        </p:spPr>
      </p:pic>
      <p:pic>
        <p:nvPicPr>
          <p:cNvPr id="8" name="Picture 7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5F814F6D-D0A8-BFB3-24FA-D1C7D2360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77" y="2807243"/>
            <a:ext cx="952500" cy="952500"/>
          </a:xfrm>
          <a:prstGeom prst="rect">
            <a:avLst/>
          </a:prstGeom>
        </p:spPr>
      </p:pic>
      <p:pic>
        <p:nvPicPr>
          <p:cNvPr id="9" name="Picture 8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AA21CC74-8A9D-B616-7547-4798E480D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77" y="3759743"/>
            <a:ext cx="952500" cy="952500"/>
          </a:xfrm>
          <a:prstGeom prst="rect">
            <a:avLst/>
          </a:prstGeom>
        </p:spPr>
      </p:pic>
      <p:pic>
        <p:nvPicPr>
          <p:cNvPr id="10" name="Picture 9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FBDF8402-AA61-03EF-AF94-6B8B71C69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77" y="4712243"/>
            <a:ext cx="952500" cy="952500"/>
          </a:xfrm>
          <a:prstGeom prst="rect">
            <a:avLst/>
          </a:prstGeom>
        </p:spPr>
      </p:pic>
      <p:pic>
        <p:nvPicPr>
          <p:cNvPr id="11" name="Picture 1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BF40DDEE-901B-15B2-BD92-4B329984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77" y="5708874"/>
            <a:ext cx="952500" cy="952500"/>
          </a:xfrm>
          <a:prstGeom prst="rect">
            <a:avLst/>
          </a:prstGeom>
        </p:spPr>
      </p:pic>
      <p:pic>
        <p:nvPicPr>
          <p:cNvPr id="12" name="Picture 11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646629D-D5D7-6091-E402-591BB8F6B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77" y="902243"/>
            <a:ext cx="952500" cy="952500"/>
          </a:xfrm>
          <a:prstGeom prst="rect">
            <a:avLst/>
          </a:prstGeom>
        </p:spPr>
      </p:pic>
      <p:pic>
        <p:nvPicPr>
          <p:cNvPr id="13" name="Picture 12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F3DA946-A33B-3024-6327-D9E544005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77" y="1854743"/>
            <a:ext cx="952500" cy="952500"/>
          </a:xfrm>
          <a:prstGeom prst="rect">
            <a:avLst/>
          </a:prstGeom>
        </p:spPr>
      </p:pic>
      <p:pic>
        <p:nvPicPr>
          <p:cNvPr id="14" name="Picture 13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939396E-4840-74FC-26F7-604F53E3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77" y="2807243"/>
            <a:ext cx="952500" cy="952500"/>
          </a:xfrm>
          <a:prstGeom prst="rect">
            <a:avLst/>
          </a:prstGeom>
        </p:spPr>
      </p:pic>
      <p:pic>
        <p:nvPicPr>
          <p:cNvPr id="15" name="Picture 1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11AA535A-8C11-B012-F935-66EF1DAAF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77" y="3759743"/>
            <a:ext cx="952500" cy="952500"/>
          </a:xfrm>
          <a:prstGeom prst="rect">
            <a:avLst/>
          </a:prstGeom>
        </p:spPr>
      </p:pic>
      <p:pic>
        <p:nvPicPr>
          <p:cNvPr id="16" name="Picture 1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BC55FE27-0E4F-73AC-505C-2AF1F8CA7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77" y="4712243"/>
            <a:ext cx="952500" cy="952500"/>
          </a:xfrm>
          <a:prstGeom prst="rect">
            <a:avLst/>
          </a:prstGeom>
        </p:spPr>
      </p:pic>
      <p:pic>
        <p:nvPicPr>
          <p:cNvPr id="17" name="Picture 1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20570CD8-B972-C93E-BE00-607CCCF7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77" y="5708874"/>
            <a:ext cx="952500" cy="952500"/>
          </a:xfrm>
          <a:prstGeom prst="rect">
            <a:avLst/>
          </a:prstGeom>
        </p:spPr>
      </p:pic>
      <p:pic>
        <p:nvPicPr>
          <p:cNvPr id="18" name="Picture 17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916A041D-25A4-29DE-779D-371C5C61E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3" y="902243"/>
            <a:ext cx="952500" cy="952500"/>
          </a:xfrm>
          <a:prstGeom prst="rect">
            <a:avLst/>
          </a:prstGeom>
        </p:spPr>
      </p:pic>
      <p:pic>
        <p:nvPicPr>
          <p:cNvPr id="19" name="Picture 18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C5EC7B39-0C20-005E-DE57-8F918E80617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3" y="1854743"/>
            <a:ext cx="952500" cy="952500"/>
          </a:xfrm>
          <a:prstGeom prst="rect">
            <a:avLst/>
          </a:prstGeom>
        </p:spPr>
      </p:pic>
      <p:pic>
        <p:nvPicPr>
          <p:cNvPr id="20" name="Picture 19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C669AB2E-E752-2469-3369-16FE8B2FD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3" y="2807243"/>
            <a:ext cx="952500" cy="952500"/>
          </a:xfrm>
          <a:prstGeom prst="rect">
            <a:avLst/>
          </a:prstGeom>
        </p:spPr>
      </p:pic>
      <p:pic>
        <p:nvPicPr>
          <p:cNvPr id="21" name="Picture 2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CA81EA8D-D7E2-0D29-1DED-9DED3747C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3" y="3759743"/>
            <a:ext cx="952500" cy="952500"/>
          </a:xfrm>
          <a:prstGeom prst="rect">
            <a:avLst/>
          </a:prstGeom>
        </p:spPr>
      </p:pic>
      <p:pic>
        <p:nvPicPr>
          <p:cNvPr id="22" name="Picture 21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7D514A9-6915-AF55-B783-8A9DB6840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3" y="4712243"/>
            <a:ext cx="952500" cy="952500"/>
          </a:xfrm>
          <a:prstGeom prst="rect">
            <a:avLst/>
          </a:prstGeom>
        </p:spPr>
      </p:pic>
      <p:pic>
        <p:nvPicPr>
          <p:cNvPr id="23" name="Picture 22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99AD9629-21B4-1711-E408-025B8BB5E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33" y="5708874"/>
            <a:ext cx="952500" cy="952500"/>
          </a:xfrm>
          <a:prstGeom prst="rect">
            <a:avLst/>
          </a:prstGeom>
        </p:spPr>
      </p:pic>
      <p:pic>
        <p:nvPicPr>
          <p:cNvPr id="24" name="Picture 23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393B40A6-8EF8-339C-3667-63527BE76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9" y="902241"/>
            <a:ext cx="952500" cy="952500"/>
          </a:xfrm>
          <a:prstGeom prst="rect">
            <a:avLst/>
          </a:prstGeom>
        </p:spPr>
      </p:pic>
      <p:pic>
        <p:nvPicPr>
          <p:cNvPr id="25" name="Picture 2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F9A8AA4D-2C4A-0783-244D-D06FCB8FA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9" y="1854741"/>
            <a:ext cx="952500" cy="952500"/>
          </a:xfrm>
          <a:prstGeom prst="rect">
            <a:avLst/>
          </a:prstGeom>
        </p:spPr>
      </p:pic>
      <p:pic>
        <p:nvPicPr>
          <p:cNvPr id="26" name="Picture 2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11F45A8-3805-0806-CB0C-A146EB244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9" y="2807241"/>
            <a:ext cx="952500" cy="952500"/>
          </a:xfrm>
          <a:prstGeom prst="rect">
            <a:avLst/>
          </a:prstGeom>
        </p:spPr>
      </p:pic>
      <p:pic>
        <p:nvPicPr>
          <p:cNvPr id="27" name="Picture 2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9D844606-5249-0133-1DA1-019B6EDAD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9" y="3759741"/>
            <a:ext cx="952500" cy="952500"/>
          </a:xfrm>
          <a:prstGeom prst="rect">
            <a:avLst/>
          </a:prstGeom>
        </p:spPr>
      </p:pic>
      <p:pic>
        <p:nvPicPr>
          <p:cNvPr id="28" name="Picture 27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A438D2CE-E19D-C77E-D23E-BAD6ED7EE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9" y="4712241"/>
            <a:ext cx="952500" cy="952500"/>
          </a:xfrm>
          <a:prstGeom prst="rect">
            <a:avLst/>
          </a:prstGeom>
        </p:spPr>
      </p:pic>
      <p:pic>
        <p:nvPicPr>
          <p:cNvPr id="29" name="Picture 28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298924B-3707-124B-F2AE-07DB74001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9" y="5708872"/>
            <a:ext cx="952500" cy="952500"/>
          </a:xfrm>
          <a:prstGeom prst="rect">
            <a:avLst/>
          </a:prstGeom>
        </p:spPr>
      </p:pic>
      <p:pic>
        <p:nvPicPr>
          <p:cNvPr id="30" name="Picture 29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379CFB7E-52E2-E385-4AFA-69B15F6D7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1" y="902241"/>
            <a:ext cx="952500" cy="952500"/>
          </a:xfrm>
          <a:prstGeom prst="rect">
            <a:avLst/>
          </a:prstGeom>
        </p:spPr>
      </p:pic>
      <p:pic>
        <p:nvPicPr>
          <p:cNvPr id="31" name="Picture 3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60B9B626-D845-93BA-CB38-47C7DD24A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1" y="1854741"/>
            <a:ext cx="952500" cy="952500"/>
          </a:xfrm>
          <a:prstGeom prst="rect">
            <a:avLst/>
          </a:prstGeom>
        </p:spPr>
      </p:pic>
      <p:pic>
        <p:nvPicPr>
          <p:cNvPr id="32" name="Picture 31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9A89CE29-2EBE-2A4D-E503-AD878207A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1" y="2807241"/>
            <a:ext cx="952500" cy="952500"/>
          </a:xfrm>
          <a:prstGeom prst="rect">
            <a:avLst/>
          </a:prstGeom>
        </p:spPr>
      </p:pic>
      <p:pic>
        <p:nvPicPr>
          <p:cNvPr id="33" name="Picture 32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64E25592-C2D9-2D4A-98C3-782D06DF6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1" y="3759741"/>
            <a:ext cx="952500" cy="952500"/>
          </a:xfrm>
          <a:prstGeom prst="rect">
            <a:avLst/>
          </a:prstGeom>
        </p:spPr>
      </p:pic>
      <p:pic>
        <p:nvPicPr>
          <p:cNvPr id="34" name="Picture 33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F475A65-924C-14F1-36B1-C5F7287B7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1" y="4712241"/>
            <a:ext cx="952500" cy="952500"/>
          </a:xfrm>
          <a:prstGeom prst="rect">
            <a:avLst/>
          </a:prstGeom>
        </p:spPr>
      </p:pic>
      <p:pic>
        <p:nvPicPr>
          <p:cNvPr id="35" name="Picture 3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9F20A5D3-9904-465D-64F2-81C5EEBB4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1" y="5708872"/>
            <a:ext cx="952500" cy="952500"/>
          </a:xfrm>
          <a:prstGeom prst="rect">
            <a:avLst/>
          </a:prstGeom>
        </p:spPr>
      </p:pic>
      <p:pic>
        <p:nvPicPr>
          <p:cNvPr id="36" name="Picture 3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9E84263-2050-F216-CC4E-896F15C7C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13" y="902241"/>
            <a:ext cx="952500" cy="952500"/>
          </a:xfrm>
          <a:prstGeom prst="rect">
            <a:avLst/>
          </a:prstGeom>
        </p:spPr>
      </p:pic>
      <p:pic>
        <p:nvPicPr>
          <p:cNvPr id="37" name="Picture 3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4C6EE415-CBAA-EA8B-19A0-A7DD4A6D2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13" y="1854741"/>
            <a:ext cx="952500" cy="952500"/>
          </a:xfrm>
          <a:prstGeom prst="rect">
            <a:avLst/>
          </a:prstGeom>
        </p:spPr>
      </p:pic>
      <p:pic>
        <p:nvPicPr>
          <p:cNvPr id="38" name="Picture 37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2CD5C1F2-4662-BECC-D670-0DAF4CD9B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13" y="2807241"/>
            <a:ext cx="952500" cy="952500"/>
          </a:xfrm>
          <a:prstGeom prst="rect">
            <a:avLst/>
          </a:prstGeom>
        </p:spPr>
      </p:pic>
      <p:pic>
        <p:nvPicPr>
          <p:cNvPr id="39" name="Picture 38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2DA1F503-C4B4-8450-4E92-159B06208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13" y="3759741"/>
            <a:ext cx="952500" cy="952500"/>
          </a:xfrm>
          <a:prstGeom prst="rect">
            <a:avLst/>
          </a:prstGeom>
        </p:spPr>
      </p:pic>
      <p:pic>
        <p:nvPicPr>
          <p:cNvPr id="40" name="Picture 39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EF000A4C-0ED2-388A-74C4-F9791624C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13" y="4712241"/>
            <a:ext cx="952500" cy="952500"/>
          </a:xfrm>
          <a:prstGeom prst="rect">
            <a:avLst/>
          </a:prstGeom>
        </p:spPr>
      </p:pic>
      <p:pic>
        <p:nvPicPr>
          <p:cNvPr id="41" name="Picture 4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7FE58767-AC29-4846-59A6-70140A85E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13" y="5708872"/>
            <a:ext cx="952500" cy="952500"/>
          </a:xfrm>
          <a:prstGeom prst="rect">
            <a:avLst/>
          </a:prstGeom>
        </p:spPr>
      </p:pic>
      <p:pic>
        <p:nvPicPr>
          <p:cNvPr id="42" name="Picture 41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FE4260C5-9F3E-E64F-82F0-2C5714032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447" y="902239"/>
            <a:ext cx="952500" cy="952500"/>
          </a:xfrm>
          <a:prstGeom prst="rect">
            <a:avLst/>
          </a:prstGeom>
        </p:spPr>
      </p:pic>
      <p:pic>
        <p:nvPicPr>
          <p:cNvPr id="43" name="Picture 42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F24484A-ACDC-3C4B-4DBA-1D7FE7568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16" y="1854741"/>
            <a:ext cx="952500" cy="952500"/>
          </a:xfrm>
          <a:prstGeom prst="rect">
            <a:avLst/>
          </a:prstGeom>
        </p:spPr>
      </p:pic>
      <p:pic>
        <p:nvPicPr>
          <p:cNvPr id="44" name="Picture 43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286F189B-852B-FDFC-CDEF-DEEF531CB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16" y="2807241"/>
            <a:ext cx="952500" cy="952500"/>
          </a:xfrm>
          <a:prstGeom prst="rect">
            <a:avLst/>
          </a:prstGeom>
        </p:spPr>
      </p:pic>
      <p:pic>
        <p:nvPicPr>
          <p:cNvPr id="45" name="Picture 4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CA3142C3-B80D-FD44-2CE2-0E3FB8D10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16" y="3759741"/>
            <a:ext cx="952500" cy="952500"/>
          </a:xfrm>
          <a:prstGeom prst="rect">
            <a:avLst/>
          </a:prstGeom>
        </p:spPr>
      </p:pic>
      <p:pic>
        <p:nvPicPr>
          <p:cNvPr id="46" name="Picture 4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E5D58CA0-C3CE-946C-FD1B-1CBE21CDA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16" y="4712241"/>
            <a:ext cx="952500" cy="952500"/>
          </a:xfrm>
          <a:prstGeom prst="rect">
            <a:avLst/>
          </a:prstGeom>
        </p:spPr>
      </p:pic>
      <p:pic>
        <p:nvPicPr>
          <p:cNvPr id="47" name="Picture 4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8486D5BB-945E-A286-7BFE-14DF56120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16" y="5708872"/>
            <a:ext cx="952500" cy="952500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2E4489B-3B7B-4F23-4E9F-113EEF36F9D8}"/>
              </a:ext>
            </a:extLst>
          </p:cNvPr>
          <p:cNvSpPr/>
          <p:nvPr/>
        </p:nvSpPr>
        <p:spPr>
          <a:xfrm>
            <a:off x="3126830" y="1263836"/>
            <a:ext cx="613394" cy="5357863"/>
          </a:xfrm>
          <a:prstGeom prst="roundRect">
            <a:avLst/>
          </a:prstGeom>
          <a:solidFill>
            <a:schemeClr val="bg1">
              <a:lumMod val="85000"/>
              <a:alpha val="57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61B67C-0964-5C1F-371A-CD44C4E85A33}"/>
              </a:ext>
            </a:extLst>
          </p:cNvPr>
          <p:cNvSpPr txBox="1"/>
          <p:nvPr/>
        </p:nvSpPr>
        <p:spPr>
          <a:xfrm>
            <a:off x="2914300" y="777623"/>
            <a:ext cx="1285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C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Fund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B785290-1E0E-2640-2E85-A6F4D3BD3C46}"/>
              </a:ext>
            </a:extLst>
          </p:cNvPr>
          <p:cNvCxnSpPr>
            <a:cxnSpLocks/>
          </p:cNvCxnSpPr>
          <p:nvPr/>
        </p:nvCxnSpPr>
        <p:spPr>
          <a:xfrm>
            <a:off x="3021566" y="3942767"/>
            <a:ext cx="245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CB68309-28C2-CB54-780D-52220D5431A1}"/>
              </a:ext>
            </a:extLst>
          </p:cNvPr>
          <p:cNvSpPr/>
          <p:nvPr/>
        </p:nvSpPr>
        <p:spPr>
          <a:xfrm>
            <a:off x="3183181" y="4075889"/>
            <a:ext cx="499867" cy="2536841"/>
          </a:xfrm>
          <a:prstGeom prst="rect">
            <a:avLst/>
          </a:prstGeom>
          <a:solidFill>
            <a:srgbClr val="4C6959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42202C-4EA4-F16E-29A4-D28E1F464205}"/>
              </a:ext>
            </a:extLst>
          </p:cNvPr>
          <p:cNvCxnSpPr/>
          <p:nvPr/>
        </p:nvCxnSpPr>
        <p:spPr>
          <a:xfrm>
            <a:off x="2904835" y="1371599"/>
            <a:ext cx="5237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61D20DF-2369-7BA5-D029-F32DB9A3E528}"/>
              </a:ext>
            </a:extLst>
          </p:cNvPr>
          <p:cNvSpPr txBox="1"/>
          <p:nvPr/>
        </p:nvSpPr>
        <p:spPr>
          <a:xfrm>
            <a:off x="3126830" y="4081510"/>
            <a:ext cx="695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>
                    <a:lumMod val="95000"/>
                  </a:schemeClr>
                </a:solidFill>
              </a:rPr>
              <a:t>$ xxx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6401D9-D892-C3F8-32EC-B70A5EDAFD90}"/>
              </a:ext>
            </a:extLst>
          </p:cNvPr>
          <p:cNvSpPr/>
          <p:nvPr/>
        </p:nvSpPr>
        <p:spPr>
          <a:xfrm>
            <a:off x="10794920" y="853597"/>
            <a:ext cx="1245812" cy="5759133"/>
          </a:xfrm>
          <a:prstGeom prst="rect">
            <a:avLst/>
          </a:prstGeom>
          <a:solidFill>
            <a:srgbClr val="4C6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1F50D4-9354-E58D-0D3F-B4989FF818C3}"/>
              </a:ext>
            </a:extLst>
          </p:cNvPr>
          <p:cNvSpPr txBox="1"/>
          <p:nvPr/>
        </p:nvSpPr>
        <p:spPr>
          <a:xfrm>
            <a:off x="3761066" y="145711"/>
            <a:ext cx="466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Charity fundraiser 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888C48C-08A5-2601-AE77-4CC960350BA4}"/>
              </a:ext>
            </a:extLst>
          </p:cNvPr>
          <p:cNvSpPr/>
          <p:nvPr/>
        </p:nvSpPr>
        <p:spPr>
          <a:xfrm>
            <a:off x="10591271" y="452043"/>
            <a:ext cx="1100196" cy="1226263"/>
          </a:xfrm>
          <a:prstGeom prst="ellipse">
            <a:avLst/>
          </a:prstGeom>
          <a:solidFill>
            <a:srgbClr val="4C6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 descr="A white and black logo&#10;&#10;Description automatically generated">
            <a:extLst>
              <a:ext uri="{FF2B5EF4-FFF2-40B4-BE49-F238E27FC236}">
                <a16:creationId xmlns:a16="http://schemas.microsoft.com/office/drawing/2014/main" id="{1EF3D662-D770-E6E4-DA38-9EC09B112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191" y="562983"/>
            <a:ext cx="952500" cy="952500"/>
          </a:xfrm>
          <a:prstGeom prst="rect">
            <a:avLst/>
          </a:prstGeom>
        </p:spPr>
      </p:pic>
      <p:pic>
        <p:nvPicPr>
          <p:cNvPr id="67" name="Picture 66" descr="A hand holding a heart with a dollar sign&#10;&#10;Description automatically generated">
            <a:extLst>
              <a:ext uri="{FF2B5EF4-FFF2-40B4-BE49-F238E27FC236}">
                <a16:creationId xmlns:a16="http://schemas.microsoft.com/office/drawing/2014/main" id="{23CDF503-20D4-0C84-F7F8-7498ABCA4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86" y="180493"/>
            <a:ext cx="613394" cy="61339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B80BB51-88EE-77B8-83D4-739BE0F7CDF2}"/>
              </a:ext>
            </a:extLst>
          </p:cNvPr>
          <p:cNvSpPr txBox="1"/>
          <p:nvPr/>
        </p:nvSpPr>
        <p:spPr>
          <a:xfrm>
            <a:off x="145915" y="145711"/>
            <a:ext cx="28048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Million pixels</a:t>
            </a:r>
          </a:p>
          <a:p>
            <a:r>
              <a:rPr lang="en-GB" sz="1400" dirty="0"/>
              <a:t>- 1 million pixels or boxes on canvas on a chart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Simulates a 1,000,000 pixels in a box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User selects a pixel, new form will appear 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Must watch an intro </a:t>
            </a:r>
            <a:r>
              <a:rPr lang="en-GB" sz="1400" dirty="0" err="1"/>
              <a:t>youtube</a:t>
            </a:r>
            <a:r>
              <a:rPr lang="en-GB" sz="1400" dirty="0"/>
              <a:t> video (10 secs max)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Then answer a question</a:t>
            </a:r>
          </a:p>
          <a:p>
            <a:pPr marL="742950" lvl="1" indent="-285750">
              <a:buFontTx/>
              <a:buChar char="-"/>
            </a:pPr>
            <a:r>
              <a:rPr lang="en-GB" sz="1400" dirty="0"/>
              <a:t>Finally buy the pixel for $2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Once pixel is purchased then colour is set for the bought pixels</a:t>
            </a:r>
          </a:p>
          <a:p>
            <a:pPr marL="742950" lvl="1" indent="-285750">
              <a:buFontTx/>
              <a:buChar char="-"/>
            </a:pPr>
            <a:endParaRPr lang="en-GB" sz="1400" dirty="0"/>
          </a:p>
          <a:p>
            <a:pPr marL="742950" lvl="1" indent="-285750">
              <a:buFontTx/>
              <a:buChar char="-"/>
            </a:pPr>
            <a:endParaRPr lang="en-GB" sz="14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91B253C-0B74-FB76-7BAF-E2168097A64A}"/>
              </a:ext>
            </a:extLst>
          </p:cNvPr>
          <p:cNvCxnSpPr>
            <a:cxnSpLocks/>
          </p:cNvCxnSpPr>
          <p:nvPr/>
        </p:nvCxnSpPr>
        <p:spPr>
          <a:xfrm flipH="1">
            <a:off x="1805410" y="2776490"/>
            <a:ext cx="2061390" cy="1234779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3CB8F88-61CB-1F10-918D-8AF925C73467}"/>
              </a:ext>
            </a:extLst>
          </p:cNvPr>
          <p:cNvSpPr txBox="1"/>
          <p:nvPr/>
        </p:nvSpPr>
        <p:spPr>
          <a:xfrm>
            <a:off x="742257" y="3990390"/>
            <a:ext cx="191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lackadder ITC" panose="04020505051007020D02" pitchFamily="82" charset="0"/>
              </a:rPr>
              <a:t>‘yellow’ canvas area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40AB727-2AD4-7AC4-2438-726ED6A3CFF8}"/>
              </a:ext>
            </a:extLst>
          </p:cNvPr>
          <p:cNvCxnSpPr>
            <a:cxnSpLocks/>
          </p:cNvCxnSpPr>
          <p:nvPr/>
        </p:nvCxnSpPr>
        <p:spPr>
          <a:xfrm flipH="1">
            <a:off x="1779041" y="2652705"/>
            <a:ext cx="4225098" cy="2279218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1B448B2-4AD0-CAD9-9095-ADBAC9422260}"/>
              </a:ext>
            </a:extLst>
          </p:cNvPr>
          <p:cNvSpPr txBox="1"/>
          <p:nvPr/>
        </p:nvSpPr>
        <p:spPr>
          <a:xfrm>
            <a:off x="846307" y="4871042"/>
            <a:ext cx="191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lackadder ITC" panose="04020505051007020D02" pitchFamily="82" charset="0"/>
              </a:rPr>
              <a:t>‘user selected pixel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C3EFE6-6167-2111-BAA9-94BB2905F68F}"/>
              </a:ext>
            </a:extLst>
          </p:cNvPr>
          <p:cNvCxnSpPr/>
          <p:nvPr/>
        </p:nvCxnSpPr>
        <p:spPr>
          <a:xfrm flipH="1">
            <a:off x="2247089" y="4235398"/>
            <a:ext cx="5729592" cy="1358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0A19958-02E6-CEB8-02D6-FB121A66D261}"/>
              </a:ext>
            </a:extLst>
          </p:cNvPr>
          <p:cNvSpPr txBox="1"/>
          <p:nvPr/>
        </p:nvSpPr>
        <p:spPr>
          <a:xfrm>
            <a:off x="980703" y="5575983"/>
            <a:ext cx="191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lackadder ITC" panose="04020505051007020D02" pitchFamily="82" charset="0"/>
              </a:rPr>
              <a:t>‘user purchased pixel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7C9DCA-1CA7-F5AA-ADD3-0E11B01BD1F1}"/>
              </a:ext>
            </a:extLst>
          </p:cNvPr>
          <p:cNvSpPr txBox="1"/>
          <p:nvPr/>
        </p:nvSpPr>
        <p:spPr>
          <a:xfrm rot="5400000">
            <a:off x="2032346" y="2627101"/>
            <a:ext cx="2804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2">
                    <a:lumMod val="75000"/>
                  </a:schemeClr>
                </a:solidFill>
              </a:rPr>
              <a:t>TARGET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1B7F44-9453-4414-4328-E4A3C19C5B56}"/>
              </a:ext>
            </a:extLst>
          </p:cNvPr>
          <p:cNvSpPr txBox="1"/>
          <p:nvPr/>
        </p:nvSpPr>
        <p:spPr>
          <a:xfrm rot="19005980">
            <a:off x="6068401" y="3138492"/>
            <a:ext cx="2416341" cy="707886"/>
          </a:xfrm>
          <a:prstGeom prst="rect">
            <a:avLst/>
          </a:prstGeom>
          <a:solidFill>
            <a:schemeClr val="bg2">
              <a:lumMod val="7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Screen 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97F4FE8-E1ED-F834-9F7D-AF833A1FC7D9}"/>
              </a:ext>
            </a:extLst>
          </p:cNvPr>
          <p:cNvSpPr txBox="1"/>
          <p:nvPr/>
        </p:nvSpPr>
        <p:spPr>
          <a:xfrm>
            <a:off x="9973607" y="452041"/>
            <a:ext cx="1261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7361A3-A5FB-F3CF-1C2B-AF21B4FBDE61}"/>
              </a:ext>
            </a:extLst>
          </p:cNvPr>
          <p:cNvSpPr txBox="1"/>
          <p:nvPr/>
        </p:nvSpPr>
        <p:spPr>
          <a:xfrm>
            <a:off x="6974731" y="1673272"/>
            <a:ext cx="1817760" cy="646331"/>
          </a:xfrm>
          <a:prstGeom prst="rect">
            <a:avLst/>
          </a:prstGeom>
          <a:solidFill>
            <a:srgbClr val="FFFF00">
              <a:alpha val="65000"/>
            </a:srgbClr>
          </a:solidFill>
          <a:ln>
            <a:solidFill>
              <a:srgbClr val="C5C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Pixel x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Owner: vas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Purchased: $2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32F144-602C-FB83-2D26-E7767F686513}"/>
              </a:ext>
            </a:extLst>
          </p:cNvPr>
          <p:cNvSpPr txBox="1"/>
          <p:nvPr/>
        </p:nvSpPr>
        <p:spPr>
          <a:xfrm>
            <a:off x="6728216" y="1509510"/>
            <a:ext cx="479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980BF02-B8E1-EC28-AAB4-5FCAB6432C9F}"/>
              </a:ext>
            </a:extLst>
          </p:cNvPr>
          <p:cNvSpPr txBox="1"/>
          <p:nvPr/>
        </p:nvSpPr>
        <p:spPr>
          <a:xfrm>
            <a:off x="6683305" y="1215502"/>
            <a:ext cx="25505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Hovering over pixel</a:t>
            </a:r>
          </a:p>
        </p:txBody>
      </p:sp>
    </p:spTree>
    <p:extLst>
      <p:ext uri="{BB962C8B-B14F-4D97-AF65-F5344CB8AC3E}">
        <p14:creationId xmlns:p14="http://schemas.microsoft.com/office/powerpoint/2010/main" val="399193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BA3003-FB66-E28A-10CA-A6E2ABC72324}"/>
              </a:ext>
            </a:extLst>
          </p:cNvPr>
          <p:cNvSpPr/>
          <p:nvPr/>
        </p:nvSpPr>
        <p:spPr>
          <a:xfrm>
            <a:off x="222994" y="493680"/>
            <a:ext cx="6797442" cy="5759132"/>
          </a:xfrm>
          <a:prstGeom prst="rect">
            <a:avLst/>
          </a:prstGeom>
          <a:solidFill>
            <a:srgbClr val="E9F640"/>
          </a:solidFill>
          <a:ln>
            <a:solidFill>
              <a:srgbClr val="FFC000">
                <a:alpha val="49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2D69AE30-85C7-1829-BE3D-D47BE023F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4" y="493681"/>
            <a:ext cx="952500" cy="952500"/>
          </a:xfrm>
          <a:prstGeom prst="rect">
            <a:avLst/>
          </a:prstGeom>
        </p:spPr>
      </p:pic>
      <p:pic>
        <p:nvPicPr>
          <p:cNvPr id="6" name="Picture 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6EE3FB47-0FE6-1AE0-D1AA-3509AFBF9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4" y="1446181"/>
            <a:ext cx="952500" cy="952500"/>
          </a:xfrm>
          <a:prstGeom prst="rect">
            <a:avLst/>
          </a:prstGeom>
        </p:spPr>
      </p:pic>
      <p:pic>
        <p:nvPicPr>
          <p:cNvPr id="7" name="Picture 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2B0C2F79-D29A-4541-84DA-D5A52F2BB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4" y="2398681"/>
            <a:ext cx="952500" cy="952500"/>
          </a:xfrm>
          <a:prstGeom prst="rect">
            <a:avLst/>
          </a:prstGeom>
        </p:spPr>
      </p:pic>
      <p:pic>
        <p:nvPicPr>
          <p:cNvPr id="8" name="Picture 7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104EA9A9-E0BA-5FBE-6824-59C53F933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4" y="3351181"/>
            <a:ext cx="952500" cy="952500"/>
          </a:xfrm>
          <a:prstGeom prst="rect">
            <a:avLst/>
          </a:prstGeom>
        </p:spPr>
      </p:pic>
      <p:pic>
        <p:nvPicPr>
          <p:cNvPr id="9" name="Picture 8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D6F0B71-CEA3-163D-A966-B4B9ABA68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4" y="4303681"/>
            <a:ext cx="952500" cy="952500"/>
          </a:xfrm>
          <a:prstGeom prst="rect">
            <a:avLst/>
          </a:prstGeom>
        </p:spPr>
      </p:pic>
      <p:pic>
        <p:nvPicPr>
          <p:cNvPr id="10" name="Picture 9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5A1055E7-A7C3-C0E7-A849-797A86DC1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4" y="5300312"/>
            <a:ext cx="952500" cy="952500"/>
          </a:xfrm>
          <a:prstGeom prst="rect">
            <a:avLst/>
          </a:prstGeom>
        </p:spPr>
      </p:pic>
      <p:pic>
        <p:nvPicPr>
          <p:cNvPr id="11" name="Picture 1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B5C0CFCF-75D3-0CAA-8051-45A68847B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94" y="493681"/>
            <a:ext cx="952500" cy="952500"/>
          </a:xfrm>
          <a:prstGeom prst="rect">
            <a:avLst/>
          </a:prstGeom>
        </p:spPr>
      </p:pic>
      <p:pic>
        <p:nvPicPr>
          <p:cNvPr id="12" name="Picture 11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12932BC-2C52-1871-577A-F2FC94D4C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94" y="1446181"/>
            <a:ext cx="952500" cy="952500"/>
          </a:xfrm>
          <a:prstGeom prst="rect">
            <a:avLst/>
          </a:prstGeom>
        </p:spPr>
      </p:pic>
      <p:pic>
        <p:nvPicPr>
          <p:cNvPr id="13" name="Picture 12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A18FB86-F602-98A2-1890-4EC161C5D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94" y="2398681"/>
            <a:ext cx="952500" cy="952500"/>
          </a:xfrm>
          <a:prstGeom prst="rect">
            <a:avLst/>
          </a:prstGeom>
        </p:spPr>
      </p:pic>
      <p:pic>
        <p:nvPicPr>
          <p:cNvPr id="14" name="Picture 13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05747AE9-14B3-3B93-F184-99BE2624C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94" y="3351181"/>
            <a:ext cx="952500" cy="952500"/>
          </a:xfrm>
          <a:prstGeom prst="rect">
            <a:avLst/>
          </a:prstGeom>
        </p:spPr>
      </p:pic>
      <p:pic>
        <p:nvPicPr>
          <p:cNvPr id="15" name="Picture 1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64198C80-087E-2282-4A34-72E80EF1C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94" y="4303681"/>
            <a:ext cx="952500" cy="952500"/>
          </a:xfrm>
          <a:prstGeom prst="rect">
            <a:avLst/>
          </a:prstGeom>
        </p:spPr>
      </p:pic>
      <p:pic>
        <p:nvPicPr>
          <p:cNvPr id="16" name="Picture 1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E5A01DC5-DA0B-1E54-4085-92556EAB2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94" y="5300312"/>
            <a:ext cx="952500" cy="952500"/>
          </a:xfrm>
          <a:prstGeom prst="rect">
            <a:avLst/>
          </a:prstGeom>
        </p:spPr>
      </p:pic>
      <p:pic>
        <p:nvPicPr>
          <p:cNvPr id="17" name="Picture 1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58169DA8-B856-B1D1-C80E-A8CEB54F6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0" y="493681"/>
            <a:ext cx="952500" cy="952500"/>
          </a:xfrm>
          <a:prstGeom prst="rect">
            <a:avLst/>
          </a:prstGeom>
        </p:spPr>
      </p:pic>
      <p:pic>
        <p:nvPicPr>
          <p:cNvPr id="18" name="Picture 17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E79C3280-EE80-3FBD-9C18-69A73C0101F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0" y="1446181"/>
            <a:ext cx="952500" cy="952500"/>
          </a:xfrm>
          <a:prstGeom prst="rect">
            <a:avLst/>
          </a:prstGeom>
        </p:spPr>
      </p:pic>
      <p:pic>
        <p:nvPicPr>
          <p:cNvPr id="19" name="Picture 18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4E115EFC-62E1-4C24-8C69-2482E3792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0" y="2398681"/>
            <a:ext cx="952500" cy="952500"/>
          </a:xfrm>
          <a:prstGeom prst="rect">
            <a:avLst/>
          </a:prstGeom>
        </p:spPr>
      </p:pic>
      <p:pic>
        <p:nvPicPr>
          <p:cNvPr id="20" name="Picture 19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7118EC31-DEDF-AABA-E5D2-523F7F478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0" y="3351181"/>
            <a:ext cx="952500" cy="952500"/>
          </a:xfrm>
          <a:prstGeom prst="rect">
            <a:avLst/>
          </a:prstGeom>
        </p:spPr>
      </p:pic>
      <p:pic>
        <p:nvPicPr>
          <p:cNvPr id="21" name="Picture 2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7C117400-FCE7-8854-729E-F720B86A4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0" y="4303681"/>
            <a:ext cx="952500" cy="952500"/>
          </a:xfrm>
          <a:prstGeom prst="rect">
            <a:avLst/>
          </a:prstGeom>
        </p:spPr>
      </p:pic>
      <p:pic>
        <p:nvPicPr>
          <p:cNvPr id="22" name="Picture 21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B354D362-D564-F8D0-6562-C3E335AF0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0" y="5300312"/>
            <a:ext cx="952500" cy="952500"/>
          </a:xfrm>
          <a:prstGeom prst="rect">
            <a:avLst/>
          </a:prstGeom>
        </p:spPr>
      </p:pic>
      <p:pic>
        <p:nvPicPr>
          <p:cNvPr id="23" name="Picture 22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8C5CA152-9841-4AF1-3F24-03B5920E5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06" y="493679"/>
            <a:ext cx="952500" cy="952500"/>
          </a:xfrm>
          <a:prstGeom prst="rect">
            <a:avLst/>
          </a:prstGeom>
        </p:spPr>
      </p:pic>
      <p:pic>
        <p:nvPicPr>
          <p:cNvPr id="24" name="Picture 23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62CAB17-8963-38CA-F38E-0CDF95DE8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06" y="1446179"/>
            <a:ext cx="952500" cy="952500"/>
          </a:xfrm>
          <a:prstGeom prst="rect">
            <a:avLst/>
          </a:prstGeom>
        </p:spPr>
      </p:pic>
      <p:pic>
        <p:nvPicPr>
          <p:cNvPr id="25" name="Picture 2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C8F5A800-DD37-0F06-B3CD-0C96CE94F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06" y="2398679"/>
            <a:ext cx="952500" cy="952500"/>
          </a:xfrm>
          <a:prstGeom prst="rect">
            <a:avLst/>
          </a:prstGeom>
        </p:spPr>
      </p:pic>
      <p:pic>
        <p:nvPicPr>
          <p:cNvPr id="26" name="Picture 2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943E41E-E49A-3B79-6119-183F1F7B1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06" y="3351179"/>
            <a:ext cx="952500" cy="952500"/>
          </a:xfrm>
          <a:prstGeom prst="rect">
            <a:avLst/>
          </a:prstGeom>
        </p:spPr>
      </p:pic>
      <p:pic>
        <p:nvPicPr>
          <p:cNvPr id="27" name="Picture 2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64829EC2-31D1-7DFA-CD00-C74167E89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06" y="4303679"/>
            <a:ext cx="952500" cy="952500"/>
          </a:xfrm>
          <a:prstGeom prst="rect">
            <a:avLst/>
          </a:prstGeom>
        </p:spPr>
      </p:pic>
      <p:pic>
        <p:nvPicPr>
          <p:cNvPr id="28" name="Picture 27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AC9C65B7-EF4B-0467-EC45-324A9C790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06" y="5300310"/>
            <a:ext cx="952500" cy="952500"/>
          </a:xfrm>
          <a:prstGeom prst="rect">
            <a:avLst/>
          </a:prstGeom>
        </p:spPr>
      </p:pic>
      <p:pic>
        <p:nvPicPr>
          <p:cNvPr id="29" name="Picture 28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40E6ADB3-6793-F1E5-BC0E-00C8A88B6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8" y="493679"/>
            <a:ext cx="952500" cy="952500"/>
          </a:xfrm>
          <a:prstGeom prst="rect">
            <a:avLst/>
          </a:prstGeom>
        </p:spPr>
      </p:pic>
      <p:pic>
        <p:nvPicPr>
          <p:cNvPr id="30" name="Picture 29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E22E0568-153D-573D-9AFB-44468E83D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8" y="1446179"/>
            <a:ext cx="952500" cy="952500"/>
          </a:xfrm>
          <a:prstGeom prst="rect">
            <a:avLst/>
          </a:prstGeom>
        </p:spPr>
      </p:pic>
      <p:pic>
        <p:nvPicPr>
          <p:cNvPr id="31" name="Picture 3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DDE67B6-B108-43C1-E0CF-9EDA993D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8" y="2398679"/>
            <a:ext cx="952500" cy="952500"/>
          </a:xfrm>
          <a:prstGeom prst="rect">
            <a:avLst/>
          </a:prstGeom>
        </p:spPr>
      </p:pic>
      <p:pic>
        <p:nvPicPr>
          <p:cNvPr id="32" name="Picture 31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223819C4-186B-E893-8645-89B694445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8" y="3351179"/>
            <a:ext cx="952500" cy="952500"/>
          </a:xfrm>
          <a:prstGeom prst="rect">
            <a:avLst/>
          </a:prstGeom>
        </p:spPr>
      </p:pic>
      <p:pic>
        <p:nvPicPr>
          <p:cNvPr id="33" name="Picture 32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B6D207F6-C779-2C3B-CD86-666B4F8F3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8" y="4303679"/>
            <a:ext cx="952500" cy="952500"/>
          </a:xfrm>
          <a:prstGeom prst="rect">
            <a:avLst/>
          </a:prstGeom>
        </p:spPr>
      </p:pic>
      <p:pic>
        <p:nvPicPr>
          <p:cNvPr id="34" name="Picture 33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17A3BA4F-3159-458D-033A-4E02FD669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18" y="5300310"/>
            <a:ext cx="952500" cy="952500"/>
          </a:xfrm>
          <a:prstGeom prst="rect">
            <a:avLst/>
          </a:prstGeom>
        </p:spPr>
      </p:pic>
      <p:pic>
        <p:nvPicPr>
          <p:cNvPr id="35" name="Picture 3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603B2EF-0E58-18FF-33C5-988AFC8FE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30" y="493679"/>
            <a:ext cx="952500" cy="952500"/>
          </a:xfrm>
          <a:prstGeom prst="rect">
            <a:avLst/>
          </a:prstGeom>
        </p:spPr>
      </p:pic>
      <p:pic>
        <p:nvPicPr>
          <p:cNvPr id="36" name="Picture 3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33A1DDCA-227E-267D-CBA7-F126EC326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30" y="1446179"/>
            <a:ext cx="952500" cy="952500"/>
          </a:xfrm>
          <a:prstGeom prst="rect">
            <a:avLst/>
          </a:prstGeom>
        </p:spPr>
      </p:pic>
      <p:pic>
        <p:nvPicPr>
          <p:cNvPr id="37" name="Picture 36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F4B4EC81-CA21-6B31-943E-3E2342034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30" y="2398679"/>
            <a:ext cx="952500" cy="952500"/>
          </a:xfrm>
          <a:prstGeom prst="rect">
            <a:avLst/>
          </a:prstGeom>
        </p:spPr>
      </p:pic>
      <p:pic>
        <p:nvPicPr>
          <p:cNvPr id="38" name="Picture 37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53841746-504E-297F-ADA8-9849E3B9E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30" y="3351179"/>
            <a:ext cx="952500" cy="952500"/>
          </a:xfrm>
          <a:prstGeom prst="rect">
            <a:avLst/>
          </a:prstGeom>
        </p:spPr>
      </p:pic>
      <p:pic>
        <p:nvPicPr>
          <p:cNvPr id="39" name="Picture 38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BB558FE-5AAB-9FD2-DD9F-C069C7ACE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30" y="4303679"/>
            <a:ext cx="952500" cy="952500"/>
          </a:xfrm>
          <a:prstGeom prst="rect">
            <a:avLst/>
          </a:prstGeom>
        </p:spPr>
      </p:pic>
      <p:pic>
        <p:nvPicPr>
          <p:cNvPr id="40" name="Picture 39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F807A0CA-6494-B50F-D093-0592D5900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30" y="5300310"/>
            <a:ext cx="952500" cy="952500"/>
          </a:xfrm>
          <a:prstGeom prst="rect">
            <a:avLst/>
          </a:prstGeom>
        </p:spPr>
      </p:pic>
      <p:pic>
        <p:nvPicPr>
          <p:cNvPr id="41" name="Picture 40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3D9BA342-2259-E5A8-3CDB-1E585943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664" y="493677"/>
            <a:ext cx="952500" cy="952500"/>
          </a:xfrm>
          <a:prstGeom prst="rect">
            <a:avLst/>
          </a:prstGeom>
        </p:spPr>
      </p:pic>
      <p:pic>
        <p:nvPicPr>
          <p:cNvPr id="42" name="Picture 41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D77C40E5-B114-7110-47F4-E5E6AE0B8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33" y="1446179"/>
            <a:ext cx="952500" cy="952500"/>
          </a:xfrm>
          <a:prstGeom prst="rect">
            <a:avLst/>
          </a:prstGeom>
        </p:spPr>
      </p:pic>
      <p:pic>
        <p:nvPicPr>
          <p:cNvPr id="43" name="Picture 42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F524A754-7992-ABA5-C7EE-0816CC0B2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33" y="2398679"/>
            <a:ext cx="952500" cy="952500"/>
          </a:xfrm>
          <a:prstGeom prst="rect">
            <a:avLst/>
          </a:prstGeom>
        </p:spPr>
      </p:pic>
      <p:pic>
        <p:nvPicPr>
          <p:cNvPr id="44" name="Picture 43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7913E7A3-2690-AA53-71ED-32220721C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33" y="3351179"/>
            <a:ext cx="952500" cy="952500"/>
          </a:xfrm>
          <a:prstGeom prst="rect">
            <a:avLst/>
          </a:prstGeom>
        </p:spPr>
      </p:pic>
      <p:pic>
        <p:nvPicPr>
          <p:cNvPr id="45" name="Picture 44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5D556D66-AD88-6E6E-6C39-CF8690F85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33" y="4303679"/>
            <a:ext cx="952500" cy="952500"/>
          </a:xfrm>
          <a:prstGeom prst="rect">
            <a:avLst/>
          </a:prstGeom>
        </p:spPr>
      </p:pic>
      <p:pic>
        <p:nvPicPr>
          <p:cNvPr id="46" name="Picture 4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9A71F032-E364-CDD4-5D8F-43DE08B0A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33" y="5300310"/>
            <a:ext cx="952500" cy="9525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EF4DE69-3E5E-FAFC-A4A0-612C1D305369}"/>
              </a:ext>
            </a:extLst>
          </p:cNvPr>
          <p:cNvSpPr txBox="1"/>
          <p:nvPr/>
        </p:nvSpPr>
        <p:spPr>
          <a:xfrm rot="19005980">
            <a:off x="2381618" y="2114378"/>
            <a:ext cx="2416341" cy="1938992"/>
          </a:xfrm>
          <a:prstGeom prst="rect">
            <a:avLst/>
          </a:prstGeom>
          <a:solidFill>
            <a:schemeClr val="bg2">
              <a:lumMod val="75000"/>
              <a:alpha val="5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User Selects a Pixel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E4AB08-CEB1-0FD5-7692-543F24B2880B}"/>
              </a:ext>
            </a:extLst>
          </p:cNvPr>
          <p:cNvCxnSpPr>
            <a:cxnSpLocks/>
          </p:cNvCxnSpPr>
          <p:nvPr/>
        </p:nvCxnSpPr>
        <p:spPr>
          <a:xfrm flipV="1">
            <a:off x="992221" y="1257901"/>
            <a:ext cx="1116317" cy="638993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958545A-737D-BE04-D9EF-296B6EFE6F95}"/>
              </a:ext>
            </a:extLst>
          </p:cNvPr>
          <p:cNvSpPr/>
          <p:nvPr/>
        </p:nvSpPr>
        <p:spPr>
          <a:xfrm>
            <a:off x="729574" y="1654826"/>
            <a:ext cx="632298" cy="524170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6069CE-1B3D-AE73-3BE4-7F57197D3476}"/>
              </a:ext>
            </a:extLst>
          </p:cNvPr>
          <p:cNvSpPr txBox="1"/>
          <p:nvPr/>
        </p:nvSpPr>
        <p:spPr>
          <a:xfrm>
            <a:off x="2045476" y="894945"/>
            <a:ext cx="15829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Pixel selected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2C0F32-0F6F-22C1-753D-5D4CAFC73424}"/>
              </a:ext>
            </a:extLst>
          </p:cNvPr>
          <p:cNvSpPr/>
          <p:nvPr/>
        </p:nvSpPr>
        <p:spPr>
          <a:xfrm>
            <a:off x="5498310" y="3375526"/>
            <a:ext cx="4042152" cy="27459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96D53E-2C6D-EF44-E86F-6663479D514A}"/>
              </a:ext>
            </a:extLst>
          </p:cNvPr>
          <p:cNvSpPr txBox="1"/>
          <p:nvPr/>
        </p:nvSpPr>
        <p:spPr>
          <a:xfrm>
            <a:off x="5929500" y="3533989"/>
            <a:ext cx="304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Which is your favourite drink?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E0105A-0254-5DC7-BBB2-9A3D42C7D767}"/>
              </a:ext>
            </a:extLst>
          </p:cNvPr>
          <p:cNvSpPr txBox="1"/>
          <p:nvPr/>
        </p:nvSpPr>
        <p:spPr>
          <a:xfrm>
            <a:off x="6672114" y="4320302"/>
            <a:ext cx="23865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Coca-Cola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Pepsi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Fanta</a:t>
            </a:r>
          </a:p>
        </p:txBody>
      </p:sp>
      <p:pic>
        <p:nvPicPr>
          <p:cNvPr id="60" name="Picture 59" descr="A red rectangle with a black arrow&#10;&#10;Description automatically generated">
            <a:extLst>
              <a:ext uri="{FF2B5EF4-FFF2-40B4-BE49-F238E27FC236}">
                <a16:creationId xmlns:a16="http://schemas.microsoft.com/office/drawing/2014/main" id="{28BFF43E-BA31-9A13-A3F0-2C7B88631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78" y="-348741"/>
            <a:ext cx="4301284" cy="430128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CF72F6C-15CA-70E4-2A75-B8D1CA69209D}"/>
              </a:ext>
            </a:extLst>
          </p:cNvPr>
          <p:cNvSpPr txBox="1"/>
          <p:nvPr/>
        </p:nvSpPr>
        <p:spPr>
          <a:xfrm>
            <a:off x="5572653" y="713395"/>
            <a:ext cx="25693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Watch </a:t>
            </a:r>
            <a:r>
              <a:rPr lang="en-GB" b="1" dirty="0" err="1">
                <a:latin typeface="Abadi" panose="020B0604020104020204" pitchFamily="34" charset="0"/>
              </a:rPr>
              <a:t>youtube</a:t>
            </a:r>
            <a:r>
              <a:rPr lang="en-GB" b="1" dirty="0">
                <a:latin typeface="Abadi" panose="020B0604020104020204" pitchFamily="34" charset="0"/>
              </a:rPr>
              <a:t> video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1E663D-0424-18B8-6BE7-229921116CE5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3628418" y="898061"/>
            <a:ext cx="1944235" cy="236282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DEF113-C803-825C-144D-BB8E19D3AF81}"/>
              </a:ext>
            </a:extLst>
          </p:cNvPr>
          <p:cNvCxnSpPr>
            <a:cxnSpLocks/>
          </p:cNvCxnSpPr>
          <p:nvPr/>
        </p:nvCxnSpPr>
        <p:spPr>
          <a:xfrm flipH="1">
            <a:off x="5767646" y="1078420"/>
            <a:ext cx="470689" cy="2749009"/>
          </a:xfrm>
          <a:prstGeom prst="straightConnector1">
            <a:avLst/>
          </a:prstGeom>
          <a:ln w="7302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8BAC424-CD1D-798E-F16A-340B4779A180}"/>
              </a:ext>
            </a:extLst>
          </p:cNvPr>
          <p:cNvSpPr txBox="1"/>
          <p:nvPr/>
        </p:nvSpPr>
        <p:spPr>
          <a:xfrm>
            <a:off x="4811301" y="3121546"/>
            <a:ext cx="30415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Answer a random question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480BDBE-4760-F507-A3F6-676B325E33FE}"/>
              </a:ext>
            </a:extLst>
          </p:cNvPr>
          <p:cNvSpPr/>
          <p:nvPr/>
        </p:nvSpPr>
        <p:spPr>
          <a:xfrm>
            <a:off x="2199547" y="179574"/>
            <a:ext cx="944164" cy="78367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6B9A596-A277-1187-5D18-6B52F846DD78}"/>
              </a:ext>
            </a:extLst>
          </p:cNvPr>
          <p:cNvSpPr/>
          <p:nvPr/>
        </p:nvSpPr>
        <p:spPr>
          <a:xfrm>
            <a:off x="8057718" y="422883"/>
            <a:ext cx="944164" cy="78367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537688F-0271-15E9-1B94-ECB25F6B1010}"/>
              </a:ext>
            </a:extLst>
          </p:cNvPr>
          <p:cNvSpPr/>
          <p:nvPr/>
        </p:nvSpPr>
        <p:spPr>
          <a:xfrm>
            <a:off x="7585636" y="2859863"/>
            <a:ext cx="944164" cy="78367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F946B3-9BE0-4A23-D366-328FED72BDD6}"/>
              </a:ext>
            </a:extLst>
          </p:cNvPr>
          <p:cNvSpPr txBox="1"/>
          <p:nvPr/>
        </p:nvSpPr>
        <p:spPr>
          <a:xfrm>
            <a:off x="9873100" y="1809664"/>
            <a:ext cx="217312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Pixel purchased by user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444CCE6-C54E-BE44-2EC8-BE41ECCF3C52}"/>
              </a:ext>
            </a:extLst>
          </p:cNvPr>
          <p:cNvSpPr/>
          <p:nvPr/>
        </p:nvSpPr>
        <p:spPr>
          <a:xfrm>
            <a:off x="10921810" y="2229777"/>
            <a:ext cx="944164" cy="78367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4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16CC9F-DAE7-17CE-2EA6-54D12D45D5E3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8644937" y="2621613"/>
            <a:ext cx="2276873" cy="562475"/>
          </a:xfrm>
          <a:prstGeom prst="straightConnector1">
            <a:avLst/>
          </a:prstGeom>
          <a:ln w="7302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A yellow and black shopping cart with a dollar sign&#10;&#10;Description automatically generated">
            <a:extLst>
              <a:ext uri="{FF2B5EF4-FFF2-40B4-BE49-F238E27FC236}">
                <a16:creationId xmlns:a16="http://schemas.microsoft.com/office/drawing/2014/main" id="{09508B94-1194-CB52-D9B8-B31BA6F765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245" y="3033934"/>
            <a:ext cx="1219200" cy="1219200"/>
          </a:xfrm>
          <a:prstGeom prst="rect">
            <a:avLst/>
          </a:prstGeom>
        </p:spPr>
      </p:pic>
      <p:pic>
        <p:nvPicPr>
          <p:cNvPr id="76" name="Picture 75" descr="A grid of squares on a black background&#10;&#10;Description automatically generated">
            <a:extLst>
              <a:ext uri="{FF2B5EF4-FFF2-40B4-BE49-F238E27FC236}">
                <a16:creationId xmlns:a16="http://schemas.microsoft.com/office/drawing/2014/main" id="{265A0FEE-B710-B64E-24A3-25860E12D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87" y="5295108"/>
            <a:ext cx="952500" cy="952500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564BD619-8CEF-7B4F-599C-476862FD39EE}"/>
              </a:ext>
            </a:extLst>
          </p:cNvPr>
          <p:cNvSpPr/>
          <p:nvPr/>
        </p:nvSpPr>
        <p:spPr>
          <a:xfrm>
            <a:off x="9865405" y="5000657"/>
            <a:ext cx="944164" cy="783671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2E023B-4DE8-1FC0-3E75-7A65587DCB9D}"/>
              </a:ext>
            </a:extLst>
          </p:cNvPr>
          <p:cNvSpPr txBox="1"/>
          <p:nvPr/>
        </p:nvSpPr>
        <p:spPr>
          <a:xfrm>
            <a:off x="10047949" y="4456763"/>
            <a:ext cx="189087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Pixel updated with a colour</a:t>
            </a:r>
          </a:p>
        </p:txBody>
      </p:sp>
    </p:spTree>
    <p:extLst>
      <p:ext uri="{BB962C8B-B14F-4D97-AF65-F5344CB8AC3E}">
        <p14:creationId xmlns:p14="http://schemas.microsoft.com/office/powerpoint/2010/main" val="388080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A0C4-CAA7-C0B2-1192-5C018C993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4E13E-8201-81FF-014F-FABAEF157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A12D3-F046-B631-1095-F78B4A79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8" y="344156"/>
            <a:ext cx="9417748" cy="51849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7C3E3B9-DFDA-50B5-2379-407DCC0C8778}"/>
              </a:ext>
            </a:extLst>
          </p:cNvPr>
          <p:cNvSpPr/>
          <p:nvPr/>
        </p:nvSpPr>
        <p:spPr>
          <a:xfrm>
            <a:off x="7003915" y="1050587"/>
            <a:ext cx="2632454" cy="4305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1ECBA-879F-A4DE-8018-75ECC72D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79" y="1502229"/>
            <a:ext cx="1990725" cy="225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87D1E-B607-D9FE-68BD-416876B32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18" y="5421180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5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23CEB7-6CE2-8440-8925-903C5B8AE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524"/>
            <a:ext cx="12192000" cy="356495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3C7767-CA9D-2285-9164-C6245938C879}"/>
              </a:ext>
            </a:extLst>
          </p:cNvPr>
          <p:cNvSpPr/>
          <p:nvPr/>
        </p:nvSpPr>
        <p:spPr>
          <a:xfrm>
            <a:off x="9572017" y="2522136"/>
            <a:ext cx="2204651" cy="341644"/>
          </a:xfrm>
          <a:prstGeom prst="roundRect">
            <a:avLst/>
          </a:prstGeom>
          <a:solidFill>
            <a:srgbClr val="4B88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300%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0E178-CBA9-D96E-E75F-2A98981BAD75}"/>
              </a:ext>
            </a:extLst>
          </p:cNvPr>
          <p:cNvSpPr/>
          <p:nvPr/>
        </p:nvSpPr>
        <p:spPr>
          <a:xfrm>
            <a:off x="9951396" y="2863780"/>
            <a:ext cx="1663430" cy="1503939"/>
          </a:xfrm>
          <a:prstGeom prst="rect">
            <a:avLst/>
          </a:prstGeom>
          <a:solidFill>
            <a:srgbClr val="4B886A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/>
              <a:t>100%</a:t>
            </a:r>
          </a:p>
          <a:p>
            <a:pPr algn="r"/>
            <a:r>
              <a:rPr lang="en-US" dirty="0"/>
              <a:t>250%</a:t>
            </a:r>
          </a:p>
          <a:p>
            <a:pPr algn="r"/>
            <a:r>
              <a:rPr lang="en-GB" dirty="0"/>
              <a:t>350%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0B175-B1FB-F629-C830-916C6C99810D}"/>
              </a:ext>
            </a:extLst>
          </p:cNvPr>
          <p:cNvSpPr txBox="1"/>
          <p:nvPr/>
        </p:nvSpPr>
        <p:spPr>
          <a:xfrm>
            <a:off x="8249055" y="2451370"/>
            <a:ext cx="1196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Zoom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7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144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Abadi</vt:lpstr>
      <vt:lpstr>ADLaM Display</vt:lpstr>
      <vt:lpstr>Aptos</vt:lpstr>
      <vt:lpstr>Aptos Display</vt:lpstr>
      <vt:lpstr>Arial</vt:lpstr>
      <vt:lpstr>Blackadder ITC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Aaron</cp:lastModifiedBy>
  <cp:revision>4</cp:revision>
  <dcterms:created xsi:type="dcterms:W3CDTF">2024-12-05T07:36:47Z</dcterms:created>
  <dcterms:modified xsi:type="dcterms:W3CDTF">2024-12-12T08:07:58Z</dcterms:modified>
</cp:coreProperties>
</file>