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08/06/2016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08/06/2016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08/06/2016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08/06/2016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08/06/2016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08/06/2016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08/06/2016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08/06/2016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08/06/2016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08/06/2016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08/06/2016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08/06/2016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smtClean="0">
                <a:solidFill>
                  <a:schemeClr val="bg1"/>
                </a:solidFill>
              </a:rPr>
              <a:t>un’immagine </a:t>
            </a:r>
            <a:r>
              <a:rPr lang="it-IT" dirty="0">
                <a:solidFill>
                  <a:schemeClr val="bg1"/>
                </a:solidFill>
              </a:rPr>
              <a:t>in una web </a:t>
            </a:r>
            <a:r>
              <a:rPr lang="it-IT" dirty="0" err="1">
                <a:solidFill>
                  <a:schemeClr val="bg1"/>
                </a:solidFill>
              </a:rPr>
              <a:t>gallery</a:t>
            </a:r>
            <a:r>
              <a:rPr lang="it-IT" dirty="0">
                <a:solidFill>
                  <a:schemeClr val="bg1"/>
                </a:solidFill>
              </a:rPr>
              <a:t> </a:t>
            </a:r>
            <a:endParaRPr lang="it-IT" dirty="0" smtClean="0">
              <a:solidFill>
                <a:schemeClr val="bg1"/>
              </a:solidFill>
            </a:endParaRP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principi.</a:t>
            </a: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293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Office Theme</vt:lpstr>
      <vt:lpstr>REST</vt:lpstr>
      <vt:lpstr>Definizione</vt:lpstr>
      <vt:lpstr>Storia</vt:lpstr>
      <vt:lpstr>Storia</vt:lpstr>
      <vt:lpstr>Principi</vt:lpstr>
      <vt:lpstr>Principio fondamentale: RISORSA</vt:lpstr>
      <vt:lpstr>Principio fondamentale: RISORSA</vt:lpstr>
      <vt:lpstr>REST con HTTP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Kristian Notari</cp:lastModifiedBy>
  <cp:revision>12</cp:revision>
  <dcterms:created xsi:type="dcterms:W3CDTF">2016-06-08T15:49:08Z</dcterms:created>
  <dcterms:modified xsi:type="dcterms:W3CDTF">2016-06-08T22:02:35Z</dcterms:modified>
</cp:coreProperties>
</file>