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58" r:id="rId6"/>
    <p:sldId id="264" r:id="rId7"/>
    <p:sldId id="259" r:id="rId8"/>
    <p:sldId id="266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5C80EB-74D6-47BA-818F-BE073ED4E61B}">
          <p14:sldIdLst/>
        </p14:section>
        <p14:section name="Untitled Section" id="{0AA1AB35-FFC6-4714-B6CC-A9FCE3CDDB6A}">
          <p14:sldIdLst>
            <p14:sldId id="257"/>
            <p14:sldId id="261"/>
            <p14:sldId id="262"/>
            <p14:sldId id="263"/>
            <p14:sldId id="258"/>
            <p14:sldId id="264"/>
            <p14:sldId id="259"/>
            <p14:sldId id="266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os Vasilas" userId="19f060d71b3ec517" providerId="LiveId" clId="{1E9A1AF1-2E65-4356-880E-D17D8E5944F6}"/>
    <pc:docChg chg="undo custSel modSld">
      <pc:chgData name="Konstantinos Vasilas" userId="19f060d71b3ec517" providerId="LiveId" clId="{1E9A1AF1-2E65-4356-880E-D17D8E5944F6}" dt="2023-12-10T18:41:52.226" v="2" actId="1076"/>
      <pc:docMkLst>
        <pc:docMk/>
      </pc:docMkLst>
      <pc:sldChg chg="modSp mod">
        <pc:chgData name="Konstantinos Vasilas" userId="19f060d71b3ec517" providerId="LiveId" clId="{1E9A1AF1-2E65-4356-880E-D17D8E5944F6}" dt="2023-12-10T18:41:52.226" v="2" actId="1076"/>
        <pc:sldMkLst>
          <pc:docMk/>
          <pc:sldMk cId="1264697739" sldId="263"/>
        </pc:sldMkLst>
        <pc:picChg chg="mod">
          <ac:chgData name="Konstantinos Vasilas" userId="19f060d71b3ec517" providerId="LiveId" clId="{1E9A1AF1-2E65-4356-880E-D17D8E5944F6}" dt="2023-12-10T18:41:52.226" v="2" actId="1076"/>
          <ac:picMkLst>
            <pc:docMk/>
            <pc:sldMk cId="1264697739" sldId="263"/>
            <ac:picMk id="6" creationId="{1ECB8B31-D89F-42C4-98A9-5D0FE0B9EE1E}"/>
          </ac:picMkLst>
        </pc:picChg>
      </pc:sldChg>
    </pc:docChg>
  </pc:docChgLst>
  <pc:docChgLst>
    <pc:chgData name="Guest User" providerId="Windows Live" clId="Web-{39DB8632-8DB3-49F0-BB44-D5A9912EC8E5}"/>
    <pc:docChg chg="modSld">
      <pc:chgData name="Guest User" userId="" providerId="Windows Live" clId="Web-{39DB8632-8DB3-49F0-BB44-D5A9912EC8E5}" dt="2021-06-11T13:01:19.654" v="45"/>
      <pc:docMkLst>
        <pc:docMk/>
      </pc:docMkLst>
      <pc:sldChg chg="addSp modSp">
        <pc:chgData name="Guest User" userId="" providerId="Windows Live" clId="Web-{39DB8632-8DB3-49F0-BB44-D5A9912EC8E5}" dt="2021-06-11T11:18:51.907" v="44" actId="1076"/>
        <pc:sldMkLst>
          <pc:docMk/>
          <pc:sldMk cId="626445835" sldId="261"/>
        </pc:sldMkLst>
        <pc:spChg chg="mod">
          <ac:chgData name="Guest User" userId="" providerId="Windows Live" clId="Web-{39DB8632-8DB3-49F0-BB44-D5A9912EC8E5}" dt="2021-06-11T11:18:40.187" v="42" actId="1076"/>
          <ac:spMkLst>
            <pc:docMk/>
            <pc:sldMk cId="626445835" sldId="261"/>
            <ac:spMk id="8" creationId="{B433F3F8-9EAB-4425-8DCE-A0F6F422AA68}"/>
          </ac:spMkLst>
        </pc:spChg>
        <pc:spChg chg="mod">
          <ac:chgData name="Guest User" userId="" providerId="Windows Live" clId="Web-{39DB8632-8DB3-49F0-BB44-D5A9912EC8E5}" dt="2021-06-11T11:16:43.978" v="16" actId="14100"/>
          <ac:spMkLst>
            <pc:docMk/>
            <pc:sldMk cId="626445835" sldId="261"/>
            <ac:spMk id="14" creationId="{9AB13D61-FD78-475F-932C-13D05828204B}"/>
          </ac:spMkLst>
        </pc:spChg>
        <pc:picChg chg="add mod">
          <ac:chgData name="Guest User" userId="" providerId="Windows Live" clId="Web-{39DB8632-8DB3-49F0-BB44-D5A9912EC8E5}" dt="2021-06-11T11:17:52.950" v="25" actId="1076"/>
          <ac:picMkLst>
            <pc:docMk/>
            <pc:sldMk cId="626445835" sldId="261"/>
            <ac:picMk id="6" creationId="{7EE29FCD-BB6B-43F3-B025-56851B6A39A0}"/>
          </ac:picMkLst>
        </pc:picChg>
        <pc:picChg chg="mod">
          <ac:chgData name="Guest User" userId="" providerId="Windows Live" clId="Web-{39DB8632-8DB3-49F0-BB44-D5A9912EC8E5}" dt="2021-06-11T11:18:51.907" v="44" actId="1076"/>
          <ac:picMkLst>
            <pc:docMk/>
            <pc:sldMk cId="626445835" sldId="261"/>
            <ac:picMk id="17" creationId="{F70CA9F5-DBE1-423F-A1FB-39758E823DA9}"/>
          </ac:picMkLst>
        </pc:picChg>
      </pc:sldChg>
      <pc:sldChg chg="addSp">
        <pc:chgData name="Guest User" userId="" providerId="Windows Live" clId="Web-{39DB8632-8DB3-49F0-BB44-D5A9912EC8E5}" dt="2021-06-11T13:01:19.654" v="45"/>
        <pc:sldMkLst>
          <pc:docMk/>
          <pc:sldMk cId="1469746757" sldId="264"/>
        </pc:sldMkLst>
        <pc:spChg chg="add">
          <ac:chgData name="Guest User" userId="" providerId="Windows Live" clId="Web-{39DB8632-8DB3-49F0-BB44-D5A9912EC8E5}" dt="2021-06-11T13:01:19.654" v="45"/>
          <ac:spMkLst>
            <pc:docMk/>
            <pc:sldMk cId="1469746757" sldId="264"/>
            <ac:spMk id="3" creationId="{BB105D3F-0945-441A-B867-BFB98EC6D337}"/>
          </ac:spMkLst>
        </pc:spChg>
      </pc:sldChg>
    </pc:docChg>
  </pc:docChgLst>
  <pc:docChgLst>
    <pc:chgData name="Guest User" providerId="Windows Live" clId="Web-{B294D00B-CA87-4D4C-9BCE-99303A7A7E6E}"/>
    <pc:docChg chg="addSld delSld modSld sldOrd modSection">
      <pc:chgData name="Guest User" userId="" providerId="Windows Live" clId="Web-{B294D00B-CA87-4D4C-9BCE-99303A7A7E6E}" dt="2021-06-09T20:55:09.398" v="146" actId="1076"/>
      <pc:docMkLst>
        <pc:docMk/>
      </pc:docMkLst>
      <pc:sldChg chg="modSp">
        <pc:chgData name="Guest User" userId="" providerId="Windows Live" clId="Web-{B294D00B-CA87-4D4C-9BCE-99303A7A7E6E}" dt="2021-06-09T20:49:57.640" v="123"/>
        <pc:sldMkLst>
          <pc:docMk/>
          <pc:sldMk cId="3842538271" sldId="257"/>
        </pc:sldMkLst>
        <pc:spChg chg="mod">
          <ac:chgData name="Guest User" userId="" providerId="Windows Live" clId="Web-{B294D00B-CA87-4D4C-9BCE-99303A7A7E6E}" dt="2021-06-09T20:49:57.640" v="123"/>
          <ac:spMkLst>
            <pc:docMk/>
            <pc:sldMk cId="3842538271" sldId="257"/>
            <ac:spMk id="14" creationId="{EA78B860-8987-417B-9E2F-9FE2F83F392C}"/>
          </ac:spMkLst>
        </pc:spChg>
        <pc:spChg chg="mod">
          <ac:chgData name="Guest User" userId="" providerId="Windows Live" clId="Web-{B294D00B-CA87-4D4C-9BCE-99303A7A7E6E}" dt="2021-06-09T20:49:53.889" v="122"/>
          <ac:spMkLst>
            <pc:docMk/>
            <pc:sldMk cId="3842538271" sldId="257"/>
            <ac:spMk id="15" creationId="{230A2335-8A70-40A0-A834-E97A776D8C09}"/>
          </ac:spMkLst>
        </pc:spChg>
      </pc:sldChg>
      <pc:sldChg chg="modSp">
        <pc:chgData name="Guest User" userId="" providerId="Windows Live" clId="Web-{B294D00B-CA87-4D4C-9BCE-99303A7A7E6E}" dt="2021-06-09T20:49:25.123" v="118"/>
        <pc:sldMkLst>
          <pc:docMk/>
          <pc:sldMk cId="2888508333" sldId="258"/>
        </pc:sldMkLst>
        <pc:spChg chg="mod">
          <ac:chgData name="Guest User" userId="" providerId="Windows Live" clId="Web-{B294D00B-CA87-4D4C-9BCE-99303A7A7E6E}" dt="2021-06-09T20:49:25.123" v="118"/>
          <ac:spMkLst>
            <pc:docMk/>
            <pc:sldMk cId="2888508333" sldId="258"/>
            <ac:spMk id="2" creationId="{E58B9177-8CD5-4BAC-8243-0D3857F8258B}"/>
          </ac:spMkLst>
        </pc:spChg>
        <pc:spChg chg="mod">
          <ac:chgData name="Guest User" userId="" providerId="Windows Live" clId="Web-{B294D00B-CA87-4D4C-9BCE-99303A7A7E6E}" dt="2021-06-09T20:49:18.342" v="116"/>
          <ac:spMkLst>
            <pc:docMk/>
            <pc:sldMk cId="2888508333" sldId="258"/>
            <ac:spMk id="4" creationId="{44A8D2C0-9AAB-49FB-842B-4E090CBA5C01}"/>
          </ac:spMkLst>
        </pc:spChg>
        <pc:spChg chg="mod">
          <ac:chgData name="Guest User" userId="" providerId="Windows Live" clId="Web-{B294D00B-CA87-4D4C-9BCE-99303A7A7E6E}" dt="2021-06-09T20:49:21.685" v="117"/>
          <ac:spMkLst>
            <pc:docMk/>
            <pc:sldMk cId="2888508333" sldId="258"/>
            <ac:spMk id="6" creationId="{682FF9C4-2741-424B-B31C-8127953F0A53}"/>
          </ac:spMkLst>
        </pc:spChg>
      </pc:sldChg>
      <pc:sldChg chg="modSp">
        <pc:chgData name="Guest User" userId="" providerId="Windows Live" clId="Web-{B294D00B-CA87-4D4C-9BCE-99303A7A7E6E}" dt="2021-06-09T20:49:06.482" v="114"/>
        <pc:sldMkLst>
          <pc:docMk/>
          <pc:sldMk cId="1328516543" sldId="259"/>
        </pc:sldMkLst>
        <pc:spChg chg="mod">
          <ac:chgData name="Guest User" userId="" providerId="Windows Live" clId="Web-{B294D00B-CA87-4D4C-9BCE-99303A7A7E6E}" dt="2021-06-09T20:48:58.654" v="111"/>
          <ac:spMkLst>
            <pc:docMk/>
            <pc:sldMk cId="1328516543" sldId="259"/>
            <ac:spMk id="8" creationId="{B9461E64-0FD4-434E-A04F-D9E839BEFB01}"/>
          </ac:spMkLst>
        </pc:spChg>
        <pc:spChg chg="mod">
          <ac:chgData name="Guest User" userId="" providerId="Windows Live" clId="Web-{B294D00B-CA87-4D4C-9BCE-99303A7A7E6E}" dt="2021-06-09T20:49:06.482" v="114"/>
          <ac:spMkLst>
            <pc:docMk/>
            <pc:sldMk cId="1328516543" sldId="259"/>
            <ac:spMk id="10" creationId="{CDBF4091-4584-47B8-BF2D-E6BB35F23497}"/>
          </ac:spMkLst>
        </pc:spChg>
      </pc:sldChg>
      <pc:sldChg chg="modSp">
        <pc:chgData name="Guest User" userId="" providerId="Windows Live" clId="Web-{B294D00B-CA87-4D4C-9BCE-99303A7A7E6E}" dt="2021-06-09T20:48:52.247" v="110"/>
        <pc:sldMkLst>
          <pc:docMk/>
          <pc:sldMk cId="674598021" sldId="260"/>
        </pc:sldMkLst>
        <pc:spChg chg="mod">
          <ac:chgData name="Guest User" userId="" providerId="Windows Live" clId="Web-{B294D00B-CA87-4D4C-9BCE-99303A7A7E6E}" dt="2021-06-09T20:48:52.247" v="110"/>
          <ac:spMkLst>
            <pc:docMk/>
            <pc:sldMk cId="674598021" sldId="260"/>
            <ac:spMk id="2" creationId="{EEB61C0A-2EC0-48FC-AED8-4281A0835B68}"/>
          </ac:spMkLst>
        </pc:spChg>
      </pc:sldChg>
      <pc:sldChg chg="modSp">
        <pc:chgData name="Guest User" userId="" providerId="Windows Live" clId="Web-{B294D00B-CA87-4D4C-9BCE-99303A7A7E6E}" dt="2021-06-09T20:55:09.398" v="146" actId="1076"/>
        <pc:sldMkLst>
          <pc:docMk/>
          <pc:sldMk cId="626445835" sldId="261"/>
        </pc:sldMkLst>
        <pc:spChg chg="mod">
          <ac:chgData name="Guest User" userId="" providerId="Windows Live" clId="Web-{B294D00B-CA87-4D4C-9BCE-99303A7A7E6E}" dt="2021-06-09T20:54:59.319" v="143" actId="1076"/>
          <ac:spMkLst>
            <pc:docMk/>
            <pc:sldMk cId="626445835" sldId="261"/>
            <ac:spMk id="8" creationId="{B433F3F8-9EAB-4425-8DCE-A0F6F422AA68}"/>
          </ac:spMkLst>
        </pc:spChg>
        <pc:spChg chg="mod">
          <ac:chgData name="Guest User" userId="" providerId="Windows Live" clId="Web-{B294D00B-CA87-4D4C-9BCE-99303A7A7E6E}" dt="2021-06-09T20:54:53.929" v="141" actId="1076"/>
          <ac:spMkLst>
            <pc:docMk/>
            <pc:sldMk cId="626445835" sldId="261"/>
            <ac:spMk id="12" creationId="{B81661E2-E9F9-473C-A599-8FEA57BF6D8C}"/>
          </ac:spMkLst>
        </pc:spChg>
        <pc:spChg chg="mod">
          <ac:chgData name="Guest User" userId="" providerId="Windows Live" clId="Web-{B294D00B-CA87-4D4C-9BCE-99303A7A7E6E}" dt="2021-06-09T20:55:03.976" v="145" actId="1076"/>
          <ac:spMkLst>
            <pc:docMk/>
            <pc:sldMk cId="626445835" sldId="261"/>
            <ac:spMk id="14" creationId="{9AB13D61-FD78-475F-932C-13D05828204B}"/>
          </ac:spMkLst>
        </pc:spChg>
        <pc:spChg chg="mod">
          <ac:chgData name="Guest User" userId="" providerId="Windows Live" clId="Web-{B294D00B-CA87-4D4C-9BCE-99303A7A7E6E}" dt="2021-06-09T20:55:09.398" v="146" actId="1076"/>
          <ac:spMkLst>
            <pc:docMk/>
            <pc:sldMk cId="626445835" sldId="261"/>
            <ac:spMk id="15" creationId="{8862670C-8B93-4051-86BE-88D1A2FA5C48}"/>
          </ac:spMkLst>
        </pc:spChg>
        <pc:picChg chg="mod">
          <ac:chgData name="Guest User" userId="" providerId="Windows Live" clId="Web-{B294D00B-CA87-4D4C-9BCE-99303A7A7E6E}" dt="2021-06-09T20:54:53.929" v="142" actId="1076"/>
          <ac:picMkLst>
            <pc:docMk/>
            <pc:sldMk cId="626445835" sldId="261"/>
            <ac:picMk id="4" creationId="{C69CFA4A-0A45-4520-A873-91444DC13F28}"/>
          </ac:picMkLst>
        </pc:picChg>
        <pc:picChg chg="mod">
          <ac:chgData name="Guest User" userId="" providerId="Windows Live" clId="Web-{B294D00B-CA87-4D4C-9BCE-99303A7A7E6E}" dt="2021-06-09T20:54:59.335" v="144" actId="1076"/>
          <ac:picMkLst>
            <pc:docMk/>
            <pc:sldMk cId="626445835" sldId="261"/>
            <ac:picMk id="17" creationId="{F70CA9F5-DBE1-423F-A1FB-39758E823DA9}"/>
          </ac:picMkLst>
        </pc:picChg>
      </pc:sldChg>
      <pc:sldChg chg="modSp">
        <pc:chgData name="Guest User" userId="" providerId="Windows Live" clId="Web-{B294D00B-CA87-4D4C-9BCE-99303A7A7E6E}" dt="2021-06-09T20:49:38.202" v="121"/>
        <pc:sldMkLst>
          <pc:docMk/>
          <pc:sldMk cId="885347072" sldId="262"/>
        </pc:sldMkLst>
        <pc:spChg chg="mod">
          <ac:chgData name="Guest User" userId="" providerId="Windows Live" clId="Web-{B294D00B-CA87-4D4C-9BCE-99303A7A7E6E}" dt="2021-06-09T20:49:38.202" v="121"/>
          <ac:spMkLst>
            <pc:docMk/>
            <pc:sldMk cId="885347072" sldId="262"/>
            <ac:spMk id="2" creationId="{4089FA7D-2D57-46E1-8266-5B302D4DB6F7}"/>
          </ac:spMkLst>
        </pc:spChg>
        <pc:spChg chg="mod">
          <ac:chgData name="Guest User" userId="" providerId="Windows Live" clId="Web-{B294D00B-CA87-4D4C-9BCE-99303A7A7E6E}" dt="2021-06-09T20:49:35.405" v="120"/>
          <ac:spMkLst>
            <pc:docMk/>
            <pc:sldMk cId="885347072" sldId="262"/>
            <ac:spMk id="3" creationId="{AE2849A4-8AD6-42F7-9909-06018990845C}"/>
          </ac:spMkLst>
        </pc:spChg>
      </pc:sldChg>
      <pc:sldChg chg="modSp">
        <pc:chgData name="Guest User" userId="" providerId="Windows Live" clId="Web-{B294D00B-CA87-4D4C-9BCE-99303A7A7E6E}" dt="2021-06-09T20:49:30.248" v="119"/>
        <pc:sldMkLst>
          <pc:docMk/>
          <pc:sldMk cId="1264697739" sldId="263"/>
        </pc:sldMkLst>
        <pc:spChg chg="mod">
          <ac:chgData name="Guest User" userId="" providerId="Windows Live" clId="Web-{B294D00B-CA87-4D4C-9BCE-99303A7A7E6E}" dt="2021-06-09T20:49:30.248" v="119"/>
          <ac:spMkLst>
            <pc:docMk/>
            <pc:sldMk cId="1264697739" sldId="263"/>
            <ac:spMk id="2" creationId="{7AD35496-3956-4783-A291-25AAD4C99EBD}"/>
          </ac:spMkLst>
        </pc:spChg>
      </pc:sldChg>
      <pc:sldChg chg="modSp">
        <pc:chgData name="Guest User" userId="" providerId="Windows Live" clId="Web-{B294D00B-CA87-4D4C-9BCE-99303A7A7E6E}" dt="2021-06-09T20:49:12.420" v="115"/>
        <pc:sldMkLst>
          <pc:docMk/>
          <pc:sldMk cId="1469746757" sldId="264"/>
        </pc:sldMkLst>
        <pc:spChg chg="mod">
          <ac:chgData name="Guest User" userId="" providerId="Windows Live" clId="Web-{B294D00B-CA87-4D4C-9BCE-99303A7A7E6E}" dt="2021-06-09T20:49:12.420" v="115"/>
          <ac:spMkLst>
            <pc:docMk/>
            <pc:sldMk cId="1469746757" sldId="264"/>
            <ac:spMk id="2" creationId="{E641BE23-8EC9-4581-802A-32CEF738296D}"/>
          </ac:spMkLst>
        </pc:spChg>
      </pc:sldChg>
      <pc:sldChg chg="modSp del">
        <pc:chgData name="Guest User" userId="" providerId="Windows Live" clId="Web-{B294D00B-CA87-4D4C-9BCE-99303A7A7E6E}" dt="2021-06-09T20:48:46.763" v="109"/>
        <pc:sldMkLst>
          <pc:docMk/>
          <pc:sldMk cId="1867214987" sldId="265"/>
        </pc:sldMkLst>
        <pc:spChg chg="mod">
          <ac:chgData name="Guest User" userId="" providerId="Windows Live" clId="Web-{B294D00B-CA87-4D4C-9BCE-99303A7A7E6E}" dt="2021-06-09T20:46:11.430" v="66" actId="20577"/>
          <ac:spMkLst>
            <pc:docMk/>
            <pc:sldMk cId="1867214987" sldId="265"/>
            <ac:spMk id="3" creationId="{E13FCA30-8E9B-41F2-98C9-77DBD4BDBE80}"/>
          </ac:spMkLst>
        </pc:spChg>
      </pc:sldChg>
      <pc:sldChg chg="addSp delSp modSp add ord replId">
        <pc:chgData name="Guest User" userId="" providerId="Windows Live" clId="Web-{B294D00B-CA87-4D4C-9BCE-99303A7A7E6E}" dt="2021-06-09T20:48:41.997" v="108"/>
        <pc:sldMkLst>
          <pc:docMk/>
          <pc:sldMk cId="1089870571" sldId="266"/>
        </pc:sldMkLst>
        <pc:spChg chg="del">
          <ac:chgData name="Guest User" userId="" providerId="Windows Live" clId="Web-{B294D00B-CA87-4D4C-9BCE-99303A7A7E6E}" dt="2021-06-09T20:46:31.806" v="69"/>
          <ac:spMkLst>
            <pc:docMk/>
            <pc:sldMk cId="1089870571" sldId="266"/>
            <ac:spMk id="2" creationId="{E641BE23-8EC9-4581-802A-32CEF738296D}"/>
          </ac:spMkLst>
        </pc:spChg>
        <pc:spChg chg="add mod">
          <ac:chgData name="Guest User" userId="" providerId="Windows Live" clId="Web-{B294D00B-CA87-4D4C-9BCE-99303A7A7E6E}" dt="2021-06-09T20:48:41.997" v="108"/>
          <ac:spMkLst>
            <pc:docMk/>
            <pc:sldMk cId="1089870571" sldId="266"/>
            <ac:spMk id="4" creationId="{FA39F7EC-1959-4A6D-9243-0757A915F6EC}"/>
          </ac:spMkLst>
        </pc:spChg>
        <pc:spChg chg="add mod">
          <ac:chgData name="Guest User" userId="" providerId="Windows Live" clId="Web-{B294D00B-CA87-4D4C-9BCE-99303A7A7E6E}" dt="2021-06-09T20:48:32.965" v="107"/>
          <ac:spMkLst>
            <pc:docMk/>
            <pc:sldMk cId="1089870571" sldId="266"/>
            <ac:spMk id="6" creationId="{55ADAF96-716F-4578-B44E-A7DD299F3A6B}"/>
          </ac:spMkLst>
        </pc:spChg>
      </pc:sldChg>
    </pc:docChg>
  </pc:docChgLst>
  <pc:docChgLst>
    <pc:chgData name="Guest User" providerId="Windows Live" clId="Web-{A8CB5345-4F70-496D-A040-7262C7176598}"/>
    <pc:docChg chg="modSld">
      <pc:chgData name="Guest User" userId="" providerId="Windows Live" clId="Web-{A8CB5345-4F70-496D-A040-7262C7176598}" dt="2021-06-11T11:20:41.760" v="10" actId="1076"/>
      <pc:docMkLst>
        <pc:docMk/>
      </pc:docMkLst>
      <pc:sldChg chg="modSp">
        <pc:chgData name="Guest User" userId="" providerId="Windows Live" clId="Web-{A8CB5345-4F70-496D-A040-7262C7176598}" dt="2021-06-11T11:20:41.760" v="10" actId="1076"/>
        <pc:sldMkLst>
          <pc:docMk/>
          <pc:sldMk cId="626445835" sldId="261"/>
        </pc:sldMkLst>
        <pc:spChg chg="mod">
          <ac:chgData name="Guest User" userId="" providerId="Windows Live" clId="Web-{A8CB5345-4F70-496D-A040-7262C7176598}" dt="2021-06-11T11:20:15.604" v="9" actId="1076"/>
          <ac:spMkLst>
            <pc:docMk/>
            <pc:sldMk cId="626445835" sldId="261"/>
            <ac:spMk id="8" creationId="{B433F3F8-9EAB-4425-8DCE-A0F6F422AA68}"/>
          </ac:spMkLst>
        </pc:spChg>
        <pc:spChg chg="mod">
          <ac:chgData name="Guest User" userId="" providerId="Windows Live" clId="Web-{A8CB5345-4F70-496D-A040-7262C7176598}" dt="2021-06-11T11:19:51.960" v="4" actId="1076"/>
          <ac:spMkLst>
            <pc:docMk/>
            <pc:sldMk cId="626445835" sldId="261"/>
            <ac:spMk id="12" creationId="{B81661E2-E9F9-473C-A599-8FEA57BF6D8C}"/>
          </ac:spMkLst>
        </pc:spChg>
        <pc:spChg chg="mod">
          <ac:chgData name="Guest User" userId="" providerId="Windows Live" clId="Web-{A8CB5345-4F70-496D-A040-7262C7176598}" dt="2021-06-11T11:20:10.602" v="8" actId="1076"/>
          <ac:spMkLst>
            <pc:docMk/>
            <pc:sldMk cId="626445835" sldId="261"/>
            <ac:spMk id="14" creationId="{9AB13D61-FD78-475F-932C-13D05828204B}"/>
          </ac:spMkLst>
        </pc:spChg>
        <pc:spChg chg="mod">
          <ac:chgData name="Guest User" userId="" providerId="Windows Live" clId="Web-{A8CB5345-4F70-496D-A040-7262C7176598}" dt="2021-06-11T11:19:39.507" v="1" actId="1076"/>
          <ac:spMkLst>
            <pc:docMk/>
            <pc:sldMk cId="626445835" sldId="261"/>
            <ac:spMk id="15" creationId="{8862670C-8B93-4051-86BE-88D1A2FA5C48}"/>
          </ac:spMkLst>
        </pc:spChg>
        <pc:picChg chg="mod">
          <ac:chgData name="Guest User" userId="" providerId="Windows Live" clId="Web-{A8CB5345-4F70-496D-A040-7262C7176598}" dt="2021-06-11T11:19:34.991" v="0" actId="1076"/>
          <ac:picMkLst>
            <pc:docMk/>
            <pc:sldMk cId="626445835" sldId="261"/>
            <ac:picMk id="3" creationId="{ACF853AF-C4CB-4132-B4C0-E15C5FC66D6C}"/>
          </ac:picMkLst>
        </pc:picChg>
        <pc:picChg chg="mod">
          <ac:chgData name="Guest User" userId="" providerId="Windows Live" clId="Web-{A8CB5345-4F70-496D-A040-7262C7176598}" dt="2021-06-11T11:19:55.695" v="5" actId="1076"/>
          <ac:picMkLst>
            <pc:docMk/>
            <pc:sldMk cId="626445835" sldId="261"/>
            <ac:picMk id="4" creationId="{C69CFA4A-0A45-4520-A873-91444DC13F28}"/>
          </ac:picMkLst>
        </pc:picChg>
        <pc:picChg chg="mod">
          <ac:chgData name="Guest User" userId="" providerId="Windows Live" clId="Web-{A8CB5345-4F70-496D-A040-7262C7176598}" dt="2021-06-11T11:20:41.760" v="10" actId="1076"/>
          <ac:picMkLst>
            <pc:docMk/>
            <pc:sldMk cId="626445835" sldId="261"/>
            <ac:picMk id="6" creationId="{7EE29FCD-BB6B-43F3-B025-56851B6A39A0}"/>
          </ac:picMkLst>
        </pc:picChg>
        <pc:picChg chg="mod">
          <ac:chgData name="Guest User" userId="" providerId="Windows Live" clId="Web-{A8CB5345-4F70-496D-A040-7262C7176598}" dt="2021-06-11T11:19:43.210" v="2" actId="1076"/>
          <ac:picMkLst>
            <pc:docMk/>
            <pc:sldMk cId="626445835" sldId="261"/>
            <ac:picMk id="17" creationId="{F70CA9F5-DBE1-423F-A1FB-39758E823DA9}"/>
          </ac:picMkLst>
        </pc:picChg>
      </pc:sldChg>
    </pc:docChg>
  </pc:docChgLst>
  <pc:docChgLst>
    <pc:chgData name="Guest User" providerId="Windows Live" clId="Web-{62ED2348-A592-4FA0-9C31-B8BD278BABB7}"/>
    <pc:docChg chg="modSld">
      <pc:chgData name="Guest User" userId="" providerId="Windows Live" clId="Web-{62ED2348-A592-4FA0-9C31-B8BD278BABB7}" dt="2021-06-09T16:49:38.915" v="61"/>
      <pc:docMkLst>
        <pc:docMk/>
      </pc:docMkLst>
      <pc:sldChg chg="modSp">
        <pc:chgData name="Guest User" userId="" providerId="Windows Live" clId="Web-{62ED2348-A592-4FA0-9C31-B8BD278BABB7}" dt="2021-06-09T16:45:02.540" v="2" actId="1076"/>
        <pc:sldMkLst>
          <pc:docMk/>
          <pc:sldMk cId="626445835" sldId="261"/>
        </pc:sldMkLst>
        <pc:picChg chg="mod">
          <ac:chgData name="Guest User" userId="" providerId="Windows Live" clId="Web-{62ED2348-A592-4FA0-9C31-B8BD278BABB7}" dt="2021-06-09T16:45:02.540" v="2" actId="1076"/>
          <ac:picMkLst>
            <pc:docMk/>
            <pc:sldMk cId="626445835" sldId="261"/>
            <ac:picMk id="4" creationId="{C69CFA4A-0A45-4520-A873-91444DC13F28}"/>
          </ac:picMkLst>
        </pc:picChg>
      </pc:sldChg>
      <pc:sldChg chg="addSp modSp mod setBg">
        <pc:chgData name="Guest User" userId="" providerId="Windows Live" clId="Web-{62ED2348-A592-4FA0-9C31-B8BD278BABB7}" dt="2021-06-09T16:49:38.915" v="61"/>
        <pc:sldMkLst>
          <pc:docMk/>
          <pc:sldMk cId="802641861" sldId="265"/>
        </pc:sldMkLst>
        <pc:spChg chg="mod">
          <ac:chgData name="Guest User" userId="" providerId="Windows Live" clId="Web-{62ED2348-A592-4FA0-9C31-B8BD278BABB7}" dt="2021-06-09T16:49:38.915" v="61"/>
          <ac:spMkLst>
            <pc:docMk/>
            <pc:sldMk cId="802641861" sldId="265"/>
            <ac:spMk id="2" creationId="{9367D702-2928-474A-BE89-A53ABA7B2D19}"/>
          </ac:spMkLst>
        </pc:spChg>
        <pc:spChg chg="mod">
          <ac:chgData name="Guest User" userId="" providerId="Windows Live" clId="Web-{62ED2348-A592-4FA0-9C31-B8BD278BABB7}" dt="2021-06-09T16:49:38.915" v="61"/>
          <ac:spMkLst>
            <pc:docMk/>
            <pc:sldMk cId="802641861" sldId="265"/>
            <ac:spMk id="3" creationId="{9F6CBA27-A3CF-47FC-9C2E-954002B9FF36}"/>
          </ac:spMkLst>
        </pc:spChg>
        <pc:spChg chg="add">
          <ac:chgData name="Guest User" userId="" providerId="Windows Live" clId="Web-{62ED2348-A592-4FA0-9C31-B8BD278BABB7}" dt="2021-06-09T16:49:38.915" v="61"/>
          <ac:spMkLst>
            <pc:docMk/>
            <pc:sldMk cId="802641861" sldId="265"/>
            <ac:spMk id="10" creationId="{F13C74B1-5B17-4795-BED0-7140497B445A}"/>
          </ac:spMkLst>
        </pc:spChg>
        <pc:spChg chg="add">
          <ac:chgData name="Guest User" userId="" providerId="Windows Live" clId="Web-{62ED2348-A592-4FA0-9C31-B8BD278BABB7}" dt="2021-06-09T16:49:38.915" v="61"/>
          <ac:spMkLst>
            <pc:docMk/>
            <pc:sldMk cId="802641861" sldId="265"/>
            <ac:spMk id="12" creationId="{D4974D33-8DC5-464E-8C6D-BE58F0669C17}"/>
          </ac:spMkLst>
        </pc:spChg>
        <pc:picChg chg="add mod">
          <ac:chgData name="Guest User" userId="" providerId="Windows Live" clId="Web-{62ED2348-A592-4FA0-9C31-B8BD278BABB7}" dt="2021-06-09T16:49:38.915" v="61"/>
          <ac:picMkLst>
            <pc:docMk/>
            <pc:sldMk cId="802641861" sldId="265"/>
            <ac:picMk id="5" creationId="{CC523F3A-0AFC-49F8-B1A7-D1037F572327}"/>
          </ac:picMkLst>
        </pc:picChg>
      </pc:sldChg>
    </pc:docChg>
  </pc:docChgLst>
  <pc:docChgLst>
    <pc:chgData name="Guest User" providerId="Windows Live" clId="Web-{E4918D1D-2F85-48B5-9C6A-E99B62F72401}"/>
    <pc:docChg chg="modSld">
      <pc:chgData name="Guest User" userId="" providerId="Windows Live" clId="Web-{E4918D1D-2F85-48B5-9C6A-E99B62F72401}" dt="2021-06-09T16:17:47.309" v="12" actId="1076"/>
      <pc:docMkLst>
        <pc:docMk/>
      </pc:docMkLst>
      <pc:sldChg chg="addSp delSp modSp">
        <pc:chgData name="Guest User" userId="" providerId="Windows Live" clId="Web-{E4918D1D-2F85-48B5-9C6A-E99B62F72401}" dt="2021-06-09T16:17:47.309" v="12" actId="1076"/>
        <pc:sldMkLst>
          <pc:docMk/>
          <pc:sldMk cId="626445835" sldId="261"/>
        </pc:sldMkLst>
        <pc:spChg chg="mod">
          <ac:chgData name="Guest User" userId="" providerId="Windows Live" clId="Web-{E4918D1D-2F85-48B5-9C6A-E99B62F72401}" dt="2021-06-09T16:14:29.413" v="0" actId="1076"/>
          <ac:spMkLst>
            <pc:docMk/>
            <pc:sldMk cId="626445835" sldId="261"/>
            <ac:spMk id="12" creationId="{B81661E2-E9F9-473C-A599-8FEA57BF6D8C}"/>
          </ac:spMkLst>
        </pc:spChg>
        <pc:picChg chg="add del mod">
          <ac:chgData name="Guest User" userId="" providerId="Windows Live" clId="Web-{E4918D1D-2F85-48B5-9C6A-E99B62F72401}" dt="2021-06-09T16:17:23.183" v="7"/>
          <ac:picMkLst>
            <pc:docMk/>
            <pc:sldMk cId="626445835" sldId="261"/>
            <ac:picMk id="3" creationId="{C24FDB68-B65D-4E92-A554-307BB955E24C}"/>
          </ac:picMkLst>
        </pc:picChg>
        <pc:picChg chg="add mod">
          <ac:chgData name="Guest User" userId="" providerId="Windows Live" clId="Web-{E4918D1D-2F85-48B5-9C6A-E99B62F72401}" dt="2021-06-09T16:17:47.309" v="12" actId="1076"/>
          <ac:picMkLst>
            <pc:docMk/>
            <pc:sldMk cId="626445835" sldId="261"/>
            <ac:picMk id="4" creationId="{C69CFA4A-0A45-4520-A873-91444DC13F28}"/>
          </ac:picMkLst>
        </pc:picChg>
      </pc:sldChg>
    </pc:docChg>
  </pc:docChgLst>
  <pc:docChgLst>
    <pc:chgData name="Guest User" providerId="Windows Live" clId="Web-{2FCE1DF3-FFA1-4391-94DB-BE1A2E471C72}"/>
    <pc:docChg chg="modSld">
      <pc:chgData name="Guest User" userId="" providerId="Windows Live" clId="Web-{2FCE1DF3-FFA1-4391-94DB-BE1A2E471C72}" dt="2021-06-11T10:51:57.840" v="10" actId="14100"/>
      <pc:docMkLst>
        <pc:docMk/>
      </pc:docMkLst>
      <pc:sldChg chg="modSp">
        <pc:chgData name="Guest User" userId="" providerId="Windows Live" clId="Web-{2FCE1DF3-FFA1-4391-94DB-BE1A2E471C72}" dt="2021-06-11T10:51:57.840" v="10" actId="14100"/>
        <pc:sldMkLst>
          <pc:docMk/>
          <pc:sldMk cId="626445835" sldId="261"/>
        </pc:sldMkLst>
        <pc:spChg chg="mod">
          <ac:chgData name="Guest User" userId="" providerId="Windows Live" clId="Web-{2FCE1DF3-FFA1-4391-94DB-BE1A2E471C72}" dt="2021-06-11T08:58:14.428" v="5" actId="20577"/>
          <ac:spMkLst>
            <pc:docMk/>
            <pc:sldMk cId="626445835" sldId="261"/>
            <ac:spMk id="8" creationId="{B433F3F8-9EAB-4425-8DCE-A0F6F422AA68}"/>
          </ac:spMkLst>
        </pc:spChg>
        <pc:picChg chg="mod">
          <ac:chgData name="Guest User" userId="" providerId="Windows Live" clId="Web-{2FCE1DF3-FFA1-4391-94DB-BE1A2E471C72}" dt="2021-06-11T10:51:47.215" v="9" actId="14100"/>
          <ac:picMkLst>
            <pc:docMk/>
            <pc:sldMk cId="626445835" sldId="261"/>
            <ac:picMk id="3" creationId="{ACF853AF-C4CB-4132-B4C0-E15C5FC66D6C}"/>
          </ac:picMkLst>
        </pc:picChg>
        <pc:picChg chg="mod">
          <ac:chgData name="Guest User" userId="" providerId="Windows Live" clId="Web-{2FCE1DF3-FFA1-4391-94DB-BE1A2E471C72}" dt="2021-06-11T10:51:57.840" v="10" actId="14100"/>
          <ac:picMkLst>
            <pc:docMk/>
            <pc:sldMk cId="626445835" sldId="261"/>
            <ac:picMk id="17" creationId="{F70CA9F5-DBE1-423F-A1FB-39758E823DA9}"/>
          </ac:picMkLst>
        </pc:picChg>
      </pc:sldChg>
    </pc:docChg>
  </pc:docChgLst>
  <pc:docChgLst>
    <pc:chgData name="Guest User" providerId="Windows Live" clId="Web-{B9001CEE-2601-416B-9C29-5414C5CDE389}"/>
    <pc:docChg chg="addSld delSld modSld modSection">
      <pc:chgData name="Guest User" userId="" providerId="Windows Live" clId="Web-{B9001CEE-2601-416B-9C29-5414C5CDE389}" dt="2021-06-09T16:59:01.012" v="303" actId="20577"/>
      <pc:docMkLst>
        <pc:docMk/>
      </pc:docMkLst>
      <pc:sldChg chg="modSp">
        <pc:chgData name="Guest User" userId="" providerId="Windows Live" clId="Web-{B9001CEE-2601-416B-9C29-5414C5CDE389}" dt="2021-06-09T16:43:44.820" v="12" actId="20577"/>
        <pc:sldMkLst>
          <pc:docMk/>
          <pc:sldMk cId="626445835" sldId="261"/>
        </pc:sldMkLst>
        <pc:spChg chg="mod">
          <ac:chgData name="Guest User" userId="" providerId="Windows Live" clId="Web-{B9001CEE-2601-416B-9C29-5414C5CDE389}" dt="2021-06-09T16:43:44.820" v="12" actId="20577"/>
          <ac:spMkLst>
            <pc:docMk/>
            <pc:sldMk cId="626445835" sldId="261"/>
            <ac:spMk id="8" creationId="{B433F3F8-9EAB-4425-8DCE-A0F6F422AA68}"/>
          </ac:spMkLst>
        </pc:spChg>
      </pc:sldChg>
      <pc:sldChg chg="modSp">
        <pc:chgData name="Guest User" userId="" providerId="Windows Live" clId="Web-{B9001CEE-2601-416B-9C29-5414C5CDE389}" dt="2021-06-09T16:45:18.575" v="21" actId="20577"/>
        <pc:sldMkLst>
          <pc:docMk/>
          <pc:sldMk cId="885347072" sldId="262"/>
        </pc:sldMkLst>
        <pc:spChg chg="mod">
          <ac:chgData name="Guest User" userId="" providerId="Windows Live" clId="Web-{B9001CEE-2601-416B-9C29-5414C5CDE389}" dt="2021-06-09T16:45:18.575" v="21" actId="20577"/>
          <ac:spMkLst>
            <pc:docMk/>
            <pc:sldMk cId="885347072" sldId="262"/>
            <ac:spMk id="3" creationId="{AE2849A4-8AD6-42F7-9909-06018990845C}"/>
          </ac:spMkLst>
        </pc:spChg>
      </pc:sldChg>
      <pc:sldChg chg="addSp delSp modSp new del">
        <pc:chgData name="Guest User" userId="" providerId="Windows Live" clId="Web-{B9001CEE-2601-416B-9C29-5414C5CDE389}" dt="2021-06-09T16:51:05.376" v="230"/>
        <pc:sldMkLst>
          <pc:docMk/>
          <pc:sldMk cId="802641861" sldId="265"/>
        </pc:sldMkLst>
        <pc:spChg chg="mod">
          <ac:chgData name="Guest User" userId="" providerId="Windows Live" clId="Web-{B9001CEE-2601-416B-9C29-5414C5CDE389}" dt="2021-06-09T16:50:57.735" v="229" actId="20577"/>
          <ac:spMkLst>
            <pc:docMk/>
            <pc:sldMk cId="802641861" sldId="265"/>
            <ac:spMk id="2" creationId="{9367D702-2928-474A-BE89-A53ABA7B2D19}"/>
          </ac:spMkLst>
        </pc:spChg>
        <pc:spChg chg="mod">
          <ac:chgData name="Guest User" userId="" providerId="Windows Live" clId="Web-{B9001CEE-2601-416B-9C29-5414C5CDE389}" dt="2021-06-09T16:50:32.437" v="228" actId="14100"/>
          <ac:spMkLst>
            <pc:docMk/>
            <pc:sldMk cId="802641861" sldId="265"/>
            <ac:spMk id="3" creationId="{9F6CBA27-A3CF-47FC-9C2E-954002B9FF36}"/>
          </ac:spMkLst>
        </pc:spChg>
        <pc:picChg chg="add del">
          <ac:chgData name="Guest User" userId="" providerId="Windows Live" clId="Web-{B9001CEE-2601-416B-9C29-5414C5CDE389}" dt="2021-06-09T16:50:18.873" v="225"/>
          <ac:picMkLst>
            <pc:docMk/>
            <pc:sldMk cId="802641861" sldId="265"/>
            <ac:picMk id="5" creationId="{CC523F3A-0AFC-49F8-B1A7-D1037F572327}"/>
          </ac:picMkLst>
        </pc:picChg>
      </pc:sldChg>
      <pc:sldChg chg="modSp new">
        <pc:chgData name="Guest User" userId="" providerId="Windows Live" clId="Web-{B9001CEE-2601-416B-9C29-5414C5CDE389}" dt="2021-06-09T16:59:01.012" v="303" actId="20577"/>
        <pc:sldMkLst>
          <pc:docMk/>
          <pc:sldMk cId="1867214987" sldId="265"/>
        </pc:sldMkLst>
        <pc:spChg chg="mod">
          <ac:chgData name="Guest User" userId="" providerId="Windows Live" clId="Web-{B9001CEE-2601-416B-9C29-5414C5CDE389}" dt="2021-06-09T16:51:42.315" v="248" actId="20577"/>
          <ac:spMkLst>
            <pc:docMk/>
            <pc:sldMk cId="1867214987" sldId="265"/>
            <ac:spMk id="2" creationId="{2EFD832F-D00D-42DB-AB04-F55FE68DA6E9}"/>
          </ac:spMkLst>
        </pc:spChg>
        <pc:spChg chg="mod">
          <ac:chgData name="Guest User" userId="" providerId="Windows Live" clId="Web-{B9001CEE-2601-416B-9C29-5414C5CDE389}" dt="2021-06-09T16:59:01.012" v="303" actId="20577"/>
          <ac:spMkLst>
            <pc:docMk/>
            <pc:sldMk cId="1867214987" sldId="265"/>
            <ac:spMk id="3" creationId="{E13FCA30-8E9B-41F2-98C9-77DBD4BDBE80}"/>
          </ac:spMkLst>
        </pc:spChg>
      </pc:sldChg>
    </pc:docChg>
  </pc:docChgLst>
  <pc:docChgLst>
    <pc:chgData name="Guest User" providerId="Windows Live" clId="Web-{A9DBD0B6-ED0C-4D84-BF53-4992B499F291}"/>
    <pc:docChg chg="modSld">
      <pc:chgData name="Guest User" userId="" providerId="Windows Live" clId="Web-{A9DBD0B6-ED0C-4D84-BF53-4992B499F291}" dt="2021-06-11T09:01:32.299" v="20" actId="20577"/>
      <pc:docMkLst>
        <pc:docMk/>
      </pc:docMkLst>
      <pc:sldChg chg="modSp">
        <pc:chgData name="Guest User" userId="" providerId="Windows Live" clId="Web-{A9DBD0B6-ED0C-4D84-BF53-4992B499F291}" dt="2021-06-11T09:01:32.299" v="20" actId="20577"/>
        <pc:sldMkLst>
          <pc:docMk/>
          <pc:sldMk cId="2888508333" sldId="258"/>
        </pc:sldMkLst>
        <pc:spChg chg="mod">
          <ac:chgData name="Guest User" userId="" providerId="Windows Live" clId="Web-{A9DBD0B6-ED0C-4D84-BF53-4992B499F291}" dt="2021-06-11T09:01:32.299" v="20" actId="20577"/>
          <ac:spMkLst>
            <pc:docMk/>
            <pc:sldMk cId="2888508333" sldId="258"/>
            <ac:spMk id="6" creationId="{682FF9C4-2741-424B-B31C-8127953F0A53}"/>
          </ac:spMkLst>
        </pc:spChg>
      </pc:sldChg>
      <pc:sldChg chg="addSp modSp">
        <pc:chgData name="Guest User" userId="" providerId="Windows Live" clId="Web-{A9DBD0B6-ED0C-4D84-BF53-4992B499F291}" dt="2021-06-11T08:59:43.936" v="18" actId="1076"/>
        <pc:sldMkLst>
          <pc:docMk/>
          <pc:sldMk cId="626445835" sldId="261"/>
        </pc:sldMkLst>
        <pc:spChg chg="mod">
          <ac:chgData name="Guest User" userId="" providerId="Windows Live" clId="Web-{A9DBD0B6-ED0C-4D84-BF53-4992B499F291}" dt="2021-06-11T08:59:43.936" v="18" actId="1076"/>
          <ac:spMkLst>
            <pc:docMk/>
            <pc:sldMk cId="626445835" sldId="261"/>
            <ac:spMk id="15" creationId="{8862670C-8B93-4051-86BE-88D1A2FA5C48}"/>
          </ac:spMkLst>
        </pc:spChg>
        <pc:picChg chg="add mod">
          <ac:chgData name="Guest User" userId="" providerId="Windows Live" clId="Web-{A9DBD0B6-ED0C-4D84-BF53-4992B499F291}" dt="2021-06-11T08:57:44.464" v="12" actId="1076"/>
          <ac:picMkLst>
            <pc:docMk/>
            <pc:sldMk cId="626445835" sldId="261"/>
            <ac:picMk id="3" creationId="{ACF853AF-C4CB-4132-B4C0-E15C5FC66D6C}"/>
          </ac:picMkLst>
        </pc:picChg>
      </pc:sldChg>
    </pc:docChg>
  </pc:docChgLst>
  <pc:docChgLst>
    <pc:chgData name="Guest User" providerId="Windows Live" clId="Web-{38559AF3-C5C8-4687-ADD1-2CBFD215DF78}"/>
    <pc:docChg chg="modSld">
      <pc:chgData name="Guest User" userId="" providerId="Windows Live" clId="Web-{38559AF3-C5C8-4687-ADD1-2CBFD215DF78}" dt="2021-06-10T17:19:14.876" v="4" actId="20577"/>
      <pc:docMkLst>
        <pc:docMk/>
      </pc:docMkLst>
      <pc:sldChg chg="modSp">
        <pc:chgData name="Guest User" userId="" providerId="Windows Live" clId="Web-{38559AF3-C5C8-4687-ADD1-2CBFD215DF78}" dt="2021-06-10T17:19:14.876" v="4" actId="20577"/>
        <pc:sldMkLst>
          <pc:docMk/>
          <pc:sldMk cId="1328516543" sldId="259"/>
        </pc:sldMkLst>
        <pc:spChg chg="mod">
          <ac:chgData name="Guest User" userId="" providerId="Windows Live" clId="Web-{38559AF3-C5C8-4687-ADD1-2CBFD215DF78}" dt="2021-06-10T17:19:14.876" v="4" actId="20577"/>
          <ac:spMkLst>
            <pc:docMk/>
            <pc:sldMk cId="1328516543" sldId="259"/>
            <ac:spMk id="10" creationId="{CDBF4091-4584-47B8-BF2D-E6BB35F23497}"/>
          </ac:spMkLst>
        </pc:spChg>
      </pc:sldChg>
      <pc:sldChg chg="modSp">
        <pc:chgData name="Guest User" userId="" providerId="Windows Live" clId="Web-{38559AF3-C5C8-4687-ADD1-2CBFD215DF78}" dt="2021-06-10T17:19:03.626" v="3" actId="20577"/>
        <pc:sldMkLst>
          <pc:docMk/>
          <pc:sldMk cId="1089870571" sldId="266"/>
        </pc:sldMkLst>
        <pc:spChg chg="mod">
          <ac:chgData name="Guest User" userId="" providerId="Windows Live" clId="Web-{38559AF3-C5C8-4687-ADD1-2CBFD215DF78}" dt="2021-06-10T17:19:03.626" v="3" actId="20577"/>
          <ac:spMkLst>
            <pc:docMk/>
            <pc:sldMk cId="1089870571" sldId="266"/>
            <ac:spMk id="6" creationId="{55ADAF96-716F-4578-B44E-A7DD299F3A6B}"/>
          </ac:spMkLst>
        </pc:spChg>
      </pc:sldChg>
    </pc:docChg>
  </pc:docChgLst>
  <pc:docChgLst>
    <pc:chgData name="Guest User" providerId="Windows Live" clId="Web-{4202C124-E88E-4741-857C-C8CB0A2C65CE}"/>
    <pc:docChg chg="modSld sldOrd modMainMaster">
      <pc:chgData name="Guest User" userId="" providerId="Windows Live" clId="Web-{4202C124-E88E-4741-857C-C8CB0A2C65CE}" dt="2021-06-08T18:04:39.395" v="130" actId="20577"/>
      <pc:docMkLst>
        <pc:docMk/>
      </pc:docMkLst>
      <pc:sldChg chg="modSp mod modTransition setBg">
        <pc:chgData name="Guest User" userId="" providerId="Windows Live" clId="Web-{4202C124-E88E-4741-857C-C8CB0A2C65CE}" dt="2021-06-08T18:04:39.395" v="130" actId="20577"/>
        <pc:sldMkLst>
          <pc:docMk/>
          <pc:sldMk cId="3842538271" sldId="257"/>
        </pc:sldMkLst>
        <pc:spChg chg="mod">
          <ac:chgData name="Guest User" userId="" providerId="Windows Live" clId="Web-{4202C124-E88E-4741-857C-C8CB0A2C65CE}" dt="2021-06-08T18:04:39.395" v="130" actId="20577"/>
          <ac:spMkLst>
            <pc:docMk/>
            <pc:sldMk cId="3842538271" sldId="257"/>
            <ac:spMk id="14" creationId="{EA78B860-8987-417B-9E2F-9FE2F83F392C}"/>
          </ac:spMkLst>
        </pc:spChg>
        <pc:spChg chg="mod">
          <ac:chgData name="Guest User" userId="" providerId="Windows Live" clId="Web-{4202C124-E88E-4741-857C-C8CB0A2C65CE}" dt="2021-06-08T17:48:29.713" v="60"/>
          <ac:spMkLst>
            <pc:docMk/>
            <pc:sldMk cId="3842538271" sldId="257"/>
            <ac:spMk id="15" creationId="{230A2335-8A70-40A0-A834-E97A776D8C09}"/>
          </ac:spMkLst>
        </pc:spChg>
      </pc:sldChg>
      <pc:sldChg chg="modSp mod setBg">
        <pc:chgData name="Guest User" userId="" providerId="Windows Live" clId="Web-{4202C124-E88E-4741-857C-C8CB0A2C65CE}" dt="2021-06-08T17:57:24.712" v="125"/>
        <pc:sldMkLst>
          <pc:docMk/>
          <pc:sldMk cId="2888508333" sldId="258"/>
        </pc:sldMkLst>
        <pc:spChg chg="mod">
          <ac:chgData name="Guest User" userId="" providerId="Windows Live" clId="Web-{4202C124-E88E-4741-857C-C8CB0A2C65CE}" dt="2021-06-08T17:52:00.797" v="82" actId="20577"/>
          <ac:spMkLst>
            <pc:docMk/>
            <pc:sldMk cId="2888508333" sldId="258"/>
            <ac:spMk id="2" creationId="{E58B9177-8CD5-4BAC-8243-0D3857F8258B}"/>
          </ac:spMkLst>
        </pc:spChg>
        <pc:spChg chg="mod">
          <ac:chgData name="Guest User" userId="" providerId="Windows Live" clId="Web-{4202C124-E88E-4741-857C-C8CB0A2C65CE}" dt="2021-06-08T17:53:32.909" v="101" actId="20577"/>
          <ac:spMkLst>
            <pc:docMk/>
            <pc:sldMk cId="2888508333" sldId="258"/>
            <ac:spMk id="4" creationId="{44A8D2C0-9AAB-49FB-842B-4E090CBA5C01}"/>
          </ac:spMkLst>
        </pc:spChg>
        <pc:spChg chg="mod">
          <ac:chgData name="Guest User" userId="" providerId="Windows Live" clId="Web-{4202C124-E88E-4741-857C-C8CB0A2C65CE}" dt="2021-06-08T17:53:51.972" v="105" actId="20577"/>
          <ac:spMkLst>
            <pc:docMk/>
            <pc:sldMk cId="2888508333" sldId="258"/>
            <ac:spMk id="6" creationId="{682FF9C4-2741-424B-B31C-8127953F0A53}"/>
          </ac:spMkLst>
        </pc:spChg>
      </pc:sldChg>
      <pc:sldChg chg="modSp mod setBg">
        <pc:chgData name="Guest User" userId="" providerId="Windows Live" clId="Web-{4202C124-E88E-4741-857C-C8CB0A2C65CE}" dt="2021-06-08T17:57:24.712" v="125"/>
        <pc:sldMkLst>
          <pc:docMk/>
          <pc:sldMk cId="1328516543" sldId="259"/>
        </pc:sldMkLst>
        <pc:spChg chg="mod">
          <ac:chgData name="Guest User" userId="" providerId="Windows Live" clId="Web-{4202C124-E88E-4741-857C-C8CB0A2C65CE}" dt="2021-06-08T17:54:23.426" v="109" actId="20577"/>
          <ac:spMkLst>
            <pc:docMk/>
            <pc:sldMk cId="1328516543" sldId="259"/>
            <ac:spMk id="8" creationId="{B9461E64-0FD4-434E-A04F-D9E839BEFB01}"/>
          </ac:spMkLst>
        </pc:spChg>
        <pc:spChg chg="mod">
          <ac:chgData name="Guest User" userId="" providerId="Windows Live" clId="Web-{4202C124-E88E-4741-857C-C8CB0A2C65CE}" dt="2021-06-08T17:54:07.347" v="106" actId="20577"/>
          <ac:spMkLst>
            <pc:docMk/>
            <pc:sldMk cId="1328516543" sldId="259"/>
            <ac:spMk id="10" creationId="{CDBF4091-4584-47B8-BF2D-E6BB35F23497}"/>
          </ac:spMkLst>
        </pc:spChg>
      </pc:sldChg>
      <pc:sldChg chg="modSp mod setBg">
        <pc:chgData name="Guest User" userId="" providerId="Windows Live" clId="Web-{4202C124-E88E-4741-857C-C8CB0A2C65CE}" dt="2021-06-08T17:58:05.135" v="127" actId="20577"/>
        <pc:sldMkLst>
          <pc:docMk/>
          <pc:sldMk cId="674598021" sldId="260"/>
        </pc:sldMkLst>
        <pc:spChg chg="mod">
          <ac:chgData name="Guest User" userId="" providerId="Windows Live" clId="Web-{4202C124-E88E-4741-857C-C8CB0A2C65CE}" dt="2021-06-08T17:58:05.135" v="127" actId="20577"/>
          <ac:spMkLst>
            <pc:docMk/>
            <pc:sldMk cId="674598021" sldId="260"/>
            <ac:spMk id="2" creationId="{EEB61C0A-2EC0-48FC-AED8-4281A0835B68}"/>
          </ac:spMkLst>
        </pc:spChg>
      </pc:sldChg>
      <pc:sldChg chg="modSp mod setBg">
        <pc:chgData name="Guest User" userId="" providerId="Windows Live" clId="Web-{4202C124-E88E-4741-857C-C8CB0A2C65CE}" dt="2021-06-08T17:57:24.712" v="125"/>
        <pc:sldMkLst>
          <pc:docMk/>
          <pc:sldMk cId="626445835" sldId="261"/>
        </pc:sldMkLst>
        <pc:spChg chg="mod">
          <ac:chgData name="Guest User" userId="" providerId="Windows Live" clId="Web-{4202C124-E88E-4741-857C-C8CB0A2C65CE}" dt="2021-06-08T17:48:44.370" v="62" actId="20577"/>
          <ac:spMkLst>
            <pc:docMk/>
            <pc:sldMk cId="626445835" sldId="261"/>
            <ac:spMk id="2" creationId="{566BDED7-7B98-49F1-9D4C-CF998F8664DC}"/>
          </ac:spMkLst>
        </pc:spChg>
        <pc:spChg chg="mod">
          <ac:chgData name="Guest User" userId="" providerId="Windows Live" clId="Web-{4202C124-E88E-4741-857C-C8CB0A2C65CE}" dt="2021-06-08T17:40:25.872" v="24"/>
          <ac:spMkLst>
            <pc:docMk/>
            <pc:sldMk cId="626445835" sldId="261"/>
            <ac:spMk id="8" creationId="{B433F3F8-9EAB-4425-8DCE-A0F6F422AA68}"/>
          </ac:spMkLst>
        </pc:spChg>
        <pc:spChg chg="mod">
          <ac:chgData name="Guest User" userId="" providerId="Windows Live" clId="Web-{4202C124-E88E-4741-857C-C8CB0A2C65CE}" dt="2021-06-08T17:49:27.168" v="71" actId="20577"/>
          <ac:spMkLst>
            <pc:docMk/>
            <pc:sldMk cId="626445835" sldId="261"/>
            <ac:spMk id="12" creationId="{B81661E2-E9F9-473C-A599-8FEA57BF6D8C}"/>
          </ac:spMkLst>
        </pc:spChg>
        <pc:spChg chg="mod">
          <ac:chgData name="Guest User" userId="" providerId="Windows Live" clId="Web-{4202C124-E88E-4741-857C-C8CB0A2C65CE}" dt="2021-06-08T17:49:37.965" v="72" actId="20577"/>
          <ac:spMkLst>
            <pc:docMk/>
            <pc:sldMk cId="626445835" sldId="261"/>
            <ac:spMk id="14" creationId="{9AB13D61-FD78-475F-932C-13D05828204B}"/>
          </ac:spMkLst>
        </pc:spChg>
        <pc:spChg chg="mod">
          <ac:chgData name="Guest User" userId="" providerId="Windows Live" clId="Web-{4202C124-E88E-4741-857C-C8CB0A2C65CE}" dt="2021-06-08T17:40:33.279" v="25"/>
          <ac:spMkLst>
            <pc:docMk/>
            <pc:sldMk cId="626445835" sldId="261"/>
            <ac:spMk id="15" creationId="{8862670C-8B93-4051-86BE-88D1A2FA5C48}"/>
          </ac:spMkLst>
        </pc:spChg>
      </pc:sldChg>
      <pc:sldChg chg="modSp mod setBg">
        <pc:chgData name="Guest User" userId="" providerId="Windows Live" clId="Web-{4202C124-E88E-4741-857C-C8CB0A2C65CE}" dt="2021-06-08T18:03:53.832" v="128" actId="20577"/>
        <pc:sldMkLst>
          <pc:docMk/>
          <pc:sldMk cId="885347072" sldId="262"/>
        </pc:sldMkLst>
        <pc:spChg chg="mod">
          <ac:chgData name="Guest User" userId="" providerId="Windows Live" clId="Web-{4202C124-E88E-4741-857C-C8CB0A2C65CE}" dt="2021-06-08T17:49:58.888" v="75" actId="20577"/>
          <ac:spMkLst>
            <pc:docMk/>
            <pc:sldMk cId="885347072" sldId="262"/>
            <ac:spMk id="2" creationId="{4089FA7D-2D57-46E1-8266-5B302D4DB6F7}"/>
          </ac:spMkLst>
        </pc:spChg>
        <pc:spChg chg="mod">
          <ac:chgData name="Guest User" userId="" providerId="Windows Live" clId="Web-{4202C124-E88E-4741-857C-C8CB0A2C65CE}" dt="2021-06-08T18:03:53.832" v="128" actId="20577"/>
          <ac:spMkLst>
            <pc:docMk/>
            <pc:sldMk cId="885347072" sldId="262"/>
            <ac:spMk id="3" creationId="{AE2849A4-8AD6-42F7-9909-06018990845C}"/>
          </ac:spMkLst>
        </pc:spChg>
      </pc:sldChg>
      <pc:sldChg chg="modSp mod setBg">
        <pc:chgData name="Guest User" userId="" providerId="Windows Live" clId="Web-{4202C124-E88E-4741-857C-C8CB0A2C65CE}" dt="2021-06-08T17:57:24.712" v="125"/>
        <pc:sldMkLst>
          <pc:docMk/>
          <pc:sldMk cId="1264697739" sldId="263"/>
        </pc:sldMkLst>
        <pc:spChg chg="mod">
          <ac:chgData name="Guest User" userId="" providerId="Windows Live" clId="Web-{4202C124-E88E-4741-857C-C8CB0A2C65CE}" dt="2021-06-08T17:50:37.389" v="78" actId="20577"/>
          <ac:spMkLst>
            <pc:docMk/>
            <pc:sldMk cId="1264697739" sldId="263"/>
            <ac:spMk id="2" creationId="{7AD35496-3956-4783-A291-25AAD4C99EBD}"/>
          </ac:spMkLst>
        </pc:spChg>
        <pc:picChg chg="mod ord">
          <ac:chgData name="Guest User" userId="" providerId="Windows Live" clId="Web-{4202C124-E88E-4741-857C-C8CB0A2C65CE}" dt="2021-06-08T17:55:36.865" v="114"/>
          <ac:picMkLst>
            <pc:docMk/>
            <pc:sldMk cId="1264697739" sldId="263"/>
            <ac:picMk id="6" creationId="{1ECB8B31-D89F-42C4-98A9-5D0FE0B9EE1E}"/>
          </ac:picMkLst>
        </pc:picChg>
      </pc:sldChg>
      <pc:sldChg chg="modSp mod ord setBg">
        <pc:chgData name="Guest User" userId="" providerId="Windows Live" clId="Web-{4202C124-E88E-4741-857C-C8CB0A2C65CE}" dt="2021-06-08T17:57:39.743" v="126" actId="20577"/>
        <pc:sldMkLst>
          <pc:docMk/>
          <pc:sldMk cId="1469746757" sldId="264"/>
        </pc:sldMkLst>
        <pc:spChg chg="mod">
          <ac:chgData name="Guest User" userId="" providerId="Windows Live" clId="Web-{4202C124-E88E-4741-857C-C8CB0A2C65CE}" dt="2021-06-08T17:57:39.743" v="126" actId="20577"/>
          <ac:spMkLst>
            <pc:docMk/>
            <pc:sldMk cId="1469746757" sldId="264"/>
            <ac:spMk id="2" creationId="{E641BE23-8EC9-4581-802A-32CEF738296D}"/>
          </ac:spMkLst>
        </pc:spChg>
      </pc:sldChg>
      <pc:sldMasterChg chg="mod setBg modSldLayout">
        <pc:chgData name="Guest User" userId="" providerId="Windows Live" clId="Web-{4202C124-E88E-4741-857C-C8CB0A2C65CE}" dt="2021-06-08T17:57:24.712" v="125"/>
        <pc:sldMasterMkLst>
          <pc:docMk/>
          <pc:sldMasterMk cId="3113139545" sldId="2147483648"/>
        </pc:sldMasterMkLst>
        <pc:sldLayoutChg chg="mod">
          <pc:chgData name="Guest User" userId="" providerId="Windows Live" clId="Web-{4202C124-E88E-4741-857C-C8CB0A2C65CE}" dt="2021-06-08T17:57:24.712" v="125"/>
          <pc:sldLayoutMkLst>
            <pc:docMk/>
            <pc:sldMasterMk cId="3113139545" sldId="2147483648"/>
            <pc:sldLayoutMk cId="272810153" sldId="2147483649"/>
          </pc:sldLayoutMkLst>
        </pc:sldLayoutChg>
        <pc:sldLayoutChg chg="mod">
          <pc:chgData name="Guest User" userId="" providerId="Windows Live" clId="Web-{4202C124-E88E-4741-857C-C8CB0A2C65CE}" dt="2021-06-08T17:57:24.712" v="125"/>
          <pc:sldLayoutMkLst>
            <pc:docMk/>
            <pc:sldMasterMk cId="3113139545" sldId="2147483648"/>
            <pc:sldLayoutMk cId="3624462318" sldId="2147483650"/>
          </pc:sldLayoutMkLst>
        </pc:sldLayoutChg>
        <pc:sldLayoutChg chg="mod">
          <pc:chgData name="Guest User" userId="" providerId="Windows Live" clId="Web-{4202C124-E88E-4741-857C-C8CB0A2C65CE}" dt="2021-06-08T17:57:24.712" v="125"/>
          <pc:sldLayoutMkLst>
            <pc:docMk/>
            <pc:sldMasterMk cId="3113139545" sldId="2147483648"/>
            <pc:sldLayoutMk cId="2760880150" sldId="2147483651"/>
          </pc:sldLayoutMkLst>
        </pc:sldLayoutChg>
        <pc:sldLayoutChg chg="mod">
          <pc:chgData name="Guest User" userId="" providerId="Windows Live" clId="Web-{4202C124-E88E-4741-857C-C8CB0A2C65CE}" dt="2021-06-08T17:57:24.712" v="125"/>
          <pc:sldLayoutMkLst>
            <pc:docMk/>
            <pc:sldMasterMk cId="3113139545" sldId="2147483648"/>
            <pc:sldLayoutMk cId="805592001" sldId="2147483652"/>
          </pc:sldLayoutMkLst>
        </pc:sldLayoutChg>
        <pc:sldLayoutChg chg="mod">
          <pc:chgData name="Guest User" userId="" providerId="Windows Live" clId="Web-{4202C124-E88E-4741-857C-C8CB0A2C65CE}" dt="2021-06-08T17:57:24.712" v="125"/>
          <pc:sldLayoutMkLst>
            <pc:docMk/>
            <pc:sldMasterMk cId="3113139545" sldId="2147483648"/>
            <pc:sldLayoutMk cId="2411491723" sldId="2147483653"/>
          </pc:sldLayoutMkLst>
        </pc:sldLayoutChg>
        <pc:sldLayoutChg chg="mod">
          <pc:chgData name="Guest User" userId="" providerId="Windows Live" clId="Web-{4202C124-E88E-4741-857C-C8CB0A2C65CE}" dt="2021-06-08T17:57:24.712" v="125"/>
          <pc:sldLayoutMkLst>
            <pc:docMk/>
            <pc:sldMasterMk cId="3113139545" sldId="2147483648"/>
            <pc:sldLayoutMk cId="1834271625" sldId="2147483654"/>
          </pc:sldLayoutMkLst>
        </pc:sldLayoutChg>
        <pc:sldLayoutChg chg="mod">
          <pc:chgData name="Guest User" userId="" providerId="Windows Live" clId="Web-{4202C124-E88E-4741-857C-C8CB0A2C65CE}" dt="2021-06-08T17:57:24.712" v="125"/>
          <pc:sldLayoutMkLst>
            <pc:docMk/>
            <pc:sldMasterMk cId="3113139545" sldId="2147483648"/>
            <pc:sldLayoutMk cId="4116307043" sldId="2147483655"/>
          </pc:sldLayoutMkLst>
        </pc:sldLayoutChg>
        <pc:sldLayoutChg chg="mod">
          <pc:chgData name="Guest User" userId="" providerId="Windows Live" clId="Web-{4202C124-E88E-4741-857C-C8CB0A2C65CE}" dt="2021-06-08T17:57:24.712" v="125"/>
          <pc:sldLayoutMkLst>
            <pc:docMk/>
            <pc:sldMasterMk cId="3113139545" sldId="2147483648"/>
            <pc:sldLayoutMk cId="2364316743" sldId="2147483656"/>
          </pc:sldLayoutMkLst>
        </pc:sldLayoutChg>
        <pc:sldLayoutChg chg="mod">
          <pc:chgData name="Guest User" userId="" providerId="Windows Live" clId="Web-{4202C124-E88E-4741-857C-C8CB0A2C65CE}" dt="2021-06-08T17:57:24.712" v="125"/>
          <pc:sldLayoutMkLst>
            <pc:docMk/>
            <pc:sldMasterMk cId="3113139545" sldId="2147483648"/>
            <pc:sldLayoutMk cId="821342619" sldId="2147483657"/>
          </pc:sldLayoutMkLst>
        </pc:sldLayoutChg>
        <pc:sldLayoutChg chg="mod">
          <pc:chgData name="Guest User" userId="" providerId="Windows Live" clId="Web-{4202C124-E88E-4741-857C-C8CB0A2C65CE}" dt="2021-06-08T17:57:24.712" v="125"/>
          <pc:sldLayoutMkLst>
            <pc:docMk/>
            <pc:sldMasterMk cId="3113139545" sldId="2147483648"/>
            <pc:sldLayoutMk cId="307487109" sldId="2147483658"/>
          </pc:sldLayoutMkLst>
        </pc:sldLayoutChg>
        <pc:sldLayoutChg chg="mod">
          <pc:chgData name="Guest User" userId="" providerId="Windows Live" clId="Web-{4202C124-E88E-4741-857C-C8CB0A2C65CE}" dt="2021-06-08T17:57:24.712" v="125"/>
          <pc:sldLayoutMkLst>
            <pc:docMk/>
            <pc:sldMasterMk cId="3113139545" sldId="2147483648"/>
            <pc:sldLayoutMk cId="1138299559" sldId="2147483659"/>
          </pc:sldLayoutMkLst>
        </pc:sldLayoutChg>
      </pc:sldMasterChg>
    </pc:docChg>
  </pc:docChgLst>
  <pc:docChgLst>
    <pc:chgData name="Guest User" providerId="Windows Live" clId="Web-{EB9B8DA4-0273-41FC-8F71-86AF14A58283}"/>
    <pc:docChg chg="modSld">
      <pc:chgData name="Guest User" userId="" providerId="Windows Live" clId="Web-{EB9B8DA4-0273-41FC-8F71-86AF14A58283}" dt="2021-06-11T14:36:13.369" v="3" actId="20577"/>
      <pc:docMkLst>
        <pc:docMk/>
      </pc:docMkLst>
      <pc:sldChg chg="delSp">
        <pc:chgData name="Guest User" userId="" providerId="Windows Live" clId="Web-{EB9B8DA4-0273-41FC-8F71-86AF14A58283}" dt="2021-06-11T14:35:49.822" v="0"/>
        <pc:sldMkLst>
          <pc:docMk/>
          <pc:sldMk cId="1469746757" sldId="264"/>
        </pc:sldMkLst>
        <pc:spChg chg="del">
          <ac:chgData name="Guest User" userId="" providerId="Windows Live" clId="Web-{EB9B8DA4-0273-41FC-8F71-86AF14A58283}" dt="2021-06-11T14:35:49.822" v="0"/>
          <ac:spMkLst>
            <pc:docMk/>
            <pc:sldMk cId="1469746757" sldId="264"/>
            <ac:spMk id="3" creationId="{BB105D3F-0945-441A-B867-BFB98EC6D337}"/>
          </ac:spMkLst>
        </pc:spChg>
      </pc:sldChg>
      <pc:sldChg chg="modSp">
        <pc:chgData name="Guest User" userId="" providerId="Windows Live" clId="Web-{EB9B8DA4-0273-41FC-8F71-86AF14A58283}" dt="2021-06-11T14:36:13.369" v="3" actId="20577"/>
        <pc:sldMkLst>
          <pc:docMk/>
          <pc:sldMk cId="1089870571" sldId="266"/>
        </pc:sldMkLst>
        <pc:spChg chg="mod">
          <ac:chgData name="Guest User" userId="" providerId="Windows Live" clId="Web-{EB9B8DA4-0273-41FC-8F71-86AF14A58283}" dt="2021-06-11T14:36:13.369" v="3" actId="20577"/>
          <ac:spMkLst>
            <pc:docMk/>
            <pc:sldMk cId="1089870571" sldId="266"/>
            <ac:spMk id="6" creationId="{55ADAF96-716F-4578-B44E-A7DD299F3A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8B39-2B7E-4C71-8949-C692EE937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9105E-A00E-4167-847E-16D6575F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85DCF-6BD0-40B3-A693-98B8CEF9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EC9-6FF4-4A91-8554-4543212D70F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738C-B22E-4ABE-AC08-4F706D86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E0DB-FB3C-4FF6-8024-C808F4E7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444C-4D2E-4EDD-A36B-790E8611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969D-1318-4C85-85DA-C0DADD3E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8F63A-67C6-4ECE-9226-7FDA96DF7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190A0-0277-45B3-9F53-23D62978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EC9-6FF4-4A91-8554-4543212D70F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E15D-360F-4057-9F41-DBA01FE4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56D5-321C-412C-95B6-DB86C0D6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444C-4D2E-4EDD-A36B-790E8611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5E541-8303-4E82-9749-6CE37D002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23B9B-1CC2-43E1-87C1-2C62E4A7E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6BF0-0B9D-4233-9577-3614C66E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EC9-6FF4-4A91-8554-4543212D70F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99DC1-44C3-4075-AA99-AE7C87BC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AA1D-657A-4D60-9BE0-9A2CB207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444C-4D2E-4EDD-A36B-790E8611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9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5746-9921-44CC-8D5D-DCFA0C7C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9E87-6759-4EC6-8B8F-34787A77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C3A2-DFC1-4179-AC42-DBBC517B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EC9-6FF4-4A91-8554-4543212D70F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E82B-BD68-4C09-8408-D6D90449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D5D6-B582-48E2-8EE7-293CB2F2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444C-4D2E-4EDD-A36B-790E8611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41B8-7A13-454D-ABAB-5D5BDE05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385C1-67FD-45D6-B15B-46A75ADF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A08E2-84C7-49F1-A4C2-F8F3BF11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EC9-6FF4-4A91-8554-4543212D70F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5A55-EE49-4BFE-96DD-70D63A6C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9AE2E-8DC4-4EDB-9C3A-1E7C3B1C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444C-4D2E-4EDD-A36B-790E8611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8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D15C-99E9-49A1-8ED3-588CF0D3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E695-D274-4B74-BAA0-80027F913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887DA-3E92-4666-BE04-BC928FAA5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33D3C-E3F2-4BB2-8F61-2E4901FF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EC9-6FF4-4A91-8554-4543212D70F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DCA0B-2D97-4D65-A5D5-81B2F97A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5C97B-BD33-4F2B-BD05-A2233105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444C-4D2E-4EDD-A36B-790E8611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9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F78B-1225-44C9-A690-A5DD85D1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E5FF3-65E1-4322-A68E-827517CC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F2181-7A4F-4F1F-8B9B-832D85017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5A2CA-85D7-4EC0-B067-06FE672E5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1EFCB-E951-4725-A379-E01460C08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5BEB0-BB8C-4386-9CEC-4F1D655D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EC9-6FF4-4A91-8554-4543212D70F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C3F01-724B-4004-95F8-3138F454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58ACD-8D46-424E-BB06-64CD8DA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444C-4D2E-4EDD-A36B-790E8611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9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1ED0-161D-470E-8941-C5A00B97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F2D30-950F-464B-9583-01FFFA9A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EC9-6FF4-4A91-8554-4543212D70F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40EF1-0A8B-47F3-86CB-1D9B82A0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BB09B-5E20-49C0-B724-22BA3D7A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444C-4D2E-4EDD-A36B-790E8611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7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A2D32-A34C-432A-B083-9159B37B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EC9-6FF4-4A91-8554-4543212D70F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3EAC-346D-47D6-ADD4-A00B8350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CD8D-0A3F-4060-A76F-BDC8C87B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444C-4D2E-4EDD-A36B-790E8611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2554-5AE3-4F90-BC16-7BCAE73B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CF9F-FE9D-40BD-A232-C3EED5D3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7D747-CB7F-4B98-85A7-6569C6D0C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B7CFD-2503-4057-A6D9-ADEDABBC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EC9-6FF4-4A91-8554-4543212D70F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6F97B-1CE0-41F5-94EF-911999C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5EAC0-D89A-48E3-90E0-95D54E70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444C-4D2E-4EDD-A36B-790E8611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1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2646-86F7-4A45-942F-D89C6961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EFB8D-F5EF-41C8-ABB9-29B867290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46D1A-D6E8-4AE5-B5C0-A6D588D2D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C7C9A-F985-46A5-893F-356E573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CEC9-6FF4-4A91-8554-4543212D70F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88879-DEA5-4C50-9C85-FC7ED240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C2119-69CD-4C6E-A3E6-6422ACE4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5444C-4D2E-4EDD-A36B-790E8611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4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A23D9-CC8B-4863-999C-8279C032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C057-C16D-4638-BA0F-D5DB69B6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BCFBE-03B5-4268-8F3A-34222111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CEC9-6FF4-4A91-8554-4543212D70F6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1F8FF-1D51-4CAE-AE37-3493DA219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ACE50-983A-46B3-A8BF-351522B89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444C-4D2E-4EDD-A36B-790E8611C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E6848-D772-4404-B76B-69A75581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0300" cy="103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AAEB5-5F19-492E-B4DD-190D9230C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0" y="0"/>
            <a:ext cx="2235200" cy="717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23C97-E2A7-4973-8914-6B85AD934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733"/>
            <a:ext cx="2387600" cy="795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B1808-EA59-46B2-B535-7FEB60E02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6064329"/>
            <a:ext cx="2565400" cy="793671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EA78B860-8987-417B-9E2F-9FE2F83F3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750" y="874682"/>
            <a:ext cx="8826500" cy="1432342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4500">
                <a:latin typeface="Rockwell"/>
              </a:rPr>
            </a:br>
            <a:r>
              <a:rPr lang="en-US" sz="4500">
                <a:latin typeface="Rockwell"/>
              </a:rPr>
              <a:t>Fundraising Web App</a:t>
            </a:r>
            <a:br>
              <a:rPr lang="en-US" sz="4500">
                <a:latin typeface="Rockwell"/>
              </a:rPr>
            </a:br>
            <a:r>
              <a:rPr lang="en-US" sz="4500">
                <a:latin typeface="Rockwell"/>
              </a:rPr>
              <a:t>Group 7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230A2335-8A70-40A0-A834-E97A776D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13980"/>
            <a:ext cx="12192000" cy="10311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latin typeface="Rockwell"/>
              </a:rPr>
              <a:t>Demo application demonstration for a fundraising application,</a:t>
            </a:r>
          </a:p>
          <a:p>
            <a:r>
              <a:rPr lang="en-US">
                <a:latin typeface="Rockwell"/>
              </a:rPr>
              <a:t>where users are able to request funds for their ideas or support other projects</a:t>
            </a:r>
          </a:p>
        </p:txBody>
      </p:sp>
    </p:spTree>
    <p:extLst>
      <p:ext uri="{BB962C8B-B14F-4D97-AF65-F5344CB8AC3E}">
        <p14:creationId xmlns:p14="http://schemas.microsoft.com/office/powerpoint/2010/main" val="384253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E6848-D772-4404-B76B-69A75581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3732" cy="742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AAEB5-5F19-492E-B4DD-190D9230C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0" y="0"/>
            <a:ext cx="2235200" cy="717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23C97-E2A7-4973-8914-6B85AD934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733"/>
            <a:ext cx="2387600" cy="795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B1808-EA59-46B2-B535-7FEB60E02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6064329"/>
            <a:ext cx="2565400" cy="793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6BDED7-7B98-49F1-9D4C-CF998F866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17177"/>
          </a:xfrm>
        </p:spPr>
        <p:txBody>
          <a:bodyPr>
            <a:normAutofit/>
          </a:bodyPr>
          <a:lstStyle/>
          <a:p>
            <a:r>
              <a:rPr lang="en-US" sz="4500">
                <a:latin typeface="Consolas"/>
              </a:rPr>
              <a:t>Who we are </a:t>
            </a:r>
            <a:r>
              <a:rPr lang="el-GR" sz="4500">
                <a:latin typeface="Consolas"/>
              </a:rPr>
              <a:t>?</a:t>
            </a:r>
            <a:endParaRPr lang="en-US" sz="4500">
              <a:latin typeface="Consola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3F3F8-9EAB-4425-8DCE-A0F6F422AA68}"/>
              </a:ext>
            </a:extLst>
          </p:cNvPr>
          <p:cNvSpPr txBox="1"/>
          <p:nvPr/>
        </p:nvSpPr>
        <p:spPr>
          <a:xfrm>
            <a:off x="6916619" y="4472918"/>
            <a:ext cx="2937603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latin typeface="Rockwell"/>
              </a:rPr>
              <a:t>Konstantinos Vasilas</a:t>
            </a:r>
          </a:p>
          <a:p>
            <a:endParaRPr lang="en-US" sz="2000" b="1">
              <a:latin typeface="Rockwel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661E2-E9F9-473C-A599-8FEA57BF6D8C}"/>
              </a:ext>
            </a:extLst>
          </p:cNvPr>
          <p:cNvSpPr txBox="1"/>
          <p:nvPr/>
        </p:nvSpPr>
        <p:spPr>
          <a:xfrm>
            <a:off x="2934574" y="1815398"/>
            <a:ext cx="2937603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latin typeface="Rockwell"/>
              </a:rPr>
              <a:t>Ioli Giannakopoulou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13D61-FD78-475F-932C-13D05828204B}"/>
              </a:ext>
            </a:extLst>
          </p:cNvPr>
          <p:cNvSpPr txBox="1"/>
          <p:nvPr/>
        </p:nvSpPr>
        <p:spPr>
          <a:xfrm>
            <a:off x="8401023" y="1811221"/>
            <a:ext cx="310235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latin typeface="Rockwell"/>
              </a:rPr>
              <a:t>Christos Leventis-Rigas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2670C-8B93-4051-86BE-88D1A2FA5C48}"/>
              </a:ext>
            </a:extLst>
          </p:cNvPr>
          <p:cNvSpPr txBox="1"/>
          <p:nvPr/>
        </p:nvSpPr>
        <p:spPr>
          <a:xfrm>
            <a:off x="2304032" y="4469102"/>
            <a:ext cx="2937603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latin typeface="Rockwell"/>
              </a:rPr>
              <a:t>Nikos </a:t>
            </a:r>
            <a:r>
              <a:rPr lang="en-US" sz="2000" b="1" err="1">
                <a:latin typeface="Rockwell"/>
              </a:rPr>
              <a:t>Barollis</a:t>
            </a:r>
            <a:endParaRPr lang="en-US" sz="2000" b="1" err="1">
              <a:latin typeface="Rockwell" panose="02060603020205020403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CA9F5-DBE1-423F-A1FB-39758E823D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390" y="3749093"/>
            <a:ext cx="1637304" cy="18478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5" descr="A person taking a selfie&#10;&#10;Description automatically generated">
            <a:extLst>
              <a:ext uri="{FF2B5EF4-FFF2-40B4-BE49-F238E27FC236}">
                <a16:creationId xmlns:a16="http://schemas.microsoft.com/office/drawing/2014/main" id="{C69CFA4A-0A45-4520-A873-91444DC13F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4339" y="1255205"/>
            <a:ext cx="947783" cy="14529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5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ACF853AF-C4CB-4132-B4C0-E15C5FC66D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553" y="3748101"/>
            <a:ext cx="1266493" cy="16702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7EE29FCD-BB6B-43F3-B025-56851B6A39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4989" y="1166180"/>
            <a:ext cx="1334585" cy="17929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644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E6848-D772-4404-B76B-69A75581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0300" cy="103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AAEB5-5F19-492E-B4DD-190D9230C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0" y="0"/>
            <a:ext cx="2235200" cy="717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23C97-E2A7-4973-8914-6B85AD934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733"/>
            <a:ext cx="2387600" cy="795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B1808-EA59-46B2-B535-7FEB60E02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6064329"/>
            <a:ext cx="2565400" cy="793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89FA7D-2D57-46E1-8266-5B302D4DB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717177"/>
          </a:xfrm>
        </p:spPr>
        <p:txBody>
          <a:bodyPr>
            <a:normAutofit/>
          </a:bodyPr>
          <a:lstStyle/>
          <a:p>
            <a:r>
              <a:rPr lang="en-US" sz="4500">
                <a:latin typeface="Rockwell"/>
              </a:rPr>
              <a:t>Summary of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849A4-8AD6-42F7-9909-060189908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68741"/>
            <a:ext cx="12192000" cy="3808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>
              <a:latin typeface="Rockwell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Rockwell"/>
              </a:rPr>
              <a:t>Anyone can create a user account</a:t>
            </a:r>
            <a:endParaRPr lang="en-US">
              <a:latin typeface="Rockwell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Rockwell"/>
              </a:rPr>
              <a:t>Users are able to preview all projects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Rockwell"/>
              </a:rPr>
              <a:t>They may fund a project by buying a reward package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Rockwell"/>
              </a:rPr>
              <a:t>Users also are able to create their own projects and requests for funds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Rockwell"/>
              </a:rPr>
              <a:t>Members are provided with a Dashboard for their projects and the projects they fund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>
                <a:latin typeface="Rockwell"/>
              </a:rPr>
              <a:t>In Dashboard users are able to edit and/or delete their projects</a:t>
            </a:r>
          </a:p>
        </p:txBody>
      </p:sp>
    </p:spTree>
    <p:extLst>
      <p:ext uri="{BB962C8B-B14F-4D97-AF65-F5344CB8AC3E}">
        <p14:creationId xmlns:p14="http://schemas.microsoft.com/office/powerpoint/2010/main" val="88534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CB8B31-D89F-42C4-98A9-5D0FE0B9E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798" y="867481"/>
            <a:ext cx="6763694" cy="584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DE6848-D772-4404-B76B-69A75581D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3732" cy="742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AAEB5-5F19-492E-B4DD-190D9230C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0" y="0"/>
            <a:ext cx="2235200" cy="717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23C97-E2A7-4973-8914-6B85AD934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733"/>
            <a:ext cx="2387600" cy="795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B1808-EA59-46B2-B535-7FEB60E02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6064329"/>
            <a:ext cx="2565400" cy="793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35496-3956-4783-A291-25AAD4C99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717177"/>
          </a:xfrm>
        </p:spPr>
        <p:txBody>
          <a:bodyPr>
            <a:normAutofit/>
          </a:bodyPr>
          <a:lstStyle/>
          <a:p>
            <a:r>
              <a:rPr lang="en-US" sz="4500">
                <a:latin typeface="Rockwell"/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6469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E6848-D772-4404-B76B-69A75581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7288" cy="772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AAEB5-5F19-492E-B4DD-190D9230C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0" y="0"/>
            <a:ext cx="2235200" cy="717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23C97-E2A7-4973-8914-6B85AD934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733"/>
            <a:ext cx="2387600" cy="795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B1808-EA59-46B2-B535-7FEB60E02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6064329"/>
            <a:ext cx="2565400" cy="793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B9177-8CD5-4BAC-8243-0D3857F8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893"/>
            <a:ext cx="12192000" cy="717178"/>
          </a:xfrm>
        </p:spPr>
        <p:txBody>
          <a:bodyPr>
            <a:normAutofit/>
          </a:bodyPr>
          <a:lstStyle/>
          <a:p>
            <a:pPr algn="ctr"/>
            <a:r>
              <a:rPr lang="en-US" sz="4500">
                <a:latin typeface="Rockwell"/>
              </a:rPr>
              <a:t>Team 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8D2C0-9AAB-49FB-842B-4E090CBA5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6316" y="1037060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500" u="sng">
                <a:latin typeface="Rockwell"/>
              </a:rPr>
              <a:t>Ioli Giannakopoulou</a:t>
            </a:r>
          </a:p>
          <a:p>
            <a:r>
              <a:rPr lang="en-US" sz="1800">
                <a:latin typeface="Rockwell"/>
              </a:rPr>
              <a:t>Database Model Design</a:t>
            </a:r>
          </a:p>
          <a:p>
            <a:r>
              <a:rPr lang="en-US" sz="1800">
                <a:latin typeface="Rockwell"/>
              </a:rPr>
              <a:t>Core Implementation</a:t>
            </a:r>
          </a:p>
          <a:p>
            <a:r>
              <a:rPr lang="en-US" sz="1800">
                <a:latin typeface="Rockwell"/>
              </a:rPr>
              <a:t>Front-end Implementation</a:t>
            </a:r>
          </a:p>
          <a:p>
            <a:r>
              <a:rPr lang="en-US" sz="1800">
                <a:latin typeface="Rockwell"/>
              </a:rPr>
              <a:t>Application Testing</a:t>
            </a:r>
          </a:p>
          <a:p>
            <a:pPr marL="0" indent="0">
              <a:buNone/>
            </a:pPr>
            <a:endParaRPr lang="en-US" sz="1800">
              <a:latin typeface="Rockwell"/>
            </a:endParaRPr>
          </a:p>
          <a:p>
            <a:pPr marL="0" indent="0">
              <a:buNone/>
            </a:pPr>
            <a:r>
              <a:rPr lang="en-US" sz="2500" u="sng">
                <a:latin typeface="Rockwell"/>
              </a:rPr>
              <a:t>Christos Leventis</a:t>
            </a:r>
          </a:p>
          <a:p>
            <a:r>
              <a:rPr lang="en-US" sz="1800">
                <a:latin typeface="Rockwell"/>
              </a:rPr>
              <a:t>Core Implementation</a:t>
            </a:r>
          </a:p>
          <a:p>
            <a:r>
              <a:rPr lang="en-US" sz="1800">
                <a:latin typeface="Rockwell"/>
              </a:rPr>
              <a:t>Azure Management – Application Deployment</a:t>
            </a:r>
          </a:p>
          <a:p>
            <a:r>
              <a:rPr lang="en-US" sz="1800">
                <a:latin typeface="Rockwell"/>
              </a:rPr>
              <a:t>MVC Implementation</a:t>
            </a:r>
          </a:p>
          <a:p>
            <a:r>
              <a:rPr lang="en-US" sz="1800">
                <a:latin typeface="Rockwell"/>
              </a:rPr>
              <a:t>Project structure Design</a:t>
            </a:r>
          </a:p>
          <a:p>
            <a:pPr marL="0" indent="0">
              <a:buNone/>
            </a:pPr>
            <a:endParaRPr lang="en-US">
              <a:latin typeface="Rockwell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FF9C4-2741-424B-B31C-8127953F0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086" y="1037060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500" u="sng">
                <a:latin typeface="Rockwell"/>
              </a:rPr>
              <a:t>Nikos </a:t>
            </a:r>
            <a:r>
              <a:rPr lang="en-US" sz="2500" u="sng" err="1">
                <a:latin typeface="Rockwell"/>
              </a:rPr>
              <a:t>Barollis</a:t>
            </a:r>
          </a:p>
          <a:p>
            <a:r>
              <a:rPr lang="en-US" sz="1800">
                <a:latin typeface="Rockwell"/>
              </a:rPr>
              <a:t>Core Implementation</a:t>
            </a:r>
          </a:p>
          <a:p>
            <a:r>
              <a:rPr lang="en-US" sz="1800">
                <a:latin typeface="Rockwell"/>
              </a:rPr>
              <a:t>Front-end Implementation</a:t>
            </a:r>
          </a:p>
          <a:p>
            <a:r>
              <a:rPr lang="en-US" sz="1800">
                <a:latin typeface="Rockwell"/>
              </a:rPr>
              <a:t>Validations design and implementation</a:t>
            </a:r>
          </a:p>
          <a:p>
            <a:r>
              <a:rPr lang="en-US" sz="1800">
                <a:latin typeface="Rockwell"/>
              </a:rPr>
              <a:t>UI application Design</a:t>
            </a:r>
          </a:p>
          <a:p>
            <a:pPr marL="0" indent="0">
              <a:buNone/>
            </a:pPr>
            <a:endParaRPr lang="en-US" sz="1800">
              <a:latin typeface="Rockwell"/>
            </a:endParaRPr>
          </a:p>
          <a:p>
            <a:pPr marL="0" indent="0">
              <a:buNone/>
            </a:pPr>
            <a:r>
              <a:rPr lang="en-US" sz="2500" u="sng">
                <a:latin typeface="Rockwell"/>
              </a:rPr>
              <a:t>Konstantinos Vasilas</a:t>
            </a:r>
            <a:endParaRPr lang="en-US" sz="2500" u="sng">
              <a:latin typeface="Rockwell"/>
              <a:cs typeface="Calibri"/>
            </a:endParaRPr>
          </a:p>
          <a:p>
            <a:r>
              <a:rPr lang="en-US" sz="1800">
                <a:latin typeface="Rockwell"/>
              </a:rPr>
              <a:t>Core Implementation</a:t>
            </a:r>
          </a:p>
          <a:p>
            <a:r>
              <a:rPr lang="en-US" sz="1800">
                <a:latin typeface="Rockwell"/>
              </a:rPr>
              <a:t>API implementation</a:t>
            </a:r>
          </a:p>
          <a:p>
            <a:r>
              <a:rPr lang="en-US" sz="1800">
                <a:latin typeface="Rockwell"/>
              </a:rPr>
              <a:t>MVC implementation</a:t>
            </a:r>
          </a:p>
          <a:p>
            <a:r>
              <a:rPr lang="en-US" sz="1800">
                <a:latin typeface="Rockwell"/>
              </a:rPr>
              <a:t>Code Review</a:t>
            </a:r>
          </a:p>
        </p:txBody>
      </p:sp>
    </p:spTree>
    <p:extLst>
      <p:ext uri="{BB962C8B-B14F-4D97-AF65-F5344CB8AC3E}">
        <p14:creationId xmlns:p14="http://schemas.microsoft.com/office/powerpoint/2010/main" val="288850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E6848-D772-4404-B76B-69A75581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0300" cy="103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AAEB5-5F19-492E-B4DD-190D9230C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0" y="0"/>
            <a:ext cx="2235200" cy="717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23C97-E2A7-4973-8914-6B85AD934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733"/>
            <a:ext cx="2387600" cy="795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B1808-EA59-46B2-B535-7FEB60E02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6064329"/>
            <a:ext cx="2565400" cy="793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41BE23-8EC9-4581-802A-32CEF7382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2197"/>
            <a:ext cx="9144000" cy="917765"/>
          </a:xfrm>
        </p:spPr>
        <p:txBody>
          <a:bodyPr/>
          <a:lstStyle/>
          <a:p>
            <a:r>
              <a:rPr lang="en-US">
                <a:latin typeface="Rockwell"/>
              </a:rPr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46974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E6848-D772-4404-B76B-69A75581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0300" cy="103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AAEB5-5F19-492E-B4DD-190D9230C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0" y="0"/>
            <a:ext cx="2235200" cy="717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23C97-E2A7-4973-8914-6B85AD934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733"/>
            <a:ext cx="2387600" cy="795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B1808-EA59-46B2-B535-7FEB60E02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6064329"/>
            <a:ext cx="2565400" cy="793671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9461E64-0FD4-434E-A04F-D9E839BEF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0"/>
            <a:ext cx="9144000" cy="1511780"/>
          </a:xfrm>
        </p:spPr>
        <p:txBody>
          <a:bodyPr>
            <a:normAutofit/>
          </a:bodyPr>
          <a:lstStyle/>
          <a:p>
            <a:r>
              <a:rPr lang="en-US" sz="4500">
                <a:latin typeface="Rockwell"/>
              </a:rPr>
              <a:t>How we proceed with Development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DBF4091-4584-47B8-BF2D-E6BB35F23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34" y="2122415"/>
            <a:ext cx="8077666" cy="27096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Consolas"/>
              </a:rPr>
              <a:t>Daily long meetings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Consolas"/>
              </a:rPr>
              <a:t>Live coding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Consolas"/>
              </a:rPr>
              <a:t>Implementation Design Diagrams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Consolas"/>
              </a:rPr>
              <a:t>Proof of Concept test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latin typeface="Consolas"/>
              </a:rPr>
              <a:t>Training sessions </a:t>
            </a:r>
          </a:p>
        </p:txBody>
      </p:sp>
    </p:spTree>
    <p:extLst>
      <p:ext uri="{BB962C8B-B14F-4D97-AF65-F5344CB8AC3E}">
        <p14:creationId xmlns:p14="http://schemas.microsoft.com/office/powerpoint/2010/main" val="132851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E6848-D772-4404-B76B-69A75581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0300" cy="103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AAEB5-5F19-492E-B4DD-190D9230C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0" y="0"/>
            <a:ext cx="2235200" cy="717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23C97-E2A7-4973-8914-6B85AD934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733"/>
            <a:ext cx="2387600" cy="795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B1808-EA59-46B2-B535-7FEB60E02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6064329"/>
            <a:ext cx="2565400" cy="7936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A39F7EC-1959-4A6D-9243-0757A915F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494" y="28669"/>
            <a:ext cx="9144000" cy="791883"/>
          </a:xfrm>
        </p:spPr>
        <p:txBody>
          <a:bodyPr>
            <a:normAutofit fontScale="90000"/>
          </a:bodyPr>
          <a:lstStyle/>
          <a:p>
            <a:r>
              <a:rPr lang="en-GB">
                <a:latin typeface="Rockwell"/>
              </a:rPr>
              <a:t>Challenges</a:t>
            </a:r>
            <a:endParaRPr lang="en-US">
              <a:latin typeface="Rockwel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DAF96-716F-4578-B44E-A7DD299F3A6B}"/>
              </a:ext>
            </a:extLst>
          </p:cNvPr>
          <p:cNvSpPr txBox="1"/>
          <p:nvPr/>
        </p:nvSpPr>
        <p:spPr>
          <a:xfrm>
            <a:off x="1131393" y="1909597"/>
            <a:ext cx="11627222" cy="28038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800">
              <a:latin typeface="Consolas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800">
                <a:latin typeface="Consolas"/>
                <a:ea typeface="+mn-lt"/>
                <a:cs typeface="+mn-lt"/>
              </a:rPr>
              <a:t>Difficulty in using Azure to create a Database.</a:t>
            </a:r>
            <a:endParaRPr lang="en-US" sz="2800">
              <a:latin typeface="Consolas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800">
                <a:solidFill>
                  <a:schemeClr val="bg1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Lack of theoretical knowledge of Async functionality in C#.</a:t>
            </a:r>
            <a:endParaRPr lang="en-US" sz="2800">
              <a:solidFill>
                <a:schemeClr val="bg1">
                  <a:lumMod val="50000"/>
                </a:schemeClr>
              </a:solidFill>
              <a:latin typeface="Consolas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GB" sz="2800">
                <a:solidFill>
                  <a:schemeClr val="bg1">
                    <a:lumMod val="50000"/>
                  </a:schemeClr>
                </a:solidFill>
                <a:latin typeface="Consolas"/>
                <a:ea typeface="+mn-lt"/>
                <a:cs typeface="+mn-lt"/>
              </a:rPr>
              <a:t>Not enough time to implement all the subjects we've learned.</a:t>
            </a:r>
            <a:endParaRPr lang="en-US" sz="2400">
              <a:solidFill>
                <a:schemeClr val="bg1">
                  <a:lumMod val="50000"/>
                </a:schemeClr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87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E6848-D772-4404-B76B-69A75581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0300" cy="103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AAEB5-5F19-492E-B4DD-190D9230C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0" y="0"/>
            <a:ext cx="2235200" cy="717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A23C97-E2A7-4973-8914-6B85AD934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733"/>
            <a:ext cx="2387600" cy="795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EB1808-EA59-46B2-B535-7FEB60E02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6064329"/>
            <a:ext cx="2565400" cy="7936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B61C0A-2EC0-48FC-AED8-4281A083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17365"/>
            <a:ext cx="9144000" cy="1177824"/>
          </a:xfrm>
        </p:spPr>
        <p:txBody>
          <a:bodyPr>
            <a:normAutofit/>
          </a:bodyPr>
          <a:lstStyle/>
          <a:p>
            <a:r>
              <a:rPr lang="en-US">
                <a:latin typeface="Rockwell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67459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Rockwell</vt:lpstr>
      <vt:lpstr>Office Theme</vt:lpstr>
      <vt:lpstr> Fundraising Web App Group 7</vt:lpstr>
      <vt:lpstr>Who we are ?</vt:lpstr>
      <vt:lpstr>Summary of Project</vt:lpstr>
      <vt:lpstr>Project Architecture</vt:lpstr>
      <vt:lpstr>Team Roles</vt:lpstr>
      <vt:lpstr>Live Demonstration</vt:lpstr>
      <vt:lpstr>How we proceed with Development</vt:lpstr>
      <vt:lpstr>Challenges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Vasilas</dc:creator>
  <cp:lastModifiedBy>Konstantinos Vasilas</cp:lastModifiedBy>
  <cp:revision>1</cp:revision>
  <dcterms:created xsi:type="dcterms:W3CDTF">2021-06-08T15:33:23Z</dcterms:created>
  <dcterms:modified xsi:type="dcterms:W3CDTF">2023-12-10T18:42:01Z</dcterms:modified>
</cp:coreProperties>
</file>