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8" r:id="rId19"/>
    <p:sldId id="276" r:id="rId20"/>
    <p:sldId id="278" r:id="rId21"/>
    <p:sldId id="279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3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_user\Desktop\Projects\high-speed-recursive-ling-2-n-1-adder\doc\Presentation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600" dirty="0"/>
              <a:t>Μη τοπογραφικές (</a:t>
            </a:r>
            <a:r>
              <a:rPr lang="en-US" sz="1600" dirty="0"/>
              <a:t>ns/bits</a:t>
            </a:r>
            <a:r>
              <a:rPr lang="el-GR" sz="1600" dirty="0"/>
              <a:t>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Prefix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50</c:v>
                </c:pt>
                <c:pt idx="2">
                  <c:v>55</c:v>
                </c:pt>
                <c:pt idx="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6D-4C14-8A69-31FFC04ECB79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Ling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39</c:v>
                </c:pt>
                <c:pt idx="1">
                  <c:v>48</c:v>
                </c:pt>
                <c:pt idx="2">
                  <c:v>58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6D-4C14-8A69-31FFC04ECB79}"/>
            </c:ext>
          </c:extLst>
        </c:ser>
        <c:ser>
          <c:idx val="5"/>
          <c:order val="2"/>
          <c:tx>
            <c:strRef>
              <c:f>Sheet1!$D$1</c:f>
              <c:strCache>
                <c:ptCount val="1"/>
                <c:pt idx="0">
                  <c:v>Jackson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6D-4C14-8A69-31FFC04ECB79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50</c:v>
                </c:pt>
                <c:pt idx="2">
                  <c:v>55</c:v>
                </c:pt>
                <c:pt idx="3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6D-4C14-8A69-31FFC04ECB79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Sheet1!$C$2:$C$5</c:f>
              <c:numCache>
                <c:formatCode>General</c:formatCode>
                <c:ptCount val="4"/>
                <c:pt idx="0">
                  <c:v>39</c:v>
                </c:pt>
                <c:pt idx="1">
                  <c:v>48</c:v>
                </c:pt>
                <c:pt idx="2">
                  <c:v>58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6D-4C14-8A69-31FFC04ECB79}"/>
            </c:ext>
          </c:extLst>
        </c:ser>
        <c:ser>
          <c:idx val="2"/>
          <c:order val="5"/>
          <c:tx>
            <c:strRef>
              <c:f>Sheet1!$D$1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43</c:v>
                </c:pt>
                <c:pt idx="2">
                  <c:v>48</c:v>
                </c:pt>
                <c:pt idx="3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96D-4C14-8A69-31FFC04EC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055704"/>
        <c:axId val="386052752"/>
      </c:lineChart>
      <c:catAx>
        <c:axId val="38605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2752"/>
        <c:crosses val="autoZero"/>
        <c:auto val="1"/>
        <c:lblAlgn val="ctr"/>
        <c:lblOffset val="100"/>
        <c:noMultiLvlLbl val="0"/>
      </c:catAx>
      <c:valAx>
        <c:axId val="386052752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5704"/>
        <c:crosses val="autoZero"/>
        <c:crossBetween val="between"/>
        <c:majorUnit val="5"/>
        <c:minorUnit val="1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Μη τοπογραφικές (</a:t>
            </a:r>
            <a:r>
              <a:rPr lang="en-US" sz="1800" b="0" i="0" baseline="0" dirty="0">
                <a:effectLst/>
              </a:rPr>
              <a:t>ns/bits</a:t>
            </a:r>
            <a:r>
              <a:rPr lang="el-GR" sz="1800" b="0" i="0" baseline="0" dirty="0">
                <a:effectLst/>
              </a:rPr>
              <a:t>)</a:t>
            </a:r>
            <a:r>
              <a:rPr lang="en-US" sz="1800" b="0" i="0" baseline="0" dirty="0">
                <a:effectLst/>
              </a:rPr>
              <a:t> - Sparse 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Sheet1!$B$15:$B$18</c:f>
              <c:numCache>
                <c:formatCode>General</c:formatCode>
                <c:ptCount val="4"/>
                <c:pt idx="0">
                  <c:v>44</c:v>
                </c:pt>
                <c:pt idx="1">
                  <c:v>54</c:v>
                </c:pt>
                <c:pt idx="2">
                  <c:v>60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CF-47AE-AFF6-52E42F733028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47</c:v>
                </c:pt>
                <c:pt idx="1">
                  <c:v>53</c:v>
                </c:pt>
                <c:pt idx="2">
                  <c:v>64</c:v>
                </c:pt>
                <c:pt idx="3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CF-47AE-AFF6-52E42F733028}"/>
            </c:ext>
          </c:extLst>
        </c:ser>
        <c:ser>
          <c:idx val="2"/>
          <c:order val="2"/>
          <c:tx>
            <c:strRef>
              <c:f>Sheet1!$D$14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Sheet1!$A$15:$A$18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Sheet1!$D$15:$D$18</c:f>
              <c:numCache>
                <c:formatCode>General</c:formatCode>
                <c:ptCount val="4"/>
                <c:pt idx="0">
                  <c:v>42</c:v>
                </c:pt>
                <c:pt idx="1">
                  <c:v>48</c:v>
                </c:pt>
                <c:pt idx="2">
                  <c:v>53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CF-47AE-AFF6-52E42F7330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061608"/>
        <c:axId val="386062264"/>
      </c:lineChart>
      <c:catAx>
        <c:axId val="386061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62264"/>
        <c:crosses val="autoZero"/>
        <c:auto val="1"/>
        <c:lblAlgn val="ctr"/>
        <c:lblOffset val="100"/>
        <c:noMultiLvlLbl val="0"/>
      </c:catAx>
      <c:valAx>
        <c:axId val="386062264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6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>
                <a:effectLst/>
              </a:rPr>
              <a:t>Μη τοπογραφικές (</a:t>
            </a:r>
            <a:r>
              <a:rPr lang="en-US" sz="1800" b="0" i="0" baseline="0">
                <a:effectLst/>
              </a:rPr>
              <a:t>ns/bits</a:t>
            </a:r>
            <a:r>
              <a:rPr lang="el-GR" sz="1800" b="0" i="0" baseline="0">
                <a:effectLst/>
              </a:rPr>
              <a:t>)</a:t>
            </a:r>
            <a:r>
              <a:rPr lang="en-US" sz="1800" b="0" i="0" baseline="0">
                <a:effectLst/>
              </a:rPr>
              <a:t> - Sparse 4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Sheet1!$B$31:$B$34</c:f>
              <c:numCache>
                <c:formatCode>General</c:formatCode>
                <c:ptCount val="4"/>
                <c:pt idx="0">
                  <c:v>57</c:v>
                </c:pt>
                <c:pt idx="1">
                  <c:v>67</c:v>
                </c:pt>
                <c:pt idx="2">
                  <c:v>73</c:v>
                </c:pt>
                <c:pt idx="3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2-43A1-9088-5195CA5BDC70}"/>
            </c:ext>
          </c:extLst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Sheet1!$C$31:$C$34</c:f>
              <c:numCache>
                <c:formatCode>General</c:formatCode>
                <c:ptCount val="4"/>
                <c:pt idx="0">
                  <c:v>47</c:v>
                </c:pt>
                <c:pt idx="1">
                  <c:v>52</c:v>
                </c:pt>
                <c:pt idx="2">
                  <c:v>63</c:v>
                </c:pt>
                <c:pt idx="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2-43A1-9088-5195CA5BDC70}"/>
            </c:ext>
          </c:extLst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Sheet1!$A$31:$A$34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Sheet1!$D$31:$D$34</c:f>
              <c:numCache>
                <c:formatCode>General</c:formatCode>
                <c:ptCount val="4"/>
                <c:pt idx="0">
                  <c:v>40</c:v>
                </c:pt>
                <c:pt idx="1">
                  <c:v>48</c:v>
                </c:pt>
                <c:pt idx="2">
                  <c:v>52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2-43A1-9088-5195CA5BDC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464464"/>
        <c:axId val="579463480"/>
      </c:lineChart>
      <c:catAx>
        <c:axId val="57946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3480"/>
        <c:crosses val="autoZero"/>
        <c:auto val="1"/>
        <c:lblAlgn val="ctr"/>
        <c:lblOffset val="100"/>
        <c:noMultiLvlLbl val="0"/>
      </c:catAx>
      <c:valAx>
        <c:axId val="57946348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Μη</a:t>
            </a:r>
            <a:r>
              <a:rPr lang="el-GR" baseline="0"/>
              <a:t> τοπογραφικές - </a:t>
            </a:r>
            <a:r>
              <a:rPr lang="en-US" baseline="0"/>
              <a:t>Area nm*nm / bits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Sheet1!$B$49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Sheet1!$B$50:$B$53</c:f>
              <c:numCache>
                <c:formatCode>General</c:formatCode>
                <c:ptCount val="4"/>
                <c:pt idx="0">
                  <c:v>216</c:v>
                </c:pt>
                <c:pt idx="1">
                  <c:v>573</c:v>
                </c:pt>
                <c:pt idx="2">
                  <c:v>1319</c:v>
                </c:pt>
                <c:pt idx="3">
                  <c:v>3100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9-406A-8719-AC019DD317FB}"/>
            </c:ext>
          </c:extLst>
        </c:ser>
        <c:ser>
          <c:idx val="1"/>
          <c:order val="1"/>
          <c:tx>
            <c:strRef>
              <c:f>Sheet1!$C$49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Sheet1!$C$50:$C$53</c:f>
              <c:numCache>
                <c:formatCode>General</c:formatCode>
                <c:ptCount val="4"/>
                <c:pt idx="0">
                  <c:v>237</c:v>
                </c:pt>
                <c:pt idx="1">
                  <c:v>590</c:v>
                </c:pt>
                <c:pt idx="2">
                  <c:v>1354</c:v>
                </c:pt>
                <c:pt idx="3">
                  <c:v>3170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49-406A-8719-AC019DD317FB}"/>
            </c:ext>
          </c:extLst>
        </c:ser>
        <c:ser>
          <c:idx val="2"/>
          <c:order val="2"/>
          <c:tx>
            <c:strRef>
              <c:f>Sheet1!$D$49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Sheet1!$A$50:$A$53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Sheet1!$D$50:$D$53</c:f>
              <c:numCache>
                <c:formatCode>General</c:formatCode>
                <c:ptCount val="4"/>
                <c:pt idx="0">
                  <c:v>281</c:v>
                </c:pt>
                <c:pt idx="1">
                  <c:v>634</c:v>
                </c:pt>
                <c:pt idx="2">
                  <c:v>1679</c:v>
                </c:pt>
                <c:pt idx="3">
                  <c:v>4049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49-406A-8719-AC019DD31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667112"/>
        <c:axId val="577663832"/>
      </c:barChart>
      <c:catAx>
        <c:axId val="577667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3832"/>
        <c:crosses val="autoZero"/>
        <c:auto val="1"/>
        <c:lblAlgn val="ctr"/>
        <c:lblOffset val="100"/>
        <c:noMultiLvlLbl val="0"/>
      </c:catAx>
      <c:valAx>
        <c:axId val="577663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667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>
                <a:effectLst/>
              </a:rPr>
              <a:t>Τοπογραφικές (</a:t>
            </a:r>
            <a:r>
              <a:rPr lang="en-US" sz="1800" b="0" i="0" baseline="0">
                <a:effectLst/>
              </a:rPr>
              <a:t>ns/bits</a:t>
            </a:r>
            <a:r>
              <a:rPr lang="el-GR" sz="1800" b="0" i="0" baseline="0">
                <a:effectLst/>
              </a:rPr>
              <a:t>)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Prefix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Sheet1!$P$2:$P$5</c:f>
              <c:numCache>
                <c:formatCode>General</c:formatCode>
                <c:ptCount val="4"/>
                <c:pt idx="0">
                  <c:v>28</c:v>
                </c:pt>
                <c:pt idx="1">
                  <c:v>38</c:v>
                </c:pt>
                <c:pt idx="2">
                  <c:v>43</c:v>
                </c:pt>
                <c:pt idx="3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1-43B3-97D7-1676162FBDE9}"/>
            </c:ext>
          </c:extLst>
        </c:ser>
        <c:ser>
          <c:idx val="1"/>
          <c:order val="1"/>
          <c:tx>
            <c:strRef>
              <c:f>Sheet1!$Q$1</c:f>
              <c:strCache>
                <c:ptCount val="1"/>
                <c:pt idx="0">
                  <c:v>Ling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Sheet1!$Q$2:$Q$5</c:f>
              <c:numCache>
                <c:formatCode>General</c:formatCode>
                <c:ptCount val="4"/>
                <c:pt idx="0">
                  <c:v>31</c:v>
                </c:pt>
                <c:pt idx="1">
                  <c:v>40</c:v>
                </c:pt>
                <c:pt idx="2">
                  <c:v>46</c:v>
                </c:pt>
                <c:pt idx="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C1-43B3-97D7-1676162FBDE9}"/>
            </c:ext>
          </c:extLst>
        </c:ser>
        <c:ser>
          <c:idx val="2"/>
          <c:order val="2"/>
          <c:tx>
            <c:strRef>
              <c:f>Sheet1!$R$1</c:f>
              <c:strCache>
                <c:ptCount val="1"/>
                <c:pt idx="0">
                  <c:v>Jackson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Sheet1!$O$2:$O$5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Sheet1!$R$2:$R$5</c:f>
              <c:numCache>
                <c:formatCode>General</c:formatCode>
                <c:ptCount val="4"/>
                <c:pt idx="0">
                  <c:v>35</c:v>
                </c:pt>
                <c:pt idx="1">
                  <c:v>39</c:v>
                </c:pt>
                <c:pt idx="2">
                  <c:v>46</c:v>
                </c:pt>
                <c:pt idx="3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C1-43B3-97D7-1676162F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485944"/>
        <c:axId val="309488896"/>
      </c:lineChart>
      <c:catAx>
        <c:axId val="30948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8896"/>
        <c:crosses val="autoZero"/>
        <c:auto val="1"/>
        <c:lblAlgn val="ctr"/>
        <c:lblOffset val="100"/>
        <c:noMultiLvlLbl val="0"/>
      </c:catAx>
      <c:valAx>
        <c:axId val="309488896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>
                <a:effectLst/>
              </a:rPr>
              <a:t>Τοπογραφικές (</a:t>
            </a:r>
            <a:r>
              <a:rPr lang="en-US" sz="1800" b="0" i="0" baseline="0">
                <a:effectLst/>
              </a:rPr>
              <a:t>ns/bits</a:t>
            </a:r>
            <a:r>
              <a:rPr lang="el-GR" sz="1800" b="0" i="0" baseline="0">
                <a:effectLst/>
              </a:rPr>
              <a:t>)</a:t>
            </a:r>
            <a:r>
              <a:rPr lang="en-US" sz="1800" b="0" i="0" baseline="0">
                <a:effectLst/>
              </a:rPr>
              <a:t> - Sparse 2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Sheet1!$P$19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Sheet1!$P$20:$P$23</c:f>
              <c:numCache>
                <c:formatCode>General</c:formatCode>
                <c:ptCount val="4"/>
                <c:pt idx="0">
                  <c:v>330</c:v>
                </c:pt>
                <c:pt idx="1">
                  <c:v>423</c:v>
                </c:pt>
                <c:pt idx="2">
                  <c:v>476</c:v>
                </c:pt>
                <c:pt idx="3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1-43A7-B8ED-49F812B55AA7}"/>
            </c:ext>
          </c:extLst>
        </c:ser>
        <c:ser>
          <c:idx val="1"/>
          <c:order val="1"/>
          <c:tx>
            <c:strRef>
              <c:f>Sheet1!$Q$19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Sheet1!$Q$20:$Q$23</c:f>
              <c:numCache>
                <c:formatCode>General</c:formatCode>
                <c:ptCount val="4"/>
                <c:pt idx="0">
                  <c:v>335</c:v>
                </c:pt>
                <c:pt idx="1">
                  <c:v>421</c:v>
                </c:pt>
                <c:pt idx="2">
                  <c:v>486</c:v>
                </c:pt>
                <c:pt idx="3">
                  <c:v>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61-43A7-B8ED-49F812B55AA7}"/>
            </c:ext>
          </c:extLst>
        </c:ser>
        <c:ser>
          <c:idx val="2"/>
          <c:order val="2"/>
          <c:tx>
            <c:strRef>
              <c:f>Sheet1!$R$19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Sheet1!$O$20:$O$23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Sheet1!$R$20:$R$23</c:f>
              <c:numCache>
                <c:formatCode>General</c:formatCode>
                <c:ptCount val="4"/>
                <c:pt idx="0">
                  <c:v>343</c:v>
                </c:pt>
                <c:pt idx="1">
                  <c:v>426</c:v>
                </c:pt>
                <c:pt idx="2">
                  <c:v>465</c:v>
                </c:pt>
                <c:pt idx="3">
                  <c:v>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61-43A7-B8ED-49F812B55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9490536"/>
        <c:axId val="309487584"/>
      </c:barChart>
      <c:catAx>
        <c:axId val="30949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87584"/>
        <c:crosses val="autoZero"/>
        <c:auto val="1"/>
        <c:lblAlgn val="ctr"/>
        <c:lblOffset val="100"/>
        <c:noMultiLvlLbl val="0"/>
      </c:catAx>
      <c:valAx>
        <c:axId val="309487584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>
                <a:effectLst/>
              </a:rPr>
              <a:t>Τοπογραφικές (</a:t>
            </a:r>
            <a:r>
              <a:rPr lang="en-US" sz="1800" b="0" i="0" baseline="0">
                <a:effectLst/>
              </a:rPr>
              <a:t>ns/bits</a:t>
            </a:r>
            <a:r>
              <a:rPr lang="el-GR" sz="1800" b="0" i="0" baseline="0">
                <a:effectLst/>
              </a:rPr>
              <a:t>)</a:t>
            </a:r>
            <a:r>
              <a:rPr lang="en-US" sz="1800" b="0" i="0" baseline="0">
                <a:effectLst/>
              </a:rPr>
              <a:t> - Sparse </a:t>
            </a:r>
            <a:r>
              <a:rPr lang="el-GR" sz="1800" b="0" i="0" baseline="0">
                <a:effectLst/>
              </a:rPr>
              <a:t>4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Sheet1!$P$36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Sheet1!$P$37:$P$40</c:f>
              <c:numCache>
                <c:formatCode>General</c:formatCode>
                <c:ptCount val="4"/>
                <c:pt idx="0">
                  <c:v>429</c:v>
                </c:pt>
                <c:pt idx="1">
                  <c:v>499</c:v>
                </c:pt>
                <c:pt idx="2">
                  <c:v>560</c:v>
                </c:pt>
                <c:pt idx="3">
                  <c:v>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F-4187-94DE-99010E13E39F}"/>
            </c:ext>
          </c:extLst>
        </c:ser>
        <c:ser>
          <c:idx val="1"/>
          <c:order val="1"/>
          <c:tx>
            <c:strRef>
              <c:f>Sheet1!$Q$36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419</c:v>
                </c:pt>
                <c:pt idx="1">
                  <c:v>501</c:v>
                </c:pt>
                <c:pt idx="2">
                  <c:v>558</c:v>
                </c:pt>
                <c:pt idx="3">
                  <c:v>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F-4187-94DE-99010E13E39F}"/>
            </c:ext>
          </c:extLst>
        </c:ser>
        <c:ser>
          <c:idx val="2"/>
          <c:order val="2"/>
          <c:tx>
            <c:strRef>
              <c:f>Sheet1!$R$36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Sheet1!$O$37:$O$40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427</c:v>
                </c:pt>
                <c:pt idx="1">
                  <c:v>505</c:v>
                </c:pt>
                <c:pt idx="2">
                  <c:v>550</c:v>
                </c:pt>
                <c:pt idx="3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1F-4187-94DE-99010E13E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7271288"/>
        <c:axId val="607269648"/>
      </c:barChart>
      <c:catAx>
        <c:axId val="607271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69648"/>
        <c:crosses val="autoZero"/>
        <c:auto val="1"/>
        <c:lblAlgn val="ctr"/>
        <c:lblOffset val="100"/>
        <c:noMultiLvlLbl val="0"/>
      </c:catAx>
      <c:valAx>
        <c:axId val="607269648"/>
        <c:scaling>
          <c:orientation val="minMax"/>
          <c:max val="650"/>
          <c:min val="4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27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>
                <a:effectLst/>
              </a:rPr>
              <a:t>Τοπογραφικές - </a:t>
            </a:r>
            <a:r>
              <a:rPr lang="en-US" sz="1800" b="0" i="0" baseline="0">
                <a:effectLst/>
              </a:rPr>
              <a:t>Area nm*nm / bits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Sheet1!$P$55</c:f>
              <c:strCache>
                <c:ptCount val="1"/>
                <c:pt idx="0">
                  <c:v>Prefix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Sheet1!$P$56:$P$59</c:f>
              <c:numCache>
                <c:formatCode>General</c:formatCode>
                <c:ptCount val="4"/>
                <c:pt idx="0">
                  <c:v>166</c:v>
                </c:pt>
                <c:pt idx="1">
                  <c:v>398</c:v>
                </c:pt>
                <c:pt idx="2">
                  <c:v>943</c:v>
                </c:pt>
                <c:pt idx="3">
                  <c:v>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7-4BF5-8D63-CCF509E467EB}"/>
            </c:ext>
          </c:extLst>
        </c:ser>
        <c:ser>
          <c:idx val="1"/>
          <c:order val="1"/>
          <c:tx>
            <c:strRef>
              <c:f>Sheet1!$Q$55</c:f>
              <c:strCache>
                <c:ptCount val="1"/>
                <c:pt idx="0">
                  <c:v>Ling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Sheet1!$Q$56:$Q$59</c:f>
              <c:numCache>
                <c:formatCode>General</c:formatCode>
                <c:ptCount val="4"/>
                <c:pt idx="0">
                  <c:v>178</c:v>
                </c:pt>
                <c:pt idx="1">
                  <c:v>422</c:v>
                </c:pt>
                <c:pt idx="2">
                  <c:v>992</c:v>
                </c:pt>
                <c:pt idx="3">
                  <c:v>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7-4BF5-8D63-CCF509E467EB}"/>
            </c:ext>
          </c:extLst>
        </c:ser>
        <c:ser>
          <c:idx val="2"/>
          <c:order val="2"/>
          <c:tx>
            <c:strRef>
              <c:f>Sheet1!$R$55</c:f>
              <c:strCache>
                <c:ptCount val="1"/>
                <c:pt idx="0">
                  <c:v>Jackson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Sheet1!$O$56:$O$59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cat>
          <c:val>
            <c:numRef>
              <c:f>Sheet1!$R$56:$R$59</c:f>
              <c:numCache>
                <c:formatCode>General</c:formatCode>
                <c:ptCount val="4"/>
                <c:pt idx="0">
                  <c:v>215</c:v>
                </c:pt>
                <c:pt idx="1">
                  <c:v>455</c:v>
                </c:pt>
                <c:pt idx="2">
                  <c:v>1268</c:v>
                </c:pt>
                <c:pt idx="3">
                  <c:v>2960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7-4BF5-8D63-CCF509E46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7314584"/>
        <c:axId val="607312616"/>
      </c:barChart>
      <c:catAx>
        <c:axId val="607314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12616"/>
        <c:crosses val="autoZero"/>
        <c:auto val="1"/>
        <c:lblAlgn val="ctr"/>
        <c:lblOffset val="100"/>
        <c:noMultiLvlLbl val="0"/>
      </c:catAx>
      <c:valAx>
        <c:axId val="607312616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1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60542-0D1C-4DA9-ACD7-33B03F4403C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94DA15-BDE7-4814-AD60-997371BDE5A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- 2:</a:t>
          </a:r>
        </a:p>
      </dgm:t>
    </dgm:pt>
    <dgm:pt modelId="{AB8F114B-502E-459A-9ADE-A0455547A2A1}" type="parTrans" cxnId="{7D8C70EA-2182-408D-AC46-29DBE339232A}">
      <dgm:prSet/>
      <dgm:spPr/>
      <dgm:t>
        <a:bodyPr/>
        <a:lstStyle/>
        <a:p>
          <a:endParaRPr lang="en-US"/>
        </a:p>
      </dgm:t>
    </dgm:pt>
    <dgm:pt modelId="{D9B91E6A-DB86-45C7-8C31-7D621436E0EA}" type="sibTrans" cxnId="{7D8C70EA-2182-408D-AC46-29DBE339232A}">
      <dgm:prSet/>
      <dgm:spPr/>
      <dgm:t>
        <a:bodyPr/>
        <a:lstStyle/>
        <a:p>
          <a:endParaRPr lang="en-US"/>
        </a:p>
      </dgm:t>
    </dgm:pt>
    <dgm:pt modelId="{DE9A4ED4-E962-4A77-8C30-DE7524B16CB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Q*R2</a:t>
          </a:r>
        </a:p>
      </dgm:t>
    </dgm:pt>
    <dgm:pt modelId="{4EE71FDA-DBAE-4E1B-AAC0-5ADDD5CB6BDD}" type="parTrans" cxnId="{4A7197DB-0FA1-4EEF-B11D-84383E9596CF}">
      <dgm:prSet/>
      <dgm:spPr/>
      <dgm:t>
        <a:bodyPr/>
        <a:lstStyle/>
        <a:p>
          <a:endParaRPr lang="en-US"/>
        </a:p>
      </dgm:t>
    </dgm:pt>
    <dgm:pt modelId="{99F5A8DD-A193-46CA-82C7-E6CD9F3F8421}" type="sibTrans" cxnId="{4A7197DB-0FA1-4EEF-B11D-84383E9596CF}">
      <dgm:prSet/>
      <dgm:spPr/>
      <dgm:t>
        <a:bodyPr/>
        <a:lstStyle/>
        <a:p>
          <a:endParaRPr lang="en-US"/>
        </a:p>
      </dgm:t>
    </dgm:pt>
    <dgm:pt modelId="{A717B289-B534-4E16-B88A-5106099747BA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</a:t>
          </a:r>
        </a:p>
      </dgm:t>
    </dgm:pt>
    <dgm:pt modelId="{AE561DA3-90C1-4905-B605-B3FA2BAFD229}" type="parTrans" cxnId="{E0136892-A90F-43C4-9B81-54C02711027F}">
      <dgm:prSet/>
      <dgm:spPr/>
      <dgm:t>
        <a:bodyPr/>
        <a:lstStyle/>
        <a:p>
          <a:endParaRPr lang="en-US"/>
        </a:p>
      </dgm:t>
    </dgm:pt>
    <dgm:pt modelId="{6363B722-C3A6-4358-B887-8A752BC7445F}" type="sibTrans" cxnId="{E0136892-A90F-43C4-9B81-54C02711027F}">
      <dgm:prSet/>
      <dgm:spPr/>
      <dgm:t>
        <a:bodyPr/>
        <a:lstStyle/>
        <a:p>
          <a:endParaRPr lang="en-US"/>
        </a:p>
      </dgm:t>
    </dgm:pt>
    <dgm:pt modelId="{5DF8AAC1-9FA0-4343-8647-6A1DBDC2C60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Q1*Q2</a:t>
          </a:r>
        </a:p>
      </dgm:t>
    </dgm:pt>
    <dgm:pt modelId="{744BBE62-F491-455D-92EA-04B9C73E6D16}" type="parTrans" cxnId="{0C323EB0-CC68-45C6-B0BE-0FC1B7200BDF}">
      <dgm:prSet/>
      <dgm:spPr/>
      <dgm:t>
        <a:bodyPr/>
        <a:lstStyle/>
        <a:p>
          <a:endParaRPr lang="en-US"/>
        </a:p>
      </dgm:t>
    </dgm:pt>
    <dgm:pt modelId="{455B8388-192F-46AB-9159-08F00C5BE3D3}" type="sibTrans" cxnId="{0C323EB0-CC68-45C6-B0BE-0FC1B7200BDF}">
      <dgm:prSet/>
      <dgm:spPr/>
      <dgm:t>
        <a:bodyPr/>
        <a:lstStyle/>
        <a:p>
          <a:endParaRPr lang="en-US"/>
        </a:p>
      </dgm:t>
    </dgm:pt>
    <dgm:pt modelId="{41B72C92-2F3D-42A8-9C56-07770BA665B9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( R1 + Q2 )</a:t>
          </a:r>
        </a:p>
      </dgm:t>
    </dgm:pt>
    <dgm:pt modelId="{B0927626-5B75-4EFF-8EBF-26716EF9846F}" type="parTrans" cxnId="{C08752E8-75FC-482A-B66F-4295528D0767}">
      <dgm:prSet/>
      <dgm:spPr/>
      <dgm:t>
        <a:bodyPr/>
        <a:lstStyle/>
        <a:p>
          <a:endParaRPr lang="en-US"/>
        </a:p>
      </dgm:t>
    </dgm:pt>
    <dgm:pt modelId="{A9AEAFE4-9283-4866-9D43-E1399BD365F9}" type="sibTrans" cxnId="{C08752E8-75FC-482A-B66F-4295528D0767}">
      <dgm:prSet/>
      <dgm:spPr/>
      <dgm:t>
        <a:bodyPr/>
        <a:lstStyle/>
        <a:p>
          <a:endParaRPr lang="en-US"/>
        </a:p>
      </dgm:t>
    </dgm:pt>
    <dgm:pt modelId="{2586D2C0-FF96-4515-B9B7-D4FEED4EA8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- 4:</a:t>
          </a:r>
        </a:p>
      </dgm:t>
    </dgm:pt>
    <dgm:pt modelId="{0E1183FD-7432-43F1-A9A1-D73730FF2153}" type="parTrans" cxnId="{E709B3B5-EBC7-4099-85E6-853B11D5918B}">
      <dgm:prSet/>
      <dgm:spPr/>
      <dgm:t>
        <a:bodyPr/>
        <a:lstStyle/>
        <a:p>
          <a:endParaRPr lang="en-US"/>
        </a:p>
      </dgm:t>
    </dgm:pt>
    <dgm:pt modelId="{BCD4C9D6-B112-444A-B849-ABD43CDA9ACE}" type="sibTrans" cxnId="{E709B3B5-EBC7-4099-85E6-853B11D5918B}">
      <dgm:prSet/>
      <dgm:spPr/>
      <dgm:t>
        <a:bodyPr/>
        <a:lstStyle/>
        <a:p>
          <a:endParaRPr lang="en-US"/>
        </a:p>
      </dgm:t>
    </dgm:pt>
    <dgm:pt modelId="{3F9A53F2-9FDF-4892-9B77-AC3ACE45291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Q1R2 + Q1Q2R3 +Q1Q2Q3R4</a:t>
          </a:r>
        </a:p>
      </dgm:t>
    </dgm:pt>
    <dgm:pt modelId="{C5CAA943-0130-4B95-B3B3-EF16A319DDC0}" type="parTrans" cxnId="{8703BCD2-C238-4EAC-A011-19E328BDE007}">
      <dgm:prSet/>
      <dgm:spPr/>
      <dgm:t>
        <a:bodyPr/>
        <a:lstStyle/>
        <a:p>
          <a:endParaRPr lang="en-US"/>
        </a:p>
      </dgm:t>
    </dgm:pt>
    <dgm:pt modelId="{CE086D48-1971-4516-9937-BE579B22BE97}" type="sibTrans" cxnId="{8703BCD2-C238-4EAC-A011-19E328BDE007}">
      <dgm:prSet/>
      <dgm:spPr/>
      <dgm:t>
        <a:bodyPr/>
        <a:lstStyle/>
        <a:p>
          <a:endParaRPr lang="en-US"/>
        </a:p>
      </dgm:t>
    </dgm:pt>
    <dgm:pt modelId="{D8BF9414-6D31-48C4-8943-D419E23A0581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Q1R3 + Q1Q2R4</a:t>
          </a:r>
        </a:p>
      </dgm:t>
    </dgm:pt>
    <dgm:pt modelId="{EF1C4DC4-DF0F-469F-9EC4-1F2E5B10D58B}" type="parTrans" cxnId="{4631E33F-64DE-4BE6-95C0-FE08F5D78F96}">
      <dgm:prSet/>
      <dgm:spPr/>
      <dgm:t>
        <a:bodyPr/>
        <a:lstStyle/>
        <a:p>
          <a:endParaRPr lang="en-US"/>
        </a:p>
      </dgm:t>
    </dgm:pt>
    <dgm:pt modelId="{B12C2DFF-4E11-4CFE-AF5D-481B235A8F84}" type="sibTrans" cxnId="{4631E33F-64DE-4BE6-95C0-FE08F5D78F96}">
      <dgm:prSet/>
      <dgm:spPr/>
      <dgm:t>
        <a:bodyPr/>
        <a:lstStyle/>
        <a:p>
          <a:endParaRPr lang="en-US"/>
        </a:p>
      </dgm:t>
    </dgm:pt>
    <dgm:pt modelId="{67A86CE4-A3AB-4F0C-9A90-D0F7EAB7F7F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Q1R4</a:t>
          </a:r>
        </a:p>
      </dgm:t>
    </dgm:pt>
    <dgm:pt modelId="{1C233BC5-438A-4DD9-9FFC-A0E3BAEA65D3}" type="parTrans" cxnId="{EA269989-F8EF-4E53-A7BF-04221E98C789}">
      <dgm:prSet/>
      <dgm:spPr/>
      <dgm:t>
        <a:bodyPr/>
        <a:lstStyle/>
        <a:p>
          <a:endParaRPr lang="en-US"/>
        </a:p>
      </dgm:t>
    </dgm:pt>
    <dgm:pt modelId="{D04BB75D-805C-461C-9035-37BCB1B0DF4F}" type="sibTrans" cxnId="{EA269989-F8EF-4E53-A7BF-04221E98C789}">
      <dgm:prSet/>
      <dgm:spPr/>
      <dgm:t>
        <a:bodyPr/>
        <a:lstStyle/>
        <a:p>
          <a:endParaRPr lang="en-US"/>
        </a:p>
      </dgm:t>
    </dgm:pt>
    <dgm:pt modelId="{1FE1EAC1-BC7A-46A8-8C1D-775483E987D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R4</a:t>
          </a:r>
        </a:p>
      </dgm:t>
    </dgm:pt>
    <dgm:pt modelId="{815F04D0-BDAE-446B-A66F-E239F9336F2D}" type="parTrans" cxnId="{65E46931-F791-4F40-9B0A-47E459FA105C}">
      <dgm:prSet/>
      <dgm:spPr/>
      <dgm:t>
        <a:bodyPr/>
        <a:lstStyle/>
        <a:p>
          <a:endParaRPr lang="en-US"/>
        </a:p>
      </dgm:t>
    </dgm:pt>
    <dgm:pt modelId="{6D042A68-9F42-49B5-B7D0-6BC52E6A3D37}" type="sibTrans" cxnId="{65E46931-F791-4F40-9B0A-47E459FA105C}">
      <dgm:prSet/>
      <dgm:spPr/>
      <dgm:t>
        <a:bodyPr/>
        <a:lstStyle/>
        <a:p>
          <a:endParaRPr lang="en-US"/>
        </a:p>
      </dgm:t>
    </dgm:pt>
    <dgm:pt modelId="{B4DD77DC-1795-4288-B9EB-7302E093B56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Q1( R1 + Q2( R2 + Q3(R3 +Q4)))</a:t>
          </a:r>
        </a:p>
      </dgm:t>
    </dgm:pt>
    <dgm:pt modelId="{1705E47B-EFD2-466E-9660-FE5856EBFBFB}" type="parTrans" cxnId="{5EAB0C3B-06D4-44F4-976B-CDE67818595E}">
      <dgm:prSet/>
      <dgm:spPr/>
      <dgm:t>
        <a:bodyPr/>
        <a:lstStyle/>
        <a:p>
          <a:endParaRPr lang="en-US"/>
        </a:p>
      </dgm:t>
    </dgm:pt>
    <dgm:pt modelId="{0A572992-D3A0-43FB-BCCC-D558AAC285AC}" type="sibTrans" cxnId="{5EAB0C3B-06D4-44F4-976B-CDE67818595E}">
      <dgm:prSet/>
      <dgm:spPr/>
      <dgm:t>
        <a:bodyPr/>
        <a:lstStyle/>
        <a:p>
          <a:endParaRPr lang="en-US"/>
        </a:p>
      </dgm:t>
    </dgm:pt>
    <dgm:pt modelId="{268634E0-4A79-475C-A4C1-639E311E8BDB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Q2( R2 + Q3(R3 +Q4))</a:t>
          </a:r>
        </a:p>
      </dgm:t>
    </dgm:pt>
    <dgm:pt modelId="{FEC9BE9C-58FA-48CE-A591-123CD2DFF751}" type="parTrans" cxnId="{4D72DC5C-A4A9-47A1-A8F2-17869D3E44A0}">
      <dgm:prSet/>
      <dgm:spPr/>
      <dgm:t>
        <a:bodyPr/>
        <a:lstStyle/>
        <a:p>
          <a:endParaRPr lang="en-US"/>
        </a:p>
      </dgm:t>
    </dgm:pt>
    <dgm:pt modelId="{676699FC-1F86-48ED-B0A7-1627BF321E6C}" type="sibTrans" cxnId="{4D72DC5C-A4A9-47A1-A8F2-17869D3E44A0}">
      <dgm:prSet/>
      <dgm:spPr/>
      <dgm:t>
        <a:bodyPr/>
        <a:lstStyle/>
        <a:p>
          <a:endParaRPr lang="en-US"/>
        </a:p>
      </dgm:t>
    </dgm:pt>
    <dgm:pt modelId="{9FA80AD2-8C58-4E88-964F-0DCC1D40BA2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Q3(R3 +Q4)</a:t>
          </a:r>
        </a:p>
      </dgm:t>
    </dgm:pt>
    <dgm:pt modelId="{51BD5F9C-ABD7-43F5-8866-75CB7189BE20}" type="parTrans" cxnId="{C3090C6B-E230-4C5D-9F18-4773AC1BC28B}">
      <dgm:prSet/>
      <dgm:spPr/>
      <dgm:t>
        <a:bodyPr/>
        <a:lstStyle/>
        <a:p>
          <a:endParaRPr lang="en-US"/>
        </a:p>
      </dgm:t>
    </dgm:pt>
    <dgm:pt modelId="{766590B9-73CF-4AD2-BAAA-4B292E102610}" type="sibTrans" cxnId="{C3090C6B-E230-4C5D-9F18-4773AC1BC28B}">
      <dgm:prSet/>
      <dgm:spPr/>
      <dgm:t>
        <a:bodyPr/>
        <a:lstStyle/>
        <a:p>
          <a:endParaRPr lang="en-US"/>
        </a:p>
      </dgm:t>
    </dgm:pt>
    <dgm:pt modelId="{307FB8C5-65AF-40D1-873A-74430E851C87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 * Q4</a:t>
          </a:r>
        </a:p>
      </dgm:t>
    </dgm:pt>
    <dgm:pt modelId="{A7BEFF0C-8C0E-4684-88E8-788CFE9D07EC}" type="parTrans" cxnId="{C2FA5B7F-BEE3-47D1-99A6-5B3CD84506EB}">
      <dgm:prSet/>
      <dgm:spPr/>
      <dgm:t>
        <a:bodyPr/>
        <a:lstStyle/>
        <a:p>
          <a:endParaRPr lang="en-US"/>
        </a:p>
      </dgm:t>
    </dgm:pt>
    <dgm:pt modelId="{076DCCDA-3FB9-46C5-B2BD-68D6538C42B1}" type="sibTrans" cxnId="{C2FA5B7F-BEE3-47D1-99A6-5B3CD84506EB}">
      <dgm:prSet/>
      <dgm:spPr/>
      <dgm:t>
        <a:bodyPr/>
        <a:lstStyle/>
        <a:p>
          <a:endParaRPr lang="en-US"/>
        </a:p>
      </dgm:t>
    </dgm:pt>
    <dgm:pt modelId="{52CCEB00-E3C9-4360-883B-8D678482658F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520CE663-3FBA-4DEA-AE8A-952106DD0C02}" type="parTrans" cxnId="{54D672E4-2509-4CFE-88DE-2E4F6FD49A27}">
      <dgm:prSet/>
      <dgm:spPr/>
      <dgm:t>
        <a:bodyPr/>
        <a:lstStyle/>
        <a:p>
          <a:endParaRPr lang="en-US"/>
        </a:p>
      </dgm:t>
    </dgm:pt>
    <dgm:pt modelId="{A9FA7714-DE37-42C0-BF51-80F7090396F0}" type="sibTrans" cxnId="{54D672E4-2509-4CFE-88DE-2E4F6FD49A27}">
      <dgm:prSet/>
      <dgm:spPr/>
      <dgm:t>
        <a:bodyPr/>
        <a:lstStyle/>
        <a:p>
          <a:endParaRPr lang="en-US"/>
        </a:p>
      </dgm:t>
    </dgm:pt>
    <dgm:pt modelId="{A7097B3D-9BA5-4DDB-BE72-F2F27B5E1151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6F7D2646-359D-4FC2-A54D-B0A5BA03618A}" type="parTrans" cxnId="{5375002F-60E3-46CF-9139-7CBA89AB4707}">
      <dgm:prSet/>
      <dgm:spPr/>
      <dgm:t>
        <a:bodyPr/>
        <a:lstStyle/>
        <a:p>
          <a:endParaRPr lang="en-US"/>
        </a:p>
      </dgm:t>
    </dgm:pt>
    <dgm:pt modelId="{F783557E-AA9D-46C1-8A0B-6C8DB4E4E3EB}" type="sibTrans" cxnId="{5375002F-60E3-46CF-9139-7CBA89AB4707}">
      <dgm:prSet/>
      <dgm:spPr/>
      <dgm:t>
        <a:bodyPr/>
        <a:lstStyle/>
        <a:p>
          <a:endParaRPr lang="en-US"/>
        </a:p>
      </dgm:t>
    </dgm:pt>
    <dgm:pt modelId="{1C0BB042-BDA4-43D9-8E7A-EEBB99403FE0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C325CA7B-3827-4375-B4CA-2F064D689873}" type="parTrans" cxnId="{F82D2453-965D-4607-B95F-94C9A9270B26}">
      <dgm:prSet/>
      <dgm:spPr/>
      <dgm:t>
        <a:bodyPr/>
        <a:lstStyle/>
        <a:p>
          <a:endParaRPr lang="en-US"/>
        </a:p>
      </dgm:t>
    </dgm:pt>
    <dgm:pt modelId="{FF413558-050D-43D7-A34A-7D772F6B92C6}" type="sibTrans" cxnId="{F82D2453-965D-4607-B95F-94C9A9270B26}">
      <dgm:prSet/>
      <dgm:spPr/>
      <dgm:t>
        <a:bodyPr/>
        <a:lstStyle/>
        <a:p>
          <a:endParaRPr lang="en-US"/>
        </a:p>
      </dgm:t>
    </dgm:pt>
    <dgm:pt modelId="{7D5A7B5F-03CD-4450-83F8-22870DE5B116}" type="pres">
      <dgm:prSet presAssocID="{3F160542-0D1C-4DA9-ACD7-33B03F4403CD}" presName="vert0" presStyleCnt="0">
        <dgm:presLayoutVars>
          <dgm:dir/>
          <dgm:animOne val="branch"/>
          <dgm:animLvl val="lvl"/>
        </dgm:presLayoutVars>
      </dgm:prSet>
      <dgm:spPr/>
    </dgm:pt>
    <dgm:pt modelId="{367E9584-8CB3-4EA8-B89B-8D0149999849}" type="pres">
      <dgm:prSet presAssocID="{8F94DA15-BDE7-4814-AD60-997371BDE5A9}" presName="thickLine" presStyleLbl="alignNode1" presStyleIdx="0" presStyleCnt="17"/>
      <dgm:spPr/>
    </dgm:pt>
    <dgm:pt modelId="{DA523BA2-9FC7-4C87-B94C-0BC8DD5F2A8F}" type="pres">
      <dgm:prSet presAssocID="{8F94DA15-BDE7-4814-AD60-997371BDE5A9}" presName="horz1" presStyleCnt="0"/>
      <dgm:spPr/>
    </dgm:pt>
    <dgm:pt modelId="{3ACF6439-00E0-4D88-9ADE-0F269BB3F2D0}" type="pres">
      <dgm:prSet presAssocID="{8F94DA15-BDE7-4814-AD60-997371BDE5A9}" presName="tx1" presStyleLbl="revTx" presStyleIdx="0" presStyleCnt="17"/>
      <dgm:spPr/>
    </dgm:pt>
    <dgm:pt modelId="{8C656F8F-B5A7-4FAA-8EF0-1BB862CB089F}" type="pres">
      <dgm:prSet presAssocID="{8F94DA15-BDE7-4814-AD60-997371BDE5A9}" presName="vert1" presStyleCnt="0"/>
      <dgm:spPr/>
    </dgm:pt>
    <dgm:pt modelId="{76DA4C87-538D-402F-B974-EB714B6F8E39}" type="pres">
      <dgm:prSet presAssocID="{DE9A4ED4-E962-4A77-8C30-DE7524B16CBE}" presName="thickLine" presStyleLbl="alignNode1" presStyleIdx="1" presStyleCnt="17"/>
      <dgm:spPr/>
    </dgm:pt>
    <dgm:pt modelId="{7CB5A368-AC8F-4B0C-A68C-6CB70CC57545}" type="pres">
      <dgm:prSet presAssocID="{DE9A4ED4-E962-4A77-8C30-DE7524B16CBE}" presName="horz1" presStyleCnt="0"/>
      <dgm:spPr/>
    </dgm:pt>
    <dgm:pt modelId="{35CBCD2A-EF7D-4524-B07B-6D62C4CEFF0F}" type="pres">
      <dgm:prSet presAssocID="{DE9A4ED4-E962-4A77-8C30-DE7524B16CBE}" presName="tx1" presStyleLbl="revTx" presStyleIdx="1" presStyleCnt="17"/>
      <dgm:spPr/>
    </dgm:pt>
    <dgm:pt modelId="{96F3799D-E4D3-4748-BA46-B9162743B5C1}" type="pres">
      <dgm:prSet presAssocID="{DE9A4ED4-E962-4A77-8C30-DE7524B16CBE}" presName="vert1" presStyleCnt="0"/>
      <dgm:spPr/>
    </dgm:pt>
    <dgm:pt modelId="{E62A2842-9720-49D3-B2B0-A9B6612BD8BE}" type="pres">
      <dgm:prSet presAssocID="{A717B289-B534-4E16-B88A-5106099747BA}" presName="thickLine" presStyleLbl="alignNode1" presStyleIdx="2" presStyleCnt="17"/>
      <dgm:spPr/>
    </dgm:pt>
    <dgm:pt modelId="{C73E263B-277A-443F-B1F6-9D6D08F13BA7}" type="pres">
      <dgm:prSet presAssocID="{A717B289-B534-4E16-B88A-5106099747BA}" presName="horz1" presStyleCnt="0"/>
      <dgm:spPr/>
    </dgm:pt>
    <dgm:pt modelId="{9818005F-F2D3-49D9-AF75-4AA615BA626C}" type="pres">
      <dgm:prSet presAssocID="{A717B289-B534-4E16-B88A-5106099747BA}" presName="tx1" presStyleLbl="revTx" presStyleIdx="2" presStyleCnt="17"/>
      <dgm:spPr/>
    </dgm:pt>
    <dgm:pt modelId="{7189C061-5800-4969-B98E-FD5249C8CB42}" type="pres">
      <dgm:prSet presAssocID="{A717B289-B534-4E16-B88A-5106099747BA}" presName="vert1" presStyleCnt="0"/>
      <dgm:spPr/>
    </dgm:pt>
    <dgm:pt modelId="{7FFD142A-25AE-4405-96FC-627F1CF61C6D}" type="pres">
      <dgm:prSet presAssocID="{A7097B3D-9BA5-4DDB-BE72-F2F27B5E1151}" presName="thickLine" presStyleLbl="alignNode1" presStyleIdx="3" presStyleCnt="17"/>
      <dgm:spPr/>
    </dgm:pt>
    <dgm:pt modelId="{3D5781EA-B97A-4BA6-A4C8-EB25B210D461}" type="pres">
      <dgm:prSet presAssocID="{A7097B3D-9BA5-4DDB-BE72-F2F27B5E1151}" presName="horz1" presStyleCnt="0"/>
      <dgm:spPr/>
    </dgm:pt>
    <dgm:pt modelId="{D55EDFCC-C4B4-4C63-94B7-05F29C79118D}" type="pres">
      <dgm:prSet presAssocID="{A7097B3D-9BA5-4DDB-BE72-F2F27B5E1151}" presName="tx1" presStyleLbl="revTx" presStyleIdx="3" presStyleCnt="17"/>
      <dgm:spPr/>
    </dgm:pt>
    <dgm:pt modelId="{89F39068-D22E-4ABB-AFC7-57F291DED51D}" type="pres">
      <dgm:prSet presAssocID="{A7097B3D-9BA5-4DDB-BE72-F2F27B5E1151}" presName="vert1" presStyleCnt="0"/>
      <dgm:spPr/>
    </dgm:pt>
    <dgm:pt modelId="{7F4CCBCE-5C3C-4B5B-9156-5234AB2D59C2}" type="pres">
      <dgm:prSet presAssocID="{5DF8AAC1-9FA0-4343-8647-6A1DBDC2C60D}" presName="thickLine" presStyleLbl="alignNode1" presStyleIdx="4" presStyleCnt="17"/>
      <dgm:spPr/>
    </dgm:pt>
    <dgm:pt modelId="{18BA57D5-07C9-49C5-9C41-876A49C3A99A}" type="pres">
      <dgm:prSet presAssocID="{5DF8AAC1-9FA0-4343-8647-6A1DBDC2C60D}" presName="horz1" presStyleCnt="0"/>
      <dgm:spPr/>
    </dgm:pt>
    <dgm:pt modelId="{35F0AD5C-7474-4021-ADCB-EA1D8ED41CE0}" type="pres">
      <dgm:prSet presAssocID="{5DF8AAC1-9FA0-4343-8647-6A1DBDC2C60D}" presName="tx1" presStyleLbl="revTx" presStyleIdx="4" presStyleCnt="17"/>
      <dgm:spPr/>
    </dgm:pt>
    <dgm:pt modelId="{F91BF5B9-2774-4C94-B61B-F68CED5B9B30}" type="pres">
      <dgm:prSet presAssocID="{5DF8AAC1-9FA0-4343-8647-6A1DBDC2C60D}" presName="vert1" presStyleCnt="0"/>
      <dgm:spPr/>
    </dgm:pt>
    <dgm:pt modelId="{720BB2F4-2E7D-4475-B855-641BED8B568E}" type="pres">
      <dgm:prSet presAssocID="{41B72C92-2F3D-42A8-9C56-07770BA665B9}" presName="thickLine" presStyleLbl="alignNode1" presStyleIdx="5" presStyleCnt="17"/>
      <dgm:spPr/>
    </dgm:pt>
    <dgm:pt modelId="{7AB29FE8-B865-4C9B-896A-4A3521F44F90}" type="pres">
      <dgm:prSet presAssocID="{41B72C92-2F3D-42A8-9C56-07770BA665B9}" presName="horz1" presStyleCnt="0"/>
      <dgm:spPr/>
    </dgm:pt>
    <dgm:pt modelId="{79220F3E-5EA7-4DDF-92E0-82AFFCEA12FD}" type="pres">
      <dgm:prSet presAssocID="{41B72C92-2F3D-42A8-9C56-07770BA665B9}" presName="tx1" presStyleLbl="revTx" presStyleIdx="5" presStyleCnt="17"/>
      <dgm:spPr/>
    </dgm:pt>
    <dgm:pt modelId="{B47D59C9-2EB4-42D9-BAB3-84FA370917F3}" type="pres">
      <dgm:prSet presAssocID="{41B72C92-2F3D-42A8-9C56-07770BA665B9}" presName="vert1" presStyleCnt="0"/>
      <dgm:spPr/>
    </dgm:pt>
    <dgm:pt modelId="{39499532-9E09-411B-827E-44AF7598FF9B}" type="pres">
      <dgm:prSet presAssocID="{52CCEB00-E3C9-4360-883B-8D678482658F}" presName="thickLine" presStyleLbl="alignNode1" presStyleIdx="6" presStyleCnt="17"/>
      <dgm:spPr/>
    </dgm:pt>
    <dgm:pt modelId="{ED5450A0-6BF8-47D4-A48B-9367BA6DF682}" type="pres">
      <dgm:prSet presAssocID="{52CCEB00-E3C9-4360-883B-8D678482658F}" presName="horz1" presStyleCnt="0"/>
      <dgm:spPr/>
    </dgm:pt>
    <dgm:pt modelId="{108EA04D-39C4-45A2-9F7B-21F5C79D1C7C}" type="pres">
      <dgm:prSet presAssocID="{52CCEB00-E3C9-4360-883B-8D678482658F}" presName="tx1" presStyleLbl="revTx" presStyleIdx="6" presStyleCnt="17"/>
      <dgm:spPr/>
    </dgm:pt>
    <dgm:pt modelId="{569C8665-E930-4A7A-8E0D-A213BACCC016}" type="pres">
      <dgm:prSet presAssocID="{52CCEB00-E3C9-4360-883B-8D678482658F}" presName="vert1" presStyleCnt="0"/>
      <dgm:spPr/>
    </dgm:pt>
    <dgm:pt modelId="{C3F12039-9C9B-492A-9116-800C79F2D3AE}" type="pres">
      <dgm:prSet presAssocID="{2586D2C0-FF96-4515-B9B7-D4FEED4EA8AF}" presName="thickLine" presStyleLbl="alignNode1" presStyleIdx="7" presStyleCnt="17"/>
      <dgm:spPr/>
    </dgm:pt>
    <dgm:pt modelId="{6ED97336-02B5-41F8-8A01-2298BB34ABAF}" type="pres">
      <dgm:prSet presAssocID="{2586D2C0-FF96-4515-B9B7-D4FEED4EA8AF}" presName="horz1" presStyleCnt="0"/>
      <dgm:spPr/>
    </dgm:pt>
    <dgm:pt modelId="{117789AC-C79D-464D-BF56-EFFF42CD61A7}" type="pres">
      <dgm:prSet presAssocID="{2586D2C0-FF96-4515-B9B7-D4FEED4EA8AF}" presName="tx1" presStyleLbl="revTx" presStyleIdx="7" presStyleCnt="17"/>
      <dgm:spPr/>
    </dgm:pt>
    <dgm:pt modelId="{75B01493-3CE0-4C82-B071-FFABA0E599E0}" type="pres">
      <dgm:prSet presAssocID="{2586D2C0-FF96-4515-B9B7-D4FEED4EA8AF}" presName="vert1" presStyleCnt="0"/>
      <dgm:spPr/>
    </dgm:pt>
    <dgm:pt modelId="{6AAB7417-BF3F-4923-963E-5D0D542E6F93}" type="pres">
      <dgm:prSet presAssocID="{3F9A53F2-9FDF-4892-9B77-AC3ACE452910}" presName="thickLine" presStyleLbl="alignNode1" presStyleIdx="8" presStyleCnt="17"/>
      <dgm:spPr/>
    </dgm:pt>
    <dgm:pt modelId="{ADD06F2C-A0F5-4B96-B857-9B4F7BE90E1F}" type="pres">
      <dgm:prSet presAssocID="{3F9A53F2-9FDF-4892-9B77-AC3ACE452910}" presName="horz1" presStyleCnt="0"/>
      <dgm:spPr/>
    </dgm:pt>
    <dgm:pt modelId="{61B92FF0-F980-49D1-803D-67A2BA80A927}" type="pres">
      <dgm:prSet presAssocID="{3F9A53F2-9FDF-4892-9B77-AC3ACE452910}" presName="tx1" presStyleLbl="revTx" presStyleIdx="8" presStyleCnt="17"/>
      <dgm:spPr/>
    </dgm:pt>
    <dgm:pt modelId="{7546AC7D-D38F-40F8-8139-CDC28984144F}" type="pres">
      <dgm:prSet presAssocID="{3F9A53F2-9FDF-4892-9B77-AC3ACE452910}" presName="vert1" presStyleCnt="0"/>
      <dgm:spPr/>
    </dgm:pt>
    <dgm:pt modelId="{1C012E02-BA31-4E7A-BEF1-1B9894EFC67F}" type="pres">
      <dgm:prSet presAssocID="{D8BF9414-6D31-48C4-8943-D419E23A0581}" presName="thickLine" presStyleLbl="alignNode1" presStyleIdx="9" presStyleCnt="17"/>
      <dgm:spPr/>
    </dgm:pt>
    <dgm:pt modelId="{75347538-CD7D-4DBF-A26B-CB78E7F42BF9}" type="pres">
      <dgm:prSet presAssocID="{D8BF9414-6D31-48C4-8943-D419E23A0581}" presName="horz1" presStyleCnt="0"/>
      <dgm:spPr/>
    </dgm:pt>
    <dgm:pt modelId="{DEECD5E2-4A65-43AE-868B-76350B2FACE7}" type="pres">
      <dgm:prSet presAssocID="{D8BF9414-6D31-48C4-8943-D419E23A0581}" presName="tx1" presStyleLbl="revTx" presStyleIdx="9" presStyleCnt="17"/>
      <dgm:spPr/>
    </dgm:pt>
    <dgm:pt modelId="{19C29C3D-25C1-4364-AD08-59C3572ACE4F}" type="pres">
      <dgm:prSet presAssocID="{D8BF9414-6D31-48C4-8943-D419E23A0581}" presName="vert1" presStyleCnt="0"/>
      <dgm:spPr/>
    </dgm:pt>
    <dgm:pt modelId="{F23FAFC6-6FF1-4C38-9D72-1C93220E873D}" type="pres">
      <dgm:prSet presAssocID="{67A86CE4-A3AB-4F0C-9A90-D0F7EAB7F7F0}" presName="thickLine" presStyleLbl="alignNode1" presStyleIdx="10" presStyleCnt="17"/>
      <dgm:spPr/>
    </dgm:pt>
    <dgm:pt modelId="{7B3BCD1B-4F9F-478F-AF3C-00CE9764DA1A}" type="pres">
      <dgm:prSet presAssocID="{67A86CE4-A3AB-4F0C-9A90-D0F7EAB7F7F0}" presName="horz1" presStyleCnt="0"/>
      <dgm:spPr/>
    </dgm:pt>
    <dgm:pt modelId="{3C965439-8AEB-405B-965B-077814FFAFC9}" type="pres">
      <dgm:prSet presAssocID="{67A86CE4-A3AB-4F0C-9A90-D0F7EAB7F7F0}" presName="tx1" presStyleLbl="revTx" presStyleIdx="10" presStyleCnt="17"/>
      <dgm:spPr/>
    </dgm:pt>
    <dgm:pt modelId="{04C67142-2C6B-460D-9430-B4EFAB5F1298}" type="pres">
      <dgm:prSet presAssocID="{67A86CE4-A3AB-4F0C-9A90-D0F7EAB7F7F0}" presName="vert1" presStyleCnt="0"/>
      <dgm:spPr/>
    </dgm:pt>
    <dgm:pt modelId="{A0B53A56-6AFD-477B-99C3-95BB59E3F5BF}" type="pres">
      <dgm:prSet presAssocID="{1FE1EAC1-BC7A-46A8-8C1D-775483E987DE}" presName="thickLine" presStyleLbl="alignNode1" presStyleIdx="11" presStyleCnt="17"/>
      <dgm:spPr/>
    </dgm:pt>
    <dgm:pt modelId="{C1245923-AD43-4713-9803-B1FAC8BD0B0B}" type="pres">
      <dgm:prSet presAssocID="{1FE1EAC1-BC7A-46A8-8C1D-775483E987DE}" presName="horz1" presStyleCnt="0"/>
      <dgm:spPr/>
    </dgm:pt>
    <dgm:pt modelId="{F23AC612-57D5-4AC3-9498-26E409211988}" type="pres">
      <dgm:prSet presAssocID="{1FE1EAC1-BC7A-46A8-8C1D-775483E987DE}" presName="tx1" presStyleLbl="revTx" presStyleIdx="11" presStyleCnt="17"/>
      <dgm:spPr/>
    </dgm:pt>
    <dgm:pt modelId="{9B31DA4F-8B79-47EE-AE69-7E560EDF5FA0}" type="pres">
      <dgm:prSet presAssocID="{1FE1EAC1-BC7A-46A8-8C1D-775483E987DE}" presName="vert1" presStyleCnt="0"/>
      <dgm:spPr/>
    </dgm:pt>
    <dgm:pt modelId="{17C82E89-1944-46D2-959A-F7759A268A2F}" type="pres">
      <dgm:prSet presAssocID="{1C0BB042-BDA4-43D9-8E7A-EEBB99403FE0}" presName="thickLine" presStyleLbl="alignNode1" presStyleIdx="12" presStyleCnt="17"/>
      <dgm:spPr/>
    </dgm:pt>
    <dgm:pt modelId="{1AAA57D1-3750-4565-8745-85B089E172FD}" type="pres">
      <dgm:prSet presAssocID="{1C0BB042-BDA4-43D9-8E7A-EEBB99403FE0}" presName="horz1" presStyleCnt="0"/>
      <dgm:spPr/>
    </dgm:pt>
    <dgm:pt modelId="{E099D12B-A101-4A8E-B4D9-92BA564378D5}" type="pres">
      <dgm:prSet presAssocID="{1C0BB042-BDA4-43D9-8E7A-EEBB99403FE0}" presName="tx1" presStyleLbl="revTx" presStyleIdx="12" presStyleCnt="17"/>
      <dgm:spPr/>
    </dgm:pt>
    <dgm:pt modelId="{E3459BFE-59D1-41C5-A22E-086FE7A83A84}" type="pres">
      <dgm:prSet presAssocID="{1C0BB042-BDA4-43D9-8E7A-EEBB99403FE0}" presName="vert1" presStyleCnt="0"/>
      <dgm:spPr/>
    </dgm:pt>
    <dgm:pt modelId="{974B580C-97EA-406D-ABA0-AA5C33013832}" type="pres">
      <dgm:prSet presAssocID="{B4DD77DC-1795-4288-B9EB-7302E093B56E}" presName="thickLine" presStyleLbl="alignNode1" presStyleIdx="13" presStyleCnt="17"/>
      <dgm:spPr/>
    </dgm:pt>
    <dgm:pt modelId="{2E76D6D4-7BB7-439F-A966-E9185C86E030}" type="pres">
      <dgm:prSet presAssocID="{B4DD77DC-1795-4288-B9EB-7302E093B56E}" presName="horz1" presStyleCnt="0"/>
      <dgm:spPr/>
    </dgm:pt>
    <dgm:pt modelId="{39BF9F2D-9F83-4990-802B-A7CA43D97222}" type="pres">
      <dgm:prSet presAssocID="{B4DD77DC-1795-4288-B9EB-7302E093B56E}" presName="tx1" presStyleLbl="revTx" presStyleIdx="13" presStyleCnt="17"/>
      <dgm:spPr/>
    </dgm:pt>
    <dgm:pt modelId="{BBC47039-E354-4C24-885D-77D9A8986D90}" type="pres">
      <dgm:prSet presAssocID="{B4DD77DC-1795-4288-B9EB-7302E093B56E}" presName="vert1" presStyleCnt="0"/>
      <dgm:spPr/>
    </dgm:pt>
    <dgm:pt modelId="{C478A91E-A52C-48CA-A707-8F32C1E43D01}" type="pres">
      <dgm:prSet presAssocID="{268634E0-4A79-475C-A4C1-639E311E8BDB}" presName="thickLine" presStyleLbl="alignNode1" presStyleIdx="14" presStyleCnt="17"/>
      <dgm:spPr/>
    </dgm:pt>
    <dgm:pt modelId="{256639CA-7A62-41D7-8B06-1C24404A4AA1}" type="pres">
      <dgm:prSet presAssocID="{268634E0-4A79-475C-A4C1-639E311E8BDB}" presName="horz1" presStyleCnt="0"/>
      <dgm:spPr/>
    </dgm:pt>
    <dgm:pt modelId="{03EC4F67-96C8-47A7-9087-63FEB87C7C8D}" type="pres">
      <dgm:prSet presAssocID="{268634E0-4A79-475C-A4C1-639E311E8BDB}" presName="tx1" presStyleLbl="revTx" presStyleIdx="14" presStyleCnt="17"/>
      <dgm:spPr/>
    </dgm:pt>
    <dgm:pt modelId="{756538E8-7AD8-4E16-9426-0E3C4C890CDF}" type="pres">
      <dgm:prSet presAssocID="{268634E0-4A79-475C-A4C1-639E311E8BDB}" presName="vert1" presStyleCnt="0"/>
      <dgm:spPr/>
    </dgm:pt>
    <dgm:pt modelId="{31441392-0B2C-44A4-9E8F-3543D4E71B3E}" type="pres">
      <dgm:prSet presAssocID="{9FA80AD2-8C58-4E88-964F-0DCC1D40BA2D}" presName="thickLine" presStyleLbl="alignNode1" presStyleIdx="15" presStyleCnt="17"/>
      <dgm:spPr/>
    </dgm:pt>
    <dgm:pt modelId="{12F9D609-23F8-414F-AB69-B0BFD3B5ED4C}" type="pres">
      <dgm:prSet presAssocID="{9FA80AD2-8C58-4E88-964F-0DCC1D40BA2D}" presName="horz1" presStyleCnt="0"/>
      <dgm:spPr/>
    </dgm:pt>
    <dgm:pt modelId="{BF26B042-CD6B-4724-8C1E-A9B66858E65A}" type="pres">
      <dgm:prSet presAssocID="{9FA80AD2-8C58-4E88-964F-0DCC1D40BA2D}" presName="tx1" presStyleLbl="revTx" presStyleIdx="15" presStyleCnt="17"/>
      <dgm:spPr/>
    </dgm:pt>
    <dgm:pt modelId="{07C80A25-D087-4324-B996-024BCAD67F4D}" type="pres">
      <dgm:prSet presAssocID="{9FA80AD2-8C58-4E88-964F-0DCC1D40BA2D}" presName="vert1" presStyleCnt="0"/>
      <dgm:spPr/>
    </dgm:pt>
    <dgm:pt modelId="{5436F1C8-CDBE-4FF9-97A4-C02D75F68227}" type="pres">
      <dgm:prSet presAssocID="{307FB8C5-65AF-40D1-873A-74430E851C87}" presName="thickLine" presStyleLbl="alignNode1" presStyleIdx="16" presStyleCnt="17"/>
      <dgm:spPr/>
    </dgm:pt>
    <dgm:pt modelId="{79342614-0B6B-4604-8C33-EB7DF5608DAA}" type="pres">
      <dgm:prSet presAssocID="{307FB8C5-65AF-40D1-873A-74430E851C87}" presName="horz1" presStyleCnt="0"/>
      <dgm:spPr/>
    </dgm:pt>
    <dgm:pt modelId="{97AD7677-F399-4808-8E16-373CD64FF10A}" type="pres">
      <dgm:prSet presAssocID="{307FB8C5-65AF-40D1-873A-74430E851C87}" presName="tx1" presStyleLbl="revTx" presStyleIdx="16" presStyleCnt="17"/>
      <dgm:spPr/>
    </dgm:pt>
    <dgm:pt modelId="{C7F98C68-F6D4-4C2E-9F69-FC3DF405AED0}" type="pres">
      <dgm:prSet presAssocID="{307FB8C5-65AF-40D1-873A-74430E851C87}" presName="vert1" presStyleCnt="0"/>
      <dgm:spPr/>
    </dgm:pt>
  </dgm:ptLst>
  <dgm:cxnLst>
    <dgm:cxn modelId="{324D0819-06D7-4A66-8698-7B1ADD66D4A5}" type="presOf" srcId="{DE9A4ED4-E962-4A77-8C30-DE7524B16CBE}" destId="{35CBCD2A-EF7D-4524-B07B-6D62C4CEFF0F}" srcOrd="0" destOrd="0" presId="urn:microsoft.com/office/officeart/2008/layout/LinedList"/>
    <dgm:cxn modelId="{5375002F-60E3-46CF-9139-7CBA89AB4707}" srcId="{3F160542-0D1C-4DA9-ACD7-33B03F4403CD}" destId="{A7097B3D-9BA5-4DDB-BE72-F2F27B5E1151}" srcOrd="3" destOrd="0" parTransId="{6F7D2646-359D-4FC2-A54D-B0A5BA03618A}" sibTransId="{F783557E-AA9D-46C1-8A0B-6C8DB4E4E3EB}"/>
    <dgm:cxn modelId="{65E46931-F791-4F40-9B0A-47E459FA105C}" srcId="{3F160542-0D1C-4DA9-ACD7-33B03F4403CD}" destId="{1FE1EAC1-BC7A-46A8-8C1D-775483E987DE}" srcOrd="11" destOrd="0" parTransId="{815F04D0-BDAE-446B-A66F-E239F9336F2D}" sibTransId="{6D042A68-9F42-49B5-B7D0-6BC52E6A3D37}"/>
    <dgm:cxn modelId="{F0DC6834-32BF-49F8-B9B3-463349CD4AAD}" type="presOf" srcId="{1FE1EAC1-BC7A-46A8-8C1D-775483E987DE}" destId="{F23AC612-57D5-4AC3-9498-26E409211988}" srcOrd="0" destOrd="0" presId="urn:microsoft.com/office/officeart/2008/layout/LinedList"/>
    <dgm:cxn modelId="{5EAB0C3B-06D4-44F4-976B-CDE67818595E}" srcId="{3F160542-0D1C-4DA9-ACD7-33B03F4403CD}" destId="{B4DD77DC-1795-4288-B9EB-7302E093B56E}" srcOrd="13" destOrd="0" parTransId="{1705E47B-EFD2-466E-9660-FE5856EBFBFB}" sibTransId="{0A572992-D3A0-43FB-BCCC-D558AAC285AC}"/>
    <dgm:cxn modelId="{4631E33F-64DE-4BE6-95C0-FE08F5D78F96}" srcId="{3F160542-0D1C-4DA9-ACD7-33B03F4403CD}" destId="{D8BF9414-6D31-48C4-8943-D419E23A0581}" srcOrd="9" destOrd="0" parTransId="{EF1C4DC4-DF0F-469F-9EC4-1F2E5B10D58B}" sibTransId="{B12C2DFF-4E11-4CFE-AF5D-481B235A8F84}"/>
    <dgm:cxn modelId="{4D72DC5C-A4A9-47A1-A8F2-17869D3E44A0}" srcId="{3F160542-0D1C-4DA9-ACD7-33B03F4403CD}" destId="{268634E0-4A79-475C-A4C1-639E311E8BDB}" srcOrd="14" destOrd="0" parTransId="{FEC9BE9C-58FA-48CE-A591-123CD2DFF751}" sibTransId="{676699FC-1F86-48ED-B0A7-1627BF321E6C}"/>
    <dgm:cxn modelId="{C3090C6B-E230-4C5D-9F18-4773AC1BC28B}" srcId="{3F160542-0D1C-4DA9-ACD7-33B03F4403CD}" destId="{9FA80AD2-8C58-4E88-964F-0DCC1D40BA2D}" srcOrd="15" destOrd="0" parTransId="{51BD5F9C-ABD7-43F5-8866-75CB7189BE20}" sibTransId="{766590B9-73CF-4AD2-BAAA-4B292E102610}"/>
    <dgm:cxn modelId="{F82D2453-965D-4607-B95F-94C9A9270B26}" srcId="{3F160542-0D1C-4DA9-ACD7-33B03F4403CD}" destId="{1C0BB042-BDA4-43D9-8E7A-EEBB99403FE0}" srcOrd="12" destOrd="0" parTransId="{C325CA7B-3827-4375-B4CA-2F064D689873}" sibTransId="{FF413558-050D-43D7-A34A-7D772F6B92C6}"/>
    <dgm:cxn modelId="{4B0A2D77-53DD-453D-BF3F-408AEB40A7D0}" type="presOf" srcId="{67A86CE4-A3AB-4F0C-9A90-D0F7EAB7F7F0}" destId="{3C965439-8AEB-405B-965B-077814FFAFC9}" srcOrd="0" destOrd="0" presId="urn:microsoft.com/office/officeart/2008/layout/LinedList"/>
    <dgm:cxn modelId="{33E61F7F-F872-4240-BFA2-52E17BDFD863}" type="presOf" srcId="{5DF8AAC1-9FA0-4343-8647-6A1DBDC2C60D}" destId="{35F0AD5C-7474-4021-ADCB-EA1D8ED41CE0}" srcOrd="0" destOrd="0" presId="urn:microsoft.com/office/officeart/2008/layout/LinedList"/>
    <dgm:cxn modelId="{C2FA5B7F-BEE3-47D1-99A6-5B3CD84506EB}" srcId="{3F160542-0D1C-4DA9-ACD7-33B03F4403CD}" destId="{307FB8C5-65AF-40D1-873A-74430E851C87}" srcOrd="16" destOrd="0" parTransId="{A7BEFF0C-8C0E-4684-88E8-788CFE9D07EC}" sibTransId="{076DCCDA-3FB9-46C5-B2BD-68D6538C42B1}"/>
    <dgm:cxn modelId="{141ADA84-50C6-4C20-9EB5-58BA607A8688}" type="presOf" srcId="{268634E0-4A79-475C-A4C1-639E311E8BDB}" destId="{03EC4F67-96C8-47A7-9087-63FEB87C7C8D}" srcOrd="0" destOrd="0" presId="urn:microsoft.com/office/officeart/2008/layout/LinedList"/>
    <dgm:cxn modelId="{0A63C085-0DA8-42FD-B360-E3B3BDA10536}" type="presOf" srcId="{1C0BB042-BDA4-43D9-8E7A-EEBB99403FE0}" destId="{E099D12B-A101-4A8E-B4D9-92BA564378D5}" srcOrd="0" destOrd="0" presId="urn:microsoft.com/office/officeart/2008/layout/LinedList"/>
    <dgm:cxn modelId="{EA269989-F8EF-4E53-A7BF-04221E98C789}" srcId="{3F160542-0D1C-4DA9-ACD7-33B03F4403CD}" destId="{67A86CE4-A3AB-4F0C-9A90-D0F7EAB7F7F0}" srcOrd="10" destOrd="0" parTransId="{1C233BC5-438A-4DD9-9FFC-A0E3BAEA65D3}" sibTransId="{D04BB75D-805C-461C-9035-37BCB1B0DF4F}"/>
    <dgm:cxn modelId="{E0136892-A90F-43C4-9B81-54C02711027F}" srcId="{3F160542-0D1C-4DA9-ACD7-33B03F4403CD}" destId="{A717B289-B534-4E16-B88A-5106099747BA}" srcOrd="2" destOrd="0" parTransId="{AE561DA3-90C1-4905-B605-B3FA2BAFD229}" sibTransId="{6363B722-C3A6-4358-B887-8A752BC7445F}"/>
    <dgm:cxn modelId="{353CE09F-8B95-4C57-A72C-F94CEA2F372B}" type="presOf" srcId="{A717B289-B534-4E16-B88A-5106099747BA}" destId="{9818005F-F2D3-49D9-AF75-4AA615BA626C}" srcOrd="0" destOrd="0" presId="urn:microsoft.com/office/officeart/2008/layout/LinedList"/>
    <dgm:cxn modelId="{21056FA2-E3E9-4B46-8304-B3F793B18FED}" type="presOf" srcId="{A7097B3D-9BA5-4DDB-BE72-F2F27B5E1151}" destId="{D55EDFCC-C4B4-4C63-94B7-05F29C79118D}" srcOrd="0" destOrd="0" presId="urn:microsoft.com/office/officeart/2008/layout/LinedList"/>
    <dgm:cxn modelId="{0C323EB0-CC68-45C6-B0BE-0FC1B7200BDF}" srcId="{3F160542-0D1C-4DA9-ACD7-33B03F4403CD}" destId="{5DF8AAC1-9FA0-4343-8647-6A1DBDC2C60D}" srcOrd="4" destOrd="0" parTransId="{744BBE62-F491-455D-92EA-04B9C73E6D16}" sibTransId="{455B8388-192F-46AB-9159-08F00C5BE3D3}"/>
    <dgm:cxn modelId="{4A96F0B3-23BB-4E0C-AFC5-1AE1A287BA80}" type="presOf" srcId="{2586D2C0-FF96-4515-B9B7-D4FEED4EA8AF}" destId="{117789AC-C79D-464D-BF56-EFFF42CD61A7}" srcOrd="0" destOrd="0" presId="urn:microsoft.com/office/officeart/2008/layout/LinedList"/>
    <dgm:cxn modelId="{E709B3B5-EBC7-4099-85E6-853B11D5918B}" srcId="{3F160542-0D1C-4DA9-ACD7-33B03F4403CD}" destId="{2586D2C0-FF96-4515-B9B7-D4FEED4EA8AF}" srcOrd="7" destOrd="0" parTransId="{0E1183FD-7432-43F1-A9A1-D73730FF2153}" sibTransId="{BCD4C9D6-B112-444A-B849-ABD43CDA9ACE}"/>
    <dgm:cxn modelId="{D9CF92BC-FB36-46B7-BEF7-B0021FFD785C}" type="presOf" srcId="{52CCEB00-E3C9-4360-883B-8D678482658F}" destId="{108EA04D-39C4-45A2-9F7B-21F5C79D1C7C}" srcOrd="0" destOrd="0" presId="urn:microsoft.com/office/officeart/2008/layout/LinedList"/>
    <dgm:cxn modelId="{9101B2BD-5C2D-4D3D-8B50-377A51541C3A}" type="presOf" srcId="{3F9A53F2-9FDF-4892-9B77-AC3ACE452910}" destId="{61B92FF0-F980-49D1-803D-67A2BA80A927}" srcOrd="0" destOrd="0" presId="urn:microsoft.com/office/officeart/2008/layout/LinedList"/>
    <dgm:cxn modelId="{CA6453CB-60DF-4F8F-BE97-CEFF123EB5A9}" type="presOf" srcId="{D8BF9414-6D31-48C4-8943-D419E23A0581}" destId="{DEECD5E2-4A65-43AE-868B-76350B2FACE7}" srcOrd="0" destOrd="0" presId="urn:microsoft.com/office/officeart/2008/layout/LinedList"/>
    <dgm:cxn modelId="{8703BCD2-C238-4EAC-A011-19E328BDE007}" srcId="{3F160542-0D1C-4DA9-ACD7-33B03F4403CD}" destId="{3F9A53F2-9FDF-4892-9B77-AC3ACE452910}" srcOrd="8" destOrd="0" parTransId="{C5CAA943-0130-4B95-B3B3-EF16A319DDC0}" sibTransId="{CE086D48-1971-4516-9937-BE579B22BE97}"/>
    <dgm:cxn modelId="{4A7197DB-0FA1-4EEF-B11D-84383E9596CF}" srcId="{3F160542-0D1C-4DA9-ACD7-33B03F4403CD}" destId="{DE9A4ED4-E962-4A77-8C30-DE7524B16CBE}" srcOrd="1" destOrd="0" parTransId="{4EE71FDA-DBAE-4E1B-AAC0-5ADDD5CB6BDD}" sibTransId="{99F5A8DD-A193-46CA-82C7-E6CD9F3F8421}"/>
    <dgm:cxn modelId="{1A6B81DD-EBDC-42FC-BD32-E7DD3776F0CF}" type="presOf" srcId="{307FB8C5-65AF-40D1-873A-74430E851C87}" destId="{97AD7677-F399-4808-8E16-373CD64FF10A}" srcOrd="0" destOrd="0" presId="urn:microsoft.com/office/officeart/2008/layout/LinedList"/>
    <dgm:cxn modelId="{54D672E4-2509-4CFE-88DE-2E4F6FD49A27}" srcId="{3F160542-0D1C-4DA9-ACD7-33B03F4403CD}" destId="{52CCEB00-E3C9-4360-883B-8D678482658F}" srcOrd="6" destOrd="0" parTransId="{520CE663-3FBA-4DEA-AE8A-952106DD0C02}" sibTransId="{A9FA7714-DE37-42C0-BF51-80F7090396F0}"/>
    <dgm:cxn modelId="{C08752E8-75FC-482A-B66F-4295528D0767}" srcId="{3F160542-0D1C-4DA9-ACD7-33B03F4403CD}" destId="{41B72C92-2F3D-42A8-9C56-07770BA665B9}" srcOrd="5" destOrd="0" parTransId="{B0927626-5B75-4EFF-8EBF-26716EF9846F}" sibTransId="{A9AEAFE4-9283-4866-9D43-E1399BD365F9}"/>
    <dgm:cxn modelId="{7D8C70EA-2182-408D-AC46-29DBE339232A}" srcId="{3F160542-0D1C-4DA9-ACD7-33B03F4403CD}" destId="{8F94DA15-BDE7-4814-AD60-997371BDE5A9}" srcOrd="0" destOrd="0" parTransId="{AB8F114B-502E-459A-9ADE-A0455547A2A1}" sibTransId="{D9B91E6A-DB86-45C7-8C31-7D621436E0EA}"/>
    <dgm:cxn modelId="{54A24FEF-9E1C-4DB0-A972-8572F4098041}" type="presOf" srcId="{B4DD77DC-1795-4288-B9EB-7302E093B56E}" destId="{39BF9F2D-9F83-4990-802B-A7CA43D97222}" srcOrd="0" destOrd="0" presId="urn:microsoft.com/office/officeart/2008/layout/LinedList"/>
    <dgm:cxn modelId="{406D74EF-069D-4C27-B3AA-86EC0D8E2E23}" type="presOf" srcId="{8F94DA15-BDE7-4814-AD60-997371BDE5A9}" destId="{3ACF6439-00E0-4D88-9ADE-0F269BB3F2D0}" srcOrd="0" destOrd="0" presId="urn:microsoft.com/office/officeart/2008/layout/LinedList"/>
    <dgm:cxn modelId="{BD49AEF0-4340-4730-8040-D3B314E6AEA2}" type="presOf" srcId="{9FA80AD2-8C58-4E88-964F-0DCC1D40BA2D}" destId="{BF26B042-CD6B-4724-8C1E-A9B66858E65A}" srcOrd="0" destOrd="0" presId="urn:microsoft.com/office/officeart/2008/layout/LinedList"/>
    <dgm:cxn modelId="{E714E3F1-AD3E-4644-AD79-2BDCF12C2776}" type="presOf" srcId="{41B72C92-2F3D-42A8-9C56-07770BA665B9}" destId="{79220F3E-5EA7-4DDF-92E0-82AFFCEA12FD}" srcOrd="0" destOrd="0" presId="urn:microsoft.com/office/officeart/2008/layout/LinedList"/>
    <dgm:cxn modelId="{4E9B60FE-E6DC-4D91-8567-628B48C00F6B}" type="presOf" srcId="{3F160542-0D1C-4DA9-ACD7-33B03F4403CD}" destId="{7D5A7B5F-03CD-4450-83F8-22870DE5B116}" srcOrd="0" destOrd="0" presId="urn:microsoft.com/office/officeart/2008/layout/LinedList"/>
    <dgm:cxn modelId="{1F91AC68-FC6A-4353-B546-82B628B09B1F}" type="presParOf" srcId="{7D5A7B5F-03CD-4450-83F8-22870DE5B116}" destId="{367E9584-8CB3-4EA8-B89B-8D0149999849}" srcOrd="0" destOrd="0" presId="urn:microsoft.com/office/officeart/2008/layout/LinedList"/>
    <dgm:cxn modelId="{D4AE1BB1-E683-408F-8639-5CDDA92CC780}" type="presParOf" srcId="{7D5A7B5F-03CD-4450-83F8-22870DE5B116}" destId="{DA523BA2-9FC7-4C87-B94C-0BC8DD5F2A8F}" srcOrd="1" destOrd="0" presId="urn:microsoft.com/office/officeart/2008/layout/LinedList"/>
    <dgm:cxn modelId="{5D811270-C710-4DA0-A508-726734DC91CF}" type="presParOf" srcId="{DA523BA2-9FC7-4C87-B94C-0BC8DD5F2A8F}" destId="{3ACF6439-00E0-4D88-9ADE-0F269BB3F2D0}" srcOrd="0" destOrd="0" presId="urn:microsoft.com/office/officeart/2008/layout/LinedList"/>
    <dgm:cxn modelId="{BBBD4400-60CB-40D6-9C90-A0F92343A9F0}" type="presParOf" srcId="{DA523BA2-9FC7-4C87-B94C-0BC8DD5F2A8F}" destId="{8C656F8F-B5A7-4FAA-8EF0-1BB862CB089F}" srcOrd="1" destOrd="0" presId="urn:microsoft.com/office/officeart/2008/layout/LinedList"/>
    <dgm:cxn modelId="{12979AA6-087D-4412-8BAD-790B3D820850}" type="presParOf" srcId="{7D5A7B5F-03CD-4450-83F8-22870DE5B116}" destId="{76DA4C87-538D-402F-B974-EB714B6F8E39}" srcOrd="2" destOrd="0" presId="urn:microsoft.com/office/officeart/2008/layout/LinedList"/>
    <dgm:cxn modelId="{C2D12E15-7B04-4799-A66D-3C942EF6A927}" type="presParOf" srcId="{7D5A7B5F-03CD-4450-83F8-22870DE5B116}" destId="{7CB5A368-AC8F-4B0C-A68C-6CB70CC57545}" srcOrd="3" destOrd="0" presId="urn:microsoft.com/office/officeart/2008/layout/LinedList"/>
    <dgm:cxn modelId="{28771347-351F-4095-935F-775921C698EC}" type="presParOf" srcId="{7CB5A368-AC8F-4B0C-A68C-6CB70CC57545}" destId="{35CBCD2A-EF7D-4524-B07B-6D62C4CEFF0F}" srcOrd="0" destOrd="0" presId="urn:microsoft.com/office/officeart/2008/layout/LinedList"/>
    <dgm:cxn modelId="{45FE518F-06F4-4C09-A8B2-3E45ABBCE8DB}" type="presParOf" srcId="{7CB5A368-AC8F-4B0C-A68C-6CB70CC57545}" destId="{96F3799D-E4D3-4748-BA46-B9162743B5C1}" srcOrd="1" destOrd="0" presId="urn:microsoft.com/office/officeart/2008/layout/LinedList"/>
    <dgm:cxn modelId="{5B3638A9-A258-4928-8398-EA0D1E2A3E51}" type="presParOf" srcId="{7D5A7B5F-03CD-4450-83F8-22870DE5B116}" destId="{E62A2842-9720-49D3-B2B0-A9B6612BD8BE}" srcOrd="4" destOrd="0" presId="urn:microsoft.com/office/officeart/2008/layout/LinedList"/>
    <dgm:cxn modelId="{4A240497-6196-4016-B5CB-34A06D15E7D0}" type="presParOf" srcId="{7D5A7B5F-03CD-4450-83F8-22870DE5B116}" destId="{C73E263B-277A-443F-B1F6-9D6D08F13BA7}" srcOrd="5" destOrd="0" presId="urn:microsoft.com/office/officeart/2008/layout/LinedList"/>
    <dgm:cxn modelId="{AA87C064-27B1-4D4C-96A4-AC480040F382}" type="presParOf" srcId="{C73E263B-277A-443F-B1F6-9D6D08F13BA7}" destId="{9818005F-F2D3-49D9-AF75-4AA615BA626C}" srcOrd="0" destOrd="0" presId="urn:microsoft.com/office/officeart/2008/layout/LinedList"/>
    <dgm:cxn modelId="{361ADB51-5559-4164-9E5B-5A46FAC58238}" type="presParOf" srcId="{C73E263B-277A-443F-B1F6-9D6D08F13BA7}" destId="{7189C061-5800-4969-B98E-FD5249C8CB42}" srcOrd="1" destOrd="0" presId="urn:microsoft.com/office/officeart/2008/layout/LinedList"/>
    <dgm:cxn modelId="{EB538309-F4C5-4182-B264-B3CFECAA7F0A}" type="presParOf" srcId="{7D5A7B5F-03CD-4450-83F8-22870DE5B116}" destId="{7FFD142A-25AE-4405-96FC-627F1CF61C6D}" srcOrd="6" destOrd="0" presId="urn:microsoft.com/office/officeart/2008/layout/LinedList"/>
    <dgm:cxn modelId="{183529E6-8CBB-434E-BF16-43102DA4E6E2}" type="presParOf" srcId="{7D5A7B5F-03CD-4450-83F8-22870DE5B116}" destId="{3D5781EA-B97A-4BA6-A4C8-EB25B210D461}" srcOrd="7" destOrd="0" presId="urn:microsoft.com/office/officeart/2008/layout/LinedList"/>
    <dgm:cxn modelId="{FAA0B9D7-B82C-44D9-8168-5E1B0B18082E}" type="presParOf" srcId="{3D5781EA-B97A-4BA6-A4C8-EB25B210D461}" destId="{D55EDFCC-C4B4-4C63-94B7-05F29C79118D}" srcOrd="0" destOrd="0" presId="urn:microsoft.com/office/officeart/2008/layout/LinedList"/>
    <dgm:cxn modelId="{F5AB6164-2164-4DD2-AFF3-7D88DA388B54}" type="presParOf" srcId="{3D5781EA-B97A-4BA6-A4C8-EB25B210D461}" destId="{89F39068-D22E-4ABB-AFC7-57F291DED51D}" srcOrd="1" destOrd="0" presId="urn:microsoft.com/office/officeart/2008/layout/LinedList"/>
    <dgm:cxn modelId="{14C61788-B72D-446A-85AE-E43C39ECEC1D}" type="presParOf" srcId="{7D5A7B5F-03CD-4450-83F8-22870DE5B116}" destId="{7F4CCBCE-5C3C-4B5B-9156-5234AB2D59C2}" srcOrd="8" destOrd="0" presId="urn:microsoft.com/office/officeart/2008/layout/LinedList"/>
    <dgm:cxn modelId="{CBEECCE2-EABE-45F6-94E9-0866C5089DA8}" type="presParOf" srcId="{7D5A7B5F-03CD-4450-83F8-22870DE5B116}" destId="{18BA57D5-07C9-49C5-9C41-876A49C3A99A}" srcOrd="9" destOrd="0" presId="urn:microsoft.com/office/officeart/2008/layout/LinedList"/>
    <dgm:cxn modelId="{B04E98D7-F5D0-453D-9B2B-8387B7D739AF}" type="presParOf" srcId="{18BA57D5-07C9-49C5-9C41-876A49C3A99A}" destId="{35F0AD5C-7474-4021-ADCB-EA1D8ED41CE0}" srcOrd="0" destOrd="0" presId="urn:microsoft.com/office/officeart/2008/layout/LinedList"/>
    <dgm:cxn modelId="{312F0FC7-BF19-474F-B751-3A22B16ECB56}" type="presParOf" srcId="{18BA57D5-07C9-49C5-9C41-876A49C3A99A}" destId="{F91BF5B9-2774-4C94-B61B-F68CED5B9B30}" srcOrd="1" destOrd="0" presId="urn:microsoft.com/office/officeart/2008/layout/LinedList"/>
    <dgm:cxn modelId="{36176AF3-6103-4356-AB31-01AC45096440}" type="presParOf" srcId="{7D5A7B5F-03CD-4450-83F8-22870DE5B116}" destId="{720BB2F4-2E7D-4475-B855-641BED8B568E}" srcOrd="10" destOrd="0" presId="urn:microsoft.com/office/officeart/2008/layout/LinedList"/>
    <dgm:cxn modelId="{AD4C66A6-6761-44C8-9A70-30633AF096F0}" type="presParOf" srcId="{7D5A7B5F-03CD-4450-83F8-22870DE5B116}" destId="{7AB29FE8-B865-4C9B-896A-4A3521F44F90}" srcOrd="11" destOrd="0" presId="urn:microsoft.com/office/officeart/2008/layout/LinedList"/>
    <dgm:cxn modelId="{39E461A1-4544-44F3-8AC2-9596A489217C}" type="presParOf" srcId="{7AB29FE8-B865-4C9B-896A-4A3521F44F90}" destId="{79220F3E-5EA7-4DDF-92E0-82AFFCEA12FD}" srcOrd="0" destOrd="0" presId="urn:microsoft.com/office/officeart/2008/layout/LinedList"/>
    <dgm:cxn modelId="{0D3C0EA9-6CBB-4E44-B2FE-2AB0BEB41508}" type="presParOf" srcId="{7AB29FE8-B865-4C9B-896A-4A3521F44F90}" destId="{B47D59C9-2EB4-42D9-BAB3-84FA370917F3}" srcOrd="1" destOrd="0" presId="urn:microsoft.com/office/officeart/2008/layout/LinedList"/>
    <dgm:cxn modelId="{604B3D0E-F7E6-4E52-AA82-564FC2D9F1A0}" type="presParOf" srcId="{7D5A7B5F-03CD-4450-83F8-22870DE5B116}" destId="{39499532-9E09-411B-827E-44AF7598FF9B}" srcOrd="12" destOrd="0" presId="urn:microsoft.com/office/officeart/2008/layout/LinedList"/>
    <dgm:cxn modelId="{CC843F5D-75A8-41BC-A333-BAEC60C24DFE}" type="presParOf" srcId="{7D5A7B5F-03CD-4450-83F8-22870DE5B116}" destId="{ED5450A0-6BF8-47D4-A48B-9367BA6DF682}" srcOrd="13" destOrd="0" presId="urn:microsoft.com/office/officeart/2008/layout/LinedList"/>
    <dgm:cxn modelId="{48E2D2A0-FB29-4895-9FAB-70B6B685D7F6}" type="presParOf" srcId="{ED5450A0-6BF8-47D4-A48B-9367BA6DF682}" destId="{108EA04D-39C4-45A2-9F7B-21F5C79D1C7C}" srcOrd="0" destOrd="0" presId="urn:microsoft.com/office/officeart/2008/layout/LinedList"/>
    <dgm:cxn modelId="{858AFFEF-34C8-456A-B4F8-8A3B731D0565}" type="presParOf" srcId="{ED5450A0-6BF8-47D4-A48B-9367BA6DF682}" destId="{569C8665-E930-4A7A-8E0D-A213BACCC016}" srcOrd="1" destOrd="0" presId="urn:microsoft.com/office/officeart/2008/layout/LinedList"/>
    <dgm:cxn modelId="{F38285B6-C574-4FA6-9D78-B78B031ECF59}" type="presParOf" srcId="{7D5A7B5F-03CD-4450-83F8-22870DE5B116}" destId="{C3F12039-9C9B-492A-9116-800C79F2D3AE}" srcOrd="14" destOrd="0" presId="urn:microsoft.com/office/officeart/2008/layout/LinedList"/>
    <dgm:cxn modelId="{716D9D30-8AFA-4CC1-A349-4BCA67A9E0F1}" type="presParOf" srcId="{7D5A7B5F-03CD-4450-83F8-22870DE5B116}" destId="{6ED97336-02B5-41F8-8A01-2298BB34ABAF}" srcOrd="15" destOrd="0" presId="urn:microsoft.com/office/officeart/2008/layout/LinedList"/>
    <dgm:cxn modelId="{79B06F21-222B-4E19-A447-98920985A3F3}" type="presParOf" srcId="{6ED97336-02B5-41F8-8A01-2298BB34ABAF}" destId="{117789AC-C79D-464D-BF56-EFFF42CD61A7}" srcOrd="0" destOrd="0" presId="urn:microsoft.com/office/officeart/2008/layout/LinedList"/>
    <dgm:cxn modelId="{7F5EA3CA-1C2C-454D-89AA-EB27504DEF12}" type="presParOf" srcId="{6ED97336-02B5-41F8-8A01-2298BB34ABAF}" destId="{75B01493-3CE0-4C82-B071-FFABA0E599E0}" srcOrd="1" destOrd="0" presId="urn:microsoft.com/office/officeart/2008/layout/LinedList"/>
    <dgm:cxn modelId="{E6440614-CF40-4568-826B-C7AA2E754F0A}" type="presParOf" srcId="{7D5A7B5F-03CD-4450-83F8-22870DE5B116}" destId="{6AAB7417-BF3F-4923-963E-5D0D542E6F93}" srcOrd="16" destOrd="0" presId="urn:microsoft.com/office/officeart/2008/layout/LinedList"/>
    <dgm:cxn modelId="{FC1246E3-C58F-444E-BA29-4DB8AAE5493E}" type="presParOf" srcId="{7D5A7B5F-03CD-4450-83F8-22870DE5B116}" destId="{ADD06F2C-A0F5-4B96-B857-9B4F7BE90E1F}" srcOrd="17" destOrd="0" presId="urn:microsoft.com/office/officeart/2008/layout/LinedList"/>
    <dgm:cxn modelId="{5761F3A3-8A61-4ED3-856A-B5C0F2DBA889}" type="presParOf" srcId="{ADD06F2C-A0F5-4B96-B857-9B4F7BE90E1F}" destId="{61B92FF0-F980-49D1-803D-67A2BA80A927}" srcOrd="0" destOrd="0" presId="urn:microsoft.com/office/officeart/2008/layout/LinedList"/>
    <dgm:cxn modelId="{0CB26CA0-9005-445F-ABC0-3C8DE4D42A8F}" type="presParOf" srcId="{ADD06F2C-A0F5-4B96-B857-9B4F7BE90E1F}" destId="{7546AC7D-D38F-40F8-8139-CDC28984144F}" srcOrd="1" destOrd="0" presId="urn:microsoft.com/office/officeart/2008/layout/LinedList"/>
    <dgm:cxn modelId="{92208431-6353-4DE7-949B-20EA38C88B4B}" type="presParOf" srcId="{7D5A7B5F-03CD-4450-83F8-22870DE5B116}" destId="{1C012E02-BA31-4E7A-BEF1-1B9894EFC67F}" srcOrd="18" destOrd="0" presId="urn:microsoft.com/office/officeart/2008/layout/LinedList"/>
    <dgm:cxn modelId="{7CDEB3A5-4C24-42DC-89A2-049192E1B86F}" type="presParOf" srcId="{7D5A7B5F-03CD-4450-83F8-22870DE5B116}" destId="{75347538-CD7D-4DBF-A26B-CB78E7F42BF9}" srcOrd="19" destOrd="0" presId="urn:microsoft.com/office/officeart/2008/layout/LinedList"/>
    <dgm:cxn modelId="{B86B17F0-001B-4284-BF42-EA82D6CBA4A8}" type="presParOf" srcId="{75347538-CD7D-4DBF-A26B-CB78E7F42BF9}" destId="{DEECD5E2-4A65-43AE-868B-76350B2FACE7}" srcOrd="0" destOrd="0" presId="urn:microsoft.com/office/officeart/2008/layout/LinedList"/>
    <dgm:cxn modelId="{86A20E60-8821-4CD4-BEE0-5FDD2C6998CF}" type="presParOf" srcId="{75347538-CD7D-4DBF-A26B-CB78E7F42BF9}" destId="{19C29C3D-25C1-4364-AD08-59C3572ACE4F}" srcOrd="1" destOrd="0" presId="urn:microsoft.com/office/officeart/2008/layout/LinedList"/>
    <dgm:cxn modelId="{50ACB27F-F133-4DEB-B1B5-85AA2B6B2D7A}" type="presParOf" srcId="{7D5A7B5F-03CD-4450-83F8-22870DE5B116}" destId="{F23FAFC6-6FF1-4C38-9D72-1C93220E873D}" srcOrd="20" destOrd="0" presId="urn:microsoft.com/office/officeart/2008/layout/LinedList"/>
    <dgm:cxn modelId="{B45F7177-B25F-4951-9A77-E95AD07BC2D3}" type="presParOf" srcId="{7D5A7B5F-03CD-4450-83F8-22870DE5B116}" destId="{7B3BCD1B-4F9F-478F-AF3C-00CE9764DA1A}" srcOrd="21" destOrd="0" presId="urn:microsoft.com/office/officeart/2008/layout/LinedList"/>
    <dgm:cxn modelId="{E7022FC9-2E10-4C1D-B307-C42847DFC373}" type="presParOf" srcId="{7B3BCD1B-4F9F-478F-AF3C-00CE9764DA1A}" destId="{3C965439-8AEB-405B-965B-077814FFAFC9}" srcOrd="0" destOrd="0" presId="urn:microsoft.com/office/officeart/2008/layout/LinedList"/>
    <dgm:cxn modelId="{C363ED59-4803-44C6-BBE3-42325516B268}" type="presParOf" srcId="{7B3BCD1B-4F9F-478F-AF3C-00CE9764DA1A}" destId="{04C67142-2C6B-460D-9430-B4EFAB5F1298}" srcOrd="1" destOrd="0" presId="urn:microsoft.com/office/officeart/2008/layout/LinedList"/>
    <dgm:cxn modelId="{F7474A50-5EE3-4A49-A0C7-8FEB79FCFF4E}" type="presParOf" srcId="{7D5A7B5F-03CD-4450-83F8-22870DE5B116}" destId="{A0B53A56-6AFD-477B-99C3-95BB59E3F5BF}" srcOrd="22" destOrd="0" presId="urn:microsoft.com/office/officeart/2008/layout/LinedList"/>
    <dgm:cxn modelId="{75F9FB30-8568-48FC-A36F-1976474E16E1}" type="presParOf" srcId="{7D5A7B5F-03CD-4450-83F8-22870DE5B116}" destId="{C1245923-AD43-4713-9803-B1FAC8BD0B0B}" srcOrd="23" destOrd="0" presId="urn:microsoft.com/office/officeart/2008/layout/LinedList"/>
    <dgm:cxn modelId="{555819A2-8E05-44E8-B727-4A6273E7E472}" type="presParOf" srcId="{C1245923-AD43-4713-9803-B1FAC8BD0B0B}" destId="{F23AC612-57D5-4AC3-9498-26E409211988}" srcOrd="0" destOrd="0" presId="urn:microsoft.com/office/officeart/2008/layout/LinedList"/>
    <dgm:cxn modelId="{CA311CFE-5B3D-409C-8D27-B3FAD29A024E}" type="presParOf" srcId="{C1245923-AD43-4713-9803-B1FAC8BD0B0B}" destId="{9B31DA4F-8B79-47EE-AE69-7E560EDF5FA0}" srcOrd="1" destOrd="0" presId="urn:microsoft.com/office/officeart/2008/layout/LinedList"/>
    <dgm:cxn modelId="{09682259-7002-4A85-BC37-86EE4903E9BB}" type="presParOf" srcId="{7D5A7B5F-03CD-4450-83F8-22870DE5B116}" destId="{17C82E89-1944-46D2-959A-F7759A268A2F}" srcOrd="24" destOrd="0" presId="urn:microsoft.com/office/officeart/2008/layout/LinedList"/>
    <dgm:cxn modelId="{B2C9B74E-25FF-4C53-980A-49E07ED99C9B}" type="presParOf" srcId="{7D5A7B5F-03CD-4450-83F8-22870DE5B116}" destId="{1AAA57D1-3750-4565-8745-85B089E172FD}" srcOrd="25" destOrd="0" presId="urn:microsoft.com/office/officeart/2008/layout/LinedList"/>
    <dgm:cxn modelId="{6E2D4590-BB0A-45E6-94DA-D9282651C0F6}" type="presParOf" srcId="{1AAA57D1-3750-4565-8745-85B089E172FD}" destId="{E099D12B-A101-4A8E-B4D9-92BA564378D5}" srcOrd="0" destOrd="0" presId="urn:microsoft.com/office/officeart/2008/layout/LinedList"/>
    <dgm:cxn modelId="{8DFB1C2D-F04E-41BC-B5F0-47785E2EC3EA}" type="presParOf" srcId="{1AAA57D1-3750-4565-8745-85B089E172FD}" destId="{E3459BFE-59D1-41C5-A22E-086FE7A83A84}" srcOrd="1" destOrd="0" presId="urn:microsoft.com/office/officeart/2008/layout/LinedList"/>
    <dgm:cxn modelId="{AB048710-D2FC-4258-84F5-91A9394A5FE0}" type="presParOf" srcId="{7D5A7B5F-03CD-4450-83F8-22870DE5B116}" destId="{974B580C-97EA-406D-ABA0-AA5C33013832}" srcOrd="26" destOrd="0" presId="urn:microsoft.com/office/officeart/2008/layout/LinedList"/>
    <dgm:cxn modelId="{56168F1C-7B61-4299-87D2-2542CCC28C4C}" type="presParOf" srcId="{7D5A7B5F-03CD-4450-83F8-22870DE5B116}" destId="{2E76D6D4-7BB7-439F-A966-E9185C86E030}" srcOrd="27" destOrd="0" presId="urn:microsoft.com/office/officeart/2008/layout/LinedList"/>
    <dgm:cxn modelId="{A9245C43-1945-4C3E-8768-DB6C1C3BD35E}" type="presParOf" srcId="{2E76D6D4-7BB7-439F-A966-E9185C86E030}" destId="{39BF9F2D-9F83-4990-802B-A7CA43D97222}" srcOrd="0" destOrd="0" presId="urn:microsoft.com/office/officeart/2008/layout/LinedList"/>
    <dgm:cxn modelId="{1125EED1-D3FF-4E1B-9BE5-03D267CBB25F}" type="presParOf" srcId="{2E76D6D4-7BB7-439F-A966-E9185C86E030}" destId="{BBC47039-E354-4C24-885D-77D9A8986D90}" srcOrd="1" destOrd="0" presId="urn:microsoft.com/office/officeart/2008/layout/LinedList"/>
    <dgm:cxn modelId="{0AF8F960-9077-4A84-B4C8-967B242F1146}" type="presParOf" srcId="{7D5A7B5F-03CD-4450-83F8-22870DE5B116}" destId="{C478A91E-A52C-48CA-A707-8F32C1E43D01}" srcOrd="28" destOrd="0" presId="urn:microsoft.com/office/officeart/2008/layout/LinedList"/>
    <dgm:cxn modelId="{EC27A1E0-2744-44E6-8A2C-2B5E0D7FA9A9}" type="presParOf" srcId="{7D5A7B5F-03CD-4450-83F8-22870DE5B116}" destId="{256639CA-7A62-41D7-8B06-1C24404A4AA1}" srcOrd="29" destOrd="0" presId="urn:microsoft.com/office/officeart/2008/layout/LinedList"/>
    <dgm:cxn modelId="{21C3C0EA-C7A6-45C4-BA0D-811C32393B0C}" type="presParOf" srcId="{256639CA-7A62-41D7-8B06-1C24404A4AA1}" destId="{03EC4F67-96C8-47A7-9087-63FEB87C7C8D}" srcOrd="0" destOrd="0" presId="urn:microsoft.com/office/officeart/2008/layout/LinedList"/>
    <dgm:cxn modelId="{1F31DDA7-4B77-4080-B190-289B89F75C76}" type="presParOf" srcId="{256639CA-7A62-41D7-8B06-1C24404A4AA1}" destId="{756538E8-7AD8-4E16-9426-0E3C4C890CDF}" srcOrd="1" destOrd="0" presId="urn:microsoft.com/office/officeart/2008/layout/LinedList"/>
    <dgm:cxn modelId="{2F52F1A9-3774-4FD3-B1F6-8193D62B017E}" type="presParOf" srcId="{7D5A7B5F-03CD-4450-83F8-22870DE5B116}" destId="{31441392-0B2C-44A4-9E8F-3543D4E71B3E}" srcOrd="30" destOrd="0" presId="urn:microsoft.com/office/officeart/2008/layout/LinedList"/>
    <dgm:cxn modelId="{8A93C2C5-7254-4308-BE1D-1E1A111276AB}" type="presParOf" srcId="{7D5A7B5F-03CD-4450-83F8-22870DE5B116}" destId="{12F9D609-23F8-414F-AB69-B0BFD3B5ED4C}" srcOrd="31" destOrd="0" presId="urn:microsoft.com/office/officeart/2008/layout/LinedList"/>
    <dgm:cxn modelId="{A83E6723-669A-4C1B-91A1-2A394213949B}" type="presParOf" srcId="{12F9D609-23F8-414F-AB69-B0BFD3B5ED4C}" destId="{BF26B042-CD6B-4724-8C1E-A9B66858E65A}" srcOrd="0" destOrd="0" presId="urn:microsoft.com/office/officeart/2008/layout/LinedList"/>
    <dgm:cxn modelId="{E59DF412-B514-4967-8EB4-EE2B83028F76}" type="presParOf" srcId="{12F9D609-23F8-414F-AB69-B0BFD3B5ED4C}" destId="{07C80A25-D087-4324-B996-024BCAD67F4D}" srcOrd="1" destOrd="0" presId="urn:microsoft.com/office/officeart/2008/layout/LinedList"/>
    <dgm:cxn modelId="{29E28E64-525A-45EF-A91A-5C410C1C3595}" type="presParOf" srcId="{7D5A7B5F-03CD-4450-83F8-22870DE5B116}" destId="{5436F1C8-CDBE-4FF9-97A4-C02D75F68227}" srcOrd="32" destOrd="0" presId="urn:microsoft.com/office/officeart/2008/layout/LinedList"/>
    <dgm:cxn modelId="{7611BA0C-3E52-45E8-B374-99A2B78345EA}" type="presParOf" srcId="{7D5A7B5F-03CD-4450-83F8-22870DE5B116}" destId="{79342614-0B6B-4604-8C33-EB7DF5608DAA}" srcOrd="33" destOrd="0" presId="urn:microsoft.com/office/officeart/2008/layout/LinedList"/>
    <dgm:cxn modelId="{0896E38B-2963-4BA9-B448-97BDCCC80914}" type="presParOf" srcId="{79342614-0B6B-4604-8C33-EB7DF5608DAA}" destId="{97AD7677-F399-4808-8E16-373CD64FF10A}" srcOrd="0" destOrd="0" presId="urn:microsoft.com/office/officeart/2008/layout/LinedList"/>
    <dgm:cxn modelId="{EA3B49F4-6F2E-4E52-96D9-15003BE3E23C}" type="presParOf" srcId="{79342614-0B6B-4604-8C33-EB7DF5608DAA}" destId="{C7F98C68-F6D4-4C2E-9F69-FC3DF405A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9DA38-F4E5-47BC-963D-DE18BCF3710C}" type="doc">
      <dgm:prSet loTypeId="urn:microsoft.com/office/officeart/2005/8/layout/process4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F6F2EA-A74E-4BAF-968C-83CE073C8940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σήματος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dirty="0">
              <a:latin typeface="Book Antiqua" panose="02040602050305030304" pitchFamily="18" charset="0"/>
            </a:rPr>
            <a:t>R</a:t>
          </a:r>
        </a:p>
      </dgm:t>
    </dgm:pt>
    <dgm:pt modelId="{754C177C-966C-4B6E-947D-93BF86745077}" type="parTrans" cxnId="{BC642645-EE87-4A77-A022-81BA7657835D}">
      <dgm:prSet/>
      <dgm:spPr/>
      <dgm:t>
        <a:bodyPr/>
        <a:lstStyle/>
        <a:p>
          <a:endParaRPr lang="en-US"/>
        </a:p>
      </dgm:t>
    </dgm:pt>
    <dgm:pt modelId="{53925DAA-85BF-42DC-862C-2D0FFE8FD03B}" type="sibTrans" cxnId="{BC642645-EE87-4A77-A022-81BA7657835D}">
      <dgm:prSet/>
      <dgm:spPr/>
      <dgm:t>
        <a:bodyPr/>
        <a:lstStyle/>
        <a:p>
          <a:endParaRPr lang="en-US"/>
        </a:p>
      </dgm:t>
    </dgm:pt>
    <dgm:pt modelId="{A1786AB5-CBCD-4D1A-96EB-2F92671F519C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να γίνεται από σήματα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και </a:t>
          </a:r>
          <a:r>
            <a:rPr lang="en-US" dirty="0">
              <a:latin typeface="Book Antiqua" panose="02040602050305030304" pitchFamily="18" charset="0"/>
            </a:rPr>
            <a:t>Q </a:t>
          </a:r>
          <a:r>
            <a:rPr lang="el-GR" dirty="0">
              <a:latin typeface="Book Antiqua" panose="02040602050305030304" pitchFamily="18" charset="0"/>
            </a:rPr>
            <a:t>που έχουν είδη υλοποιηθεί</a:t>
          </a:r>
          <a:endParaRPr lang="en-US" dirty="0">
            <a:latin typeface="Book Antiqua" panose="02040602050305030304" pitchFamily="18" charset="0"/>
          </a:endParaRPr>
        </a:p>
      </dgm:t>
    </dgm:pt>
    <dgm:pt modelId="{F314F3BB-9BAF-4001-A0A7-0A11D034591E}" type="parTrans" cxnId="{A1D4F3D4-A155-4736-A393-EA80BD4C213C}">
      <dgm:prSet/>
      <dgm:spPr/>
      <dgm:t>
        <a:bodyPr/>
        <a:lstStyle/>
        <a:p>
          <a:endParaRPr lang="en-US"/>
        </a:p>
      </dgm:t>
    </dgm:pt>
    <dgm:pt modelId="{9530B869-B918-409D-9FC1-36135DD721F7}" type="sibTrans" cxnId="{A1D4F3D4-A155-4736-A393-EA80BD4C213C}">
      <dgm:prSet/>
      <dgm:spPr/>
      <dgm:t>
        <a:bodyPr/>
        <a:lstStyle/>
        <a:p>
          <a:endParaRPr lang="en-US"/>
        </a:p>
      </dgm:t>
    </dgm:pt>
    <dgm:pt modelId="{F390DB1A-DE55-497D-8A18-2A730B28DCAE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Αν η κατασκευή του όρου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τότε αυτό το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dirty="0">
            <a:latin typeface="Book Antiqua" panose="02040602050305030304" pitchFamily="18" charset="0"/>
          </a:endParaRPr>
        </a:p>
      </dgm:t>
    </dgm:pt>
    <dgm:pt modelId="{2F2EBB07-F920-4DB3-97FD-4F27CEFE2317}" type="parTrans" cxnId="{D1F01A69-1B29-4D1B-9592-E399CB5FC2BE}">
      <dgm:prSet/>
      <dgm:spPr/>
      <dgm:t>
        <a:bodyPr/>
        <a:lstStyle/>
        <a:p>
          <a:endParaRPr lang="en-US"/>
        </a:p>
      </dgm:t>
    </dgm:pt>
    <dgm:pt modelId="{11975602-D735-450D-96FE-C7C30AA30EDC}" type="sibTrans" cxnId="{D1F01A69-1B29-4D1B-9592-E399CB5FC2BE}">
      <dgm:prSet/>
      <dgm:spPr/>
      <dgm:t>
        <a:bodyPr/>
        <a:lstStyle/>
        <a:p>
          <a:endParaRPr lang="en-US"/>
        </a:p>
      </dgm:t>
    </dgm:pt>
    <dgm:pt modelId="{4E65074F-3A2B-4EBA-86CB-92AB564DFDD8}" type="pres">
      <dgm:prSet presAssocID="{11B9DA38-F4E5-47BC-963D-DE18BCF3710C}" presName="Name0" presStyleCnt="0">
        <dgm:presLayoutVars>
          <dgm:dir/>
          <dgm:animLvl val="lvl"/>
          <dgm:resizeHandles val="exact"/>
        </dgm:presLayoutVars>
      </dgm:prSet>
      <dgm:spPr/>
    </dgm:pt>
    <dgm:pt modelId="{8E86B329-28A4-4F06-A4AF-A4B6200E49BA}" type="pres">
      <dgm:prSet presAssocID="{F390DB1A-DE55-497D-8A18-2A730B28DCAE}" presName="boxAndChildren" presStyleCnt="0"/>
      <dgm:spPr/>
    </dgm:pt>
    <dgm:pt modelId="{B3D9512D-89D6-4697-A9D4-C5841248B8BD}" type="pres">
      <dgm:prSet presAssocID="{F390DB1A-DE55-497D-8A18-2A730B28DCAE}" presName="parentTextBox" presStyleLbl="node1" presStyleIdx="0" presStyleCnt="3"/>
      <dgm:spPr/>
    </dgm:pt>
    <dgm:pt modelId="{99738EC5-C9DB-45F5-B440-18A9EEFA420F}" type="pres">
      <dgm:prSet presAssocID="{9530B869-B918-409D-9FC1-36135DD721F7}" presName="sp" presStyleCnt="0"/>
      <dgm:spPr/>
    </dgm:pt>
    <dgm:pt modelId="{66DA1239-979B-4841-B51B-DC77FA2EED6C}" type="pres">
      <dgm:prSet presAssocID="{A1786AB5-CBCD-4D1A-96EB-2F92671F519C}" presName="arrowAndChildren" presStyleCnt="0"/>
      <dgm:spPr/>
    </dgm:pt>
    <dgm:pt modelId="{112F8EFA-80DB-400B-AB0C-B560E784E389}" type="pres">
      <dgm:prSet presAssocID="{A1786AB5-CBCD-4D1A-96EB-2F92671F519C}" presName="parentTextArrow" presStyleLbl="node1" presStyleIdx="1" presStyleCnt="3"/>
      <dgm:spPr/>
    </dgm:pt>
    <dgm:pt modelId="{E8F97EFC-21D1-4A13-A137-048A22EAE83E}" type="pres">
      <dgm:prSet presAssocID="{53925DAA-85BF-42DC-862C-2D0FFE8FD03B}" presName="sp" presStyleCnt="0"/>
      <dgm:spPr/>
    </dgm:pt>
    <dgm:pt modelId="{4FFCD3B1-8830-422F-A158-DF10745ADD04}" type="pres">
      <dgm:prSet presAssocID="{3DF6F2EA-A74E-4BAF-968C-83CE073C8940}" presName="arrowAndChildren" presStyleCnt="0"/>
      <dgm:spPr/>
    </dgm:pt>
    <dgm:pt modelId="{B031C41E-3425-4AF7-A97F-B1256D9888F6}" type="pres">
      <dgm:prSet presAssocID="{3DF6F2EA-A74E-4BAF-968C-83CE073C8940}" presName="parentTextArrow" presStyleLbl="node1" presStyleIdx="2" presStyleCnt="3" custLinFactNeighborX="-4934" custLinFactNeighborY="-17798"/>
      <dgm:spPr/>
    </dgm:pt>
  </dgm:ptLst>
  <dgm:cxnLst>
    <dgm:cxn modelId="{BC642645-EE87-4A77-A022-81BA7657835D}" srcId="{11B9DA38-F4E5-47BC-963D-DE18BCF3710C}" destId="{3DF6F2EA-A74E-4BAF-968C-83CE073C8940}" srcOrd="0" destOrd="0" parTransId="{754C177C-966C-4B6E-947D-93BF86745077}" sibTransId="{53925DAA-85BF-42DC-862C-2D0FFE8FD03B}"/>
    <dgm:cxn modelId="{D1F01A69-1B29-4D1B-9592-E399CB5FC2BE}" srcId="{11B9DA38-F4E5-47BC-963D-DE18BCF3710C}" destId="{F390DB1A-DE55-497D-8A18-2A730B28DCAE}" srcOrd="2" destOrd="0" parTransId="{2F2EBB07-F920-4DB3-97FD-4F27CEFE2317}" sibTransId="{11975602-D735-450D-96FE-C7C30AA30EDC}"/>
    <dgm:cxn modelId="{FB08B449-7034-42F8-BBB3-57EB758F89F4}" type="presOf" srcId="{F390DB1A-DE55-497D-8A18-2A730B28DCAE}" destId="{B3D9512D-89D6-4697-A9D4-C5841248B8BD}" srcOrd="0" destOrd="0" presId="urn:microsoft.com/office/officeart/2005/8/layout/process4"/>
    <dgm:cxn modelId="{789ACC9F-E192-4644-92A7-55F337FBEF8A}" type="presOf" srcId="{A1786AB5-CBCD-4D1A-96EB-2F92671F519C}" destId="{112F8EFA-80DB-400B-AB0C-B560E784E389}" srcOrd="0" destOrd="0" presId="urn:microsoft.com/office/officeart/2005/8/layout/process4"/>
    <dgm:cxn modelId="{44BD75CC-84C2-437E-AB77-C66E8B8AAB8A}" type="presOf" srcId="{3DF6F2EA-A74E-4BAF-968C-83CE073C8940}" destId="{B031C41E-3425-4AF7-A97F-B1256D9888F6}" srcOrd="0" destOrd="0" presId="urn:microsoft.com/office/officeart/2005/8/layout/process4"/>
    <dgm:cxn modelId="{A1D4F3D4-A155-4736-A393-EA80BD4C213C}" srcId="{11B9DA38-F4E5-47BC-963D-DE18BCF3710C}" destId="{A1786AB5-CBCD-4D1A-96EB-2F92671F519C}" srcOrd="1" destOrd="0" parTransId="{F314F3BB-9BAF-4001-A0A7-0A11D034591E}" sibTransId="{9530B869-B918-409D-9FC1-36135DD721F7}"/>
    <dgm:cxn modelId="{4F9B54FE-A988-44D4-8C50-77B21E61414E}" type="presOf" srcId="{11B9DA38-F4E5-47BC-963D-DE18BCF3710C}" destId="{4E65074F-3A2B-4EBA-86CB-92AB564DFDD8}" srcOrd="0" destOrd="0" presId="urn:microsoft.com/office/officeart/2005/8/layout/process4"/>
    <dgm:cxn modelId="{0F2FF7B4-BF2F-44E6-B14A-D97AE43E79CA}" type="presParOf" srcId="{4E65074F-3A2B-4EBA-86CB-92AB564DFDD8}" destId="{8E86B329-28A4-4F06-A4AF-A4B6200E49BA}" srcOrd="0" destOrd="0" presId="urn:microsoft.com/office/officeart/2005/8/layout/process4"/>
    <dgm:cxn modelId="{28C3E826-564D-4A9D-8057-638042C39F2A}" type="presParOf" srcId="{8E86B329-28A4-4F06-A4AF-A4B6200E49BA}" destId="{B3D9512D-89D6-4697-A9D4-C5841248B8BD}" srcOrd="0" destOrd="0" presId="urn:microsoft.com/office/officeart/2005/8/layout/process4"/>
    <dgm:cxn modelId="{0FEE25F9-520E-4A64-A835-BF839D7FEB47}" type="presParOf" srcId="{4E65074F-3A2B-4EBA-86CB-92AB564DFDD8}" destId="{99738EC5-C9DB-45F5-B440-18A9EEFA420F}" srcOrd="1" destOrd="0" presId="urn:microsoft.com/office/officeart/2005/8/layout/process4"/>
    <dgm:cxn modelId="{7B8CCA31-CFE0-421D-9910-2BB48A959AE2}" type="presParOf" srcId="{4E65074F-3A2B-4EBA-86CB-92AB564DFDD8}" destId="{66DA1239-979B-4841-B51B-DC77FA2EED6C}" srcOrd="2" destOrd="0" presId="urn:microsoft.com/office/officeart/2005/8/layout/process4"/>
    <dgm:cxn modelId="{9A2BACC2-BA77-4511-986F-8EEA0287FF56}" type="presParOf" srcId="{66DA1239-979B-4841-B51B-DC77FA2EED6C}" destId="{112F8EFA-80DB-400B-AB0C-B560E784E389}" srcOrd="0" destOrd="0" presId="urn:microsoft.com/office/officeart/2005/8/layout/process4"/>
    <dgm:cxn modelId="{432F766F-618A-4D03-997E-2BAA6F232147}" type="presParOf" srcId="{4E65074F-3A2B-4EBA-86CB-92AB564DFDD8}" destId="{E8F97EFC-21D1-4A13-A137-048A22EAE83E}" srcOrd="3" destOrd="0" presId="urn:microsoft.com/office/officeart/2005/8/layout/process4"/>
    <dgm:cxn modelId="{03EF4A2A-E60D-4428-8E70-F6842B6C65F1}" type="presParOf" srcId="{4E65074F-3A2B-4EBA-86CB-92AB564DFDD8}" destId="{4FFCD3B1-8830-422F-A158-DF10745ADD04}" srcOrd="4" destOrd="0" presId="urn:microsoft.com/office/officeart/2005/8/layout/process4"/>
    <dgm:cxn modelId="{D178976F-84C8-4189-B6A8-8ADB9BC925CE}" type="presParOf" srcId="{4FFCD3B1-8830-422F-A158-DF10745ADD04}" destId="{B031C41E-3425-4AF7-A97F-B1256D9888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9584-8CB3-4EA8-B89B-8D0149999849}">
      <dsp:nvSpPr>
        <dsp:cNvPr id="0" name=""/>
        <dsp:cNvSpPr/>
      </dsp:nvSpPr>
      <dsp:spPr>
        <a:xfrm>
          <a:off x="0" y="221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F6439-00E0-4D88-9ADE-0F269BB3F2D0}">
      <dsp:nvSpPr>
        <dsp:cNvPr id="0" name=""/>
        <dsp:cNvSpPr/>
      </dsp:nvSpPr>
      <dsp:spPr>
        <a:xfrm>
          <a:off x="0" y="2210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- 2:</a:t>
          </a:r>
        </a:p>
      </dsp:txBody>
      <dsp:txXfrm>
        <a:off x="0" y="2210"/>
        <a:ext cx="6089650" cy="327511"/>
      </dsp:txXfrm>
    </dsp:sp>
    <dsp:sp modelId="{76DA4C87-538D-402F-B974-EB714B6F8E39}">
      <dsp:nvSpPr>
        <dsp:cNvPr id="0" name=""/>
        <dsp:cNvSpPr/>
      </dsp:nvSpPr>
      <dsp:spPr>
        <a:xfrm>
          <a:off x="0" y="32972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BCD2A-EF7D-4524-B07B-6D62C4CEFF0F}">
      <dsp:nvSpPr>
        <dsp:cNvPr id="0" name=""/>
        <dsp:cNvSpPr/>
      </dsp:nvSpPr>
      <dsp:spPr>
        <a:xfrm>
          <a:off x="0" y="32972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Q*R2</a:t>
          </a:r>
        </a:p>
      </dsp:txBody>
      <dsp:txXfrm>
        <a:off x="0" y="329722"/>
        <a:ext cx="6089650" cy="327511"/>
      </dsp:txXfrm>
    </dsp:sp>
    <dsp:sp modelId="{E62A2842-9720-49D3-B2B0-A9B6612BD8BE}">
      <dsp:nvSpPr>
        <dsp:cNvPr id="0" name=""/>
        <dsp:cNvSpPr/>
      </dsp:nvSpPr>
      <dsp:spPr>
        <a:xfrm>
          <a:off x="0" y="65723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8005F-F2D3-49D9-AF75-4AA615BA626C}">
      <dsp:nvSpPr>
        <dsp:cNvPr id="0" name=""/>
        <dsp:cNvSpPr/>
      </dsp:nvSpPr>
      <dsp:spPr>
        <a:xfrm>
          <a:off x="0" y="65723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</a:t>
          </a:r>
        </a:p>
      </dsp:txBody>
      <dsp:txXfrm>
        <a:off x="0" y="657234"/>
        <a:ext cx="6089650" cy="327511"/>
      </dsp:txXfrm>
    </dsp:sp>
    <dsp:sp modelId="{7FFD142A-25AE-4405-96FC-627F1CF61C6D}">
      <dsp:nvSpPr>
        <dsp:cNvPr id="0" name=""/>
        <dsp:cNvSpPr/>
      </dsp:nvSpPr>
      <dsp:spPr>
        <a:xfrm>
          <a:off x="0" y="98474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EDFCC-C4B4-4C63-94B7-05F29C79118D}">
      <dsp:nvSpPr>
        <dsp:cNvPr id="0" name=""/>
        <dsp:cNvSpPr/>
      </dsp:nvSpPr>
      <dsp:spPr>
        <a:xfrm>
          <a:off x="0" y="98474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984746"/>
        <a:ext cx="6089650" cy="327511"/>
      </dsp:txXfrm>
    </dsp:sp>
    <dsp:sp modelId="{7F4CCBCE-5C3C-4B5B-9156-5234AB2D59C2}">
      <dsp:nvSpPr>
        <dsp:cNvPr id="0" name=""/>
        <dsp:cNvSpPr/>
      </dsp:nvSpPr>
      <dsp:spPr>
        <a:xfrm>
          <a:off x="0" y="131225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AD5C-7474-4021-ADCB-EA1D8ED41CE0}">
      <dsp:nvSpPr>
        <dsp:cNvPr id="0" name=""/>
        <dsp:cNvSpPr/>
      </dsp:nvSpPr>
      <dsp:spPr>
        <a:xfrm>
          <a:off x="0" y="131225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Q1*Q2</a:t>
          </a:r>
        </a:p>
      </dsp:txBody>
      <dsp:txXfrm>
        <a:off x="0" y="1312258"/>
        <a:ext cx="6089650" cy="327511"/>
      </dsp:txXfrm>
    </dsp:sp>
    <dsp:sp modelId="{720BB2F4-2E7D-4475-B855-641BED8B568E}">
      <dsp:nvSpPr>
        <dsp:cNvPr id="0" name=""/>
        <dsp:cNvSpPr/>
      </dsp:nvSpPr>
      <dsp:spPr>
        <a:xfrm>
          <a:off x="0" y="163977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20F3E-5EA7-4DDF-92E0-82AFFCEA12FD}">
      <dsp:nvSpPr>
        <dsp:cNvPr id="0" name=""/>
        <dsp:cNvSpPr/>
      </dsp:nvSpPr>
      <dsp:spPr>
        <a:xfrm>
          <a:off x="0" y="163977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( R1 + Q2 )</a:t>
          </a:r>
        </a:p>
      </dsp:txBody>
      <dsp:txXfrm>
        <a:off x="0" y="1639770"/>
        <a:ext cx="6089650" cy="327511"/>
      </dsp:txXfrm>
    </dsp:sp>
    <dsp:sp modelId="{39499532-9E09-411B-827E-44AF7598FF9B}">
      <dsp:nvSpPr>
        <dsp:cNvPr id="0" name=""/>
        <dsp:cNvSpPr/>
      </dsp:nvSpPr>
      <dsp:spPr>
        <a:xfrm>
          <a:off x="0" y="196728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8EA04D-39C4-45A2-9F7B-21F5C79D1C7C}">
      <dsp:nvSpPr>
        <dsp:cNvPr id="0" name=""/>
        <dsp:cNvSpPr/>
      </dsp:nvSpPr>
      <dsp:spPr>
        <a:xfrm>
          <a:off x="0" y="196728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1967282"/>
        <a:ext cx="6089650" cy="327511"/>
      </dsp:txXfrm>
    </dsp:sp>
    <dsp:sp modelId="{C3F12039-9C9B-492A-9116-800C79F2D3AE}">
      <dsp:nvSpPr>
        <dsp:cNvPr id="0" name=""/>
        <dsp:cNvSpPr/>
      </dsp:nvSpPr>
      <dsp:spPr>
        <a:xfrm>
          <a:off x="0" y="229479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89AC-C79D-464D-BF56-EFFF42CD61A7}">
      <dsp:nvSpPr>
        <dsp:cNvPr id="0" name=""/>
        <dsp:cNvSpPr/>
      </dsp:nvSpPr>
      <dsp:spPr>
        <a:xfrm>
          <a:off x="0" y="2294794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- 4:</a:t>
          </a:r>
        </a:p>
      </dsp:txBody>
      <dsp:txXfrm>
        <a:off x="0" y="2294794"/>
        <a:ext cx="6089650" cy="327511"/>
      </dsp:txXfrm>
    </dsp:sp>
    <dsp:sp modelId="{6AAB7417-BF3F-4923-963E-5D0D542E6F93}">
      <dsp:nvSpPr>
        <dsp:cNvPr id="0" name=""/>
        <dsp:cNvSpPr/>
      </dsp:nvSpPr>
      <dsp:spPr>
        <a:xfrm>
          <a:off x="0" y="262230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92FF0-F980-49D1-803D-67A2BA80A927}">
      <dsp:nvSpPr>
        <dsp:cNvPr id="0" name=""/>
        <dsp:cNvSpPr/>
      </dsp:nvSpPr>
      <dsp:spPr>
        <a:xfrm>
          <a:off x="0" y="262230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Q1R2 + Q1Q2R3 +Q1Q2Q3R4</a:t>
          </a:r>
        </a:p>
      </dsp:txBody>
      <dsp:txXfrm>
        <a:off x="0" y="2622306"/>
        <a:ext cx="6089650" cy="327511"/>
      </dsp:txXfrm>
    </dsp:sp>
    <dsp:sp modelId="{1C012E02-BA31-4E7A-BEF1-1B9894EFC67F}">
      <dsp:nvSpPr>
        <dsp:cNvPr id="0" name=""/>
        <dsp:cNvSpPr/>
      </dsp:nvSpPr>
      <dsp:spPr>
        <a:xfrm>
          <a:off x="0" y="294981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ECD5E2-4A65-43AE-868B-76350B2FACE7}">
      <dsp:nvSpPr>
        <dsp:cNvPr id="0" name=""/>
        <dsp:cNvSpPr/>
      </dsp:nvSpPr>
      <dsp:spPr>
        <a:xfrm>
          <a:off x="0" y="294981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Q1R3 + Q1Q2R4</a:t>
          </a:r>
        </a:p>
      </dsp:txBody>
      <dsp:txXfrm>
        <a:off x="0" y="2949818"/>
        <a:ext cx="6089650" cy="327511"/>
      </dsp:txXfrm>
    </dsp:sp>
    <dsp:sp modelId="{F23FAFC6-6FF1-4C38-9D72-1C93220E873D}">
      <dsp:nvSpPr>
        <dsp:cNvPr id="0" name=""/>
        <dsp:cNvSpPr/>
      </dsp:nvSpPr>
      <dsp:spPr>
        <a:xfrm>
          <a:off x="0" y="327733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965439-8AEB-405B-965B-077814FFAFC9}">
      <dsp:nvSpPr>
        <dsp:cNvPr id="0" name=""/>
        <dsp:cNvSpPr/>
      </dsp:nvSpPr>
      <dsp:spPr>
        <a:xfrm>
          <a:off x="0" y="327733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Q1R4</a:t>
          </a:r>
        </a:p>
      </dsp:txBody>
      <dsp:txXfrm>
        <a:off x="0" y="3277330"/>
        <a:ext cx="6089650" cy="327511"/>
      </dsp:txXfrm>
    </dsp:sp>
    <dsp:sp modelId="{A0B53A56-6AFD-477B-99C3-95BB59E3F5BF}">
      <dsp:nvSpPr>
        <dsp:cNvPr id="0" name=""/>
        <dsp:cNvSpPr/>
      </dsp:nvSpPr>
      <dsp:spPr>
        <a:xfrm>
          <a:off x="0" y="360484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3AC612-57D5-4AC3-9498-26E409211988}">
      <dsp:nvSpPr>
        <dsp:cNvPr id="0" name=""/>
        <dsp:cNvSpPr/>
      </dsp:nvSpPr>
      <dsp:spPr>
        <a:xfrm>
          <a:off x="0" y="360484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R4</a:t>
          </a:r>
        </a:p>
      </dsp:txBody>
      <dsp:txXfrm>
        <a:off x="0" y="3604842"/>
        <a:ext cx="6089650" cy="327511"/>
      </dsp:txXfrm>
    </dsp:sp>
    <dsp:sp modelId="{17C82E89-1944-46D2-959A-F7759A268A2F}">
      <dsp:nvSpPr>
        <dsp:cNvPr id="0" name=""/>
        <dsp:cNvSpPr/>
      </dsp:nvSpPr>
      <dsp:spPr>
        <a:xfrm>
          <a:off x="0" y="393235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99D12B-A101-4A8E-B4D9-92BA564378D5}">
      <dsp:nvSpPr>
        <dsp:cNvPr id="0" name=""/>
        <dsp:cNvSpPr/>
      </dsp:nvSpPr>
      <dsp:spPr>
        <a:xfrm>
          <a:off x="0" y="393235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3932354"/>
        <a:ext cx="6089650" cy="327511"/>
      </dsp:txXfrm>
    </dsp:sp>
    <dsp:sp modelId="{974B580C-97EA-406D-ABA0-AA5C33013832}">
      <dsp:nvSpPr>
        <dsp:cNvPr id="0" name=""/>
        <dsp:cNvSpPr/>
      </dsp:nvSpPr>
      <dsp:spPr>
        <a:xfrm>
          <a:off x="0" y="425986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F9F2D-9F83-4990-802B-A7CA43D97222}">
      <dsp:nvSpPr>
        <dsp:cNvPr id="0" name=""/>
        <dsp:cNvSpPr/>
      </dsp:nvSpPr>
      <dsp:spPr>
        <a:xfrm>
          <a:off x="0" y="425986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Q1( R1 + Q2( R2 + Q3(R3 +Q4)))</a:t>
          </a:r>
        </a:p>
      </dsp:txBody>
      <dsp:txXfrm>
        <a:off x="0" y="4259866"/>
        <a:ext cx="6089650" cy="327511"/>
      </dsp:txXfrm>
    </dsp:sp>
    <dsp:sp modelId="{C478A91E-A52C-48CA-A707-8F32C1E43D01}">
      <dsp:nvSpPr>
        <dsp:cNvPr id="0" name=""/>
        <dsp:cNvSpPr/>
      </dsp:nvSpPr>
      <dsp:spPr>
        <a:xfrm>
          <a:off x="0" y="458737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EC4F67-96C8-47A7-9087-63FEB87C7C8D}">
      <dsp:nvSpPr>
        <dsp:cNvPr id="0" name=""/>
        <dsp:cNvSpPr/>
      </dsp:nvSpPr>
      <dsp:spPr>
        <a:xfrm>
          <a:off x="0" y="458737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Q2( R2 + Q3(R3 +Q4))</a:t>
          </a:r>
        </a:p>
      </dsp:txBody>
      <dsp:txXfrm>
        <a:off x="0" y="4587378"/>
        <a:ext cx="6089650" cy="327511"/>
      </dsp:txXfrm>
    </dsp:sp>
    <dsp:sp modelId="{31441392-0B2C-44A4-9E8F-3543D4E71B3E}">
      <dsp:nvSpPr>
        <dsp:cNvPr id="0" name=""/>
        <dsp:cNvSpPr/>
      </dsp:nvSpPr>
      <dsp:spPr>
        <a:xfrm>
          <a:off x="0" y="491489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6B042-CD6B-4724-8C1E-A9B66858E65A}">
      <dsp:nvSpPr>
        <dsp:cNvPr id="0" name=""/>
        <dsp:cNvSpPr/>
      </dsp:nvSpPr>
      <dsp:spPr>
        <a:xfrm>
          <a:off x="0" y="491489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Q3(R3 +Q4)</a:t>
          </a:r>
        </a:p>
      </dsp:txBody>
      <dsp:txXfrm>
        <a:off x="0" y="4914890"/>
        <a:ext cx="6089650" cy="327511"/>
      </dsp:txXfrm>
    </dsp:sp>
    <dsp:sp modelId="{5436F1C8-CDBE-4FF9-97A4-C02D75F68227}">
      <dsp:nvSpPr>
        <dsp:cNvPr id="0" name=""/>
        <dsp:cNvSpPr/>
      </dsp:nvSpPr>
      <dsp:spPr>
        <a:xfrm>
          <a:off x="0" y="524240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AD7677-F399-4808-8E16-373CD64FF10A}">
      <dsp:nvSpPr>
        <dsp:cNvPr id="0" name=""/>
        <dsp:cNvSpPr/>
      </dsp:nvSpPr>
      <dsp:spPr>
        <a:xfrm>
          <a:off x="0" y="524240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 * Q4</a:t>
          </a:r>
        </a:p>
      </dsp:txBody>
      <dsp:txXfrm>
        <a:off x="0" y="5242402"/>
        <a:ext cx="6089650" cy="327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9512D-89D6-4697-A9D4-C5841248B8BD}">
      <dsp:nvSpPr>
        <dsp:cNvPr id="0" name=""/>
        <dsp:cNvSpPr/>
      </dsp:nvSpPr>
      <dsp:spPr>
        <a:xfrm>
          <a:off x="0" y="2556949"/>
          <a:ext cx="9175266" cy="8392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Αν η κατασκευή του όρου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τότε αυτό το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sz="1900" kern="1200" dirty="0">
            <a:latin typeface="Book Antiqua" panose="02040602050305030304" pitchFamily="18" charset="0"/>
          </a:endParaRPr>
        </a:p>
      </dsp:txBody>
      <dsp:txXfrm>
        <a:off x="0" y="2556949"/>
        <a:ext cx="9175266" cy="839247"/>
      </dsp:txXfrm>
    </dsp:sp>
    <dsp:sp modelId="{112F8EFA-80DB-400B-AB0C-B560E784E389}">
      <dsp:nvSpPr>
        <dsp:cNvPr id="0" name=""/>
        <dsp:cNvSpPr/>
      </dsp:nvSpPr>
      <dsp:spPr>
        <a:xfrm rot="10800000">
          <a:off x="0" y="1278775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να γίνεται από σήματα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και </a:t>
          </a:r>
          <a:r>
            <a:rPr lang="en-US" sz="1900" kern="1200" dirty="0">
              <a:latin typeface="Book Antiqua" panose="02040602050305030304" pitchFamily="18" charset="0"/>
            </a:rPr>
            <a:t>Q </a:t>
          </a:r>
          <a:r>
            <a:rPr lang="el-GR" sz="1900" kern="1200" dirty="0">
              <a:latin typeface="Book Antiqua" panose="02040602050305030304" pitchFamily="18" charset="0"/>
            </a:rPr>
            <a:t>που έχουν είδη υλοποιηθεί</a:t>
          </a:r>
          <a:endParaRPr lang="en-US" sz="1900" kern="1200" dirty="0">
            <a:latin typeface="Book Antiqua" panose="02040602050305030304" pitchFamily="18" charset="0"/>
          </a:endParaRPr>
        </a:p>
      </dsp:txBody>
      <dsp:txXfrm rot="10800000">
        <a:off x="0" y="1278775"/>
        <a:ext cx="9175266" cy="838699"/>
      </dsp:txXfrm>
    </dsp:sp>
    <dsp:sp modelId="{B031C41E-3425-4AF7-A97F-B1256D9888F6}">
      <dsp:nvSpPr>
        <dsp:cNvPr id="0" name=""/>
        <dsp:cNvSpPr/>
      </dsp:nvSpPr>
      <dsp:spPr>
        <a:xfrm rot="10800000">
          <a:off x="0" y="0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σήματος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</a:p>
      </dsp:txBody>
      <dsp:txXfrm rot="10800000">
        <a:off x="0" y="0"/>
        <a:ext cx="9175266" cy="83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2018-07-08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Τί είναι </a:t>
            </a:r>
            <a:r>
              <a:rPr lang="en-US" dirty="0"/>
              <a:t>HA, FA</a:t>
            </a:r>
            <a:endParaRPr lang="el-G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Διαφορά αθροιστή με – και χωρίς κρατούμενο εισόδου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είναι το σήμα </a:t>
            </a:r>
            <a:r>
              <a:rPr lang="en-US" dirty="0"/>
              <a:t>g</a:t>
            </a:r>
            <a:endParaRPr lang="el-G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</a:t>
            </a:r>
            <a:r>
              <a:rPr lang="el-GR" dirty="0" err="1"/>
              <a:t>εινια</a:t>
            </a:r>
            <a:r>
              <a:rPr lang="el-GR" dirty="0"/>
              <a:t> το σήμα </a:t>
            </a:r>
            <a:r>
              <a:rPr lang="en-US" dirty="0"/>
              <a:t>p</a:t>
            </a:r>
            <a:endParaRPr lang="el-GR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&gt; Δείξε πως γίνεται η διάδοση του κρατουμένου εισόδου στο κρατούμενο εξόδου στον </a:t>
            </a:r>
            <a:r>
              <a:rPr lang="en-US" dirty="0"/>
              <a:t>CLA</a:t>
            </a:r>
            <a:r>
              <a:rPr lang="el-GR" dirty="0"/>
              <a:t> και</a:t>
            </a:r>
            <a:r>
              <a:rPr lang="en-US" dirty="0"/>
              <a:t> 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Τί είναι το </a:t>
            </a:r>
            <a:r>
              <a:rPr lang="en-US" dirty="0"/>
              <a:t>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Τι </a:t>
            </a:r>
            <a:r>
              <a:rPr lang="el-GR" dirty="0" err="1"/>
              <a:t>ειναι</a:t>
            </a:r>
            <a:r>
              <a:rPr lang="el-GR" dirty="0"/>
              <a:t> το </a:t>
            </a:r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l-GR" dirty="0"/>
              <a:t>Ποιο είναι πιο γρήγορο 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6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&gt; Δεν είναι η μοναδική δομή, είναι μια πιθανή όμως και όχι αναγκαστικά η καλύτερη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b="1" u="none" dirty="0">
                <a:solidFill>
                  <a:srgbClr val="FF0000"/>
                </a:solidFill>
              </a:rPr>
              <a:t>Τι είναι το </a:t>
            </a:r>
            <a:r>
              <a:rPr lang="en-US" sz="1600" b="1" u="none" dirty="0">
                <a:solidFill>
                  <a:srgbClr val="FF0000"/>
                </a:solidFill>
              </a:rPr>
              <a:t>x</a:t>
            </a:r>
            <a:endParaRPr lang="el-GR" sz="1600" b="1" u="none" dirty="0">
              <a:solidFill>
                <a:srgbClr val="FF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l-GR" sz="1600" b="1" u="none" dirty="0">
                <a:solidFill>
                  <a:srgbClr val="FF0000"/>
                </a:solidFill>
              </a:rPr>
              <a:t>Σε κάποιες δημοσιεύσεις ορίζουν τον όρο P με XOR και χρησιμοποιούν τον όρο </a:t>
            </a:r>
            <a:r>
              <a:rPr lang="el-GR" sz="1600" b="1" u="none" dirty="0" err="1">
                <a:solidFill>
                  <a:srgbClr val="FF0000"/>
                </a:solidFill>
              </a:rPr>
              <a:t>nk</a:t>
            </a:r>
            <a:r>
              <a:rPr lang="el-GR" sz="1600" b="1" u="none" dirty="0">
                <a:solidFill>
                  <a:srgbClr val="FF0000"/>
                </a:solidFill>
              </a:rPr>
              <a:t> για τον </a:t>
            </a:r>
            <a:r>
              <a:rPr lang="el-GR" sz="1600" b="1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αντίστοιχο P με ΟR</a:t>
            </a:r>
            <a:endParaRPr lang="en-US" sz="1600" b="1" u="none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l-GR" sz="1600" b="1" u="non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9A3BE-00A4-44AB-9DA9-B9D7FE0DA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2018-07-08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2018-07-08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2018-07-08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2018-07-08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2018-07-08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6C419-4908-4022-B331-37D35E2D3CC1}"/>
              </a:ext>
            </a:extLst>
          </p:cNvPr>
          <p:cNvSpPr/>
          <p:nvPr/>
        </p:nvSpPr>
        <p:spPr>
          <a:xfrm>
            <a:off x="0" y="2614998"/>
            <a:ext cx="12192000" cy="163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F7DE0-216F-4C30-9D75-0105D85A33DC}"/>
              </a:ext>
            </a:extLst>
          </p:cNvPr>
          <p:cNvSpPr/>
          <p:nvPr/>
        </p:nvSpPr>
        <p:spPr>
          <a:xfrm>
            <a:off x="0" y="4248150"/>
            <a:ext cx="12192000" cy="2609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E4D5-34F7-404A-B95B-4BAA7EDA9072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0961B-E5E6-40EB-B6F0-2A009C4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CC168-E9C1-4FD0-BF19-CAE2E5DCF5CD}"/>
              </a:ext>
            </a:extLst>
          </p:cNvPr>
          <p:cNvSpPr txBox="1"/>
          <p:nvPr/>
        </p:nvSpPr>
        <p:spPr>
          <a:xfrm>
            <a:off x="4910137" y="149225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 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73108-9DC6-4440-AD75-9E55D1D1F70A}"/>
              </a:ext>
            </a:extLst>
          </p:cNvPr>
          <p:cNvSpPr txBox="1"/>
          <p:nvPr/>
        </p:nvSpPr>
        <p:spPr>
          <a:xfrm>
            <a:off x="304800" y="1245393"/>
            <a:ext cx="7534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4:0</a:t>
            </a:r>
            <a:r>
              <a:rPr lang="en-US" dirty="0">
                <a:latin typeface="Book Antiqua" panose="02040602050305030304" pitchFamily="18" charset="0"/>
              </a:rPr>
              <a:t> = 					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*                     	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) *            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) *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[ </a:t>
            </a:r>
            <a:r>
              <a:rPr lang="en-US" b="1" dirty="0" err="1">
                <a:latin typeface="Book Antiqua" panose="02040602050305030304" pitchFamily="18" charset="0"/>
              </a:rPr>
              <a:t>B</a:t>
            </a:r>
            <a:r>
              <a:rPr lang="en-US" b="1" baseline="-25000" dirty="0" err="1">
                <a:latin typeface="Book Antiqua" panose="02040602050305030304" pitchFamily="18" charset="0"/>
              </a:rPr>
              <a:t>i:k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k-1:j</a:t>
            </a:r>
            <a:r>
              <a:rPr lang="en-US" b="1" dirty="0">
                <a:latin typeface="Book Antiqua" panose="02040602050305030304" pitchFamily="18" charset="0"/>
              </a:rPr>
              <a:t> ] </a:t>
            </a:r>
          </a:p>
          <a:p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 * 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6B88-0630-4D0B-A6FB-28389263399F}"/>
              </a:ext>
            </a:extLst>
          </p:cNvPr>
          <p:cNvSpPr txBox="1"/>
          <p:nvPr/>
        </p:nvSpPr>
        <p:spPr>
          <a:xfrm>
            <a:off x="304800" y="4543425"/>
            <a:ext cx="2678938" cy="17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G</a:t>
            </a:r>
            <a:r>
              <a:rPr lang="en-US" baseline="-25000" dirty="0">
                <a:latin typeface="Book Antiqua" panose="02040602050305030304" pitchFamily="18" charset="0"/>
              </a:rPr>
              <a:t>i:j+1</a:t>
            </a:r>
            <a:r>
              <a:rPr lang="en-US" dirty="0">
                <a:latin typeface="Book Antiqua" panose="02040602050305030304" pitchFamily="18" charset="0"/>
              </a:rPr>
              <a:t> +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i-1</a:t>
            </a:r>
            <a:r>
              <a:rPr lang="en-US" dirty="0">
                <a:latin typeface="Book Antiqua" panose="02040602050305030304" pitchFamily="18" charset="0"/>
              </a:rPr>
              <a:t> + … +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j</a:t>
            </a:r>
            <a:endParaRPr lang="en-US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k-1:j</a:t>
            </a:r>
            <a:endParaRPr lang="el-GR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Q</a:t>
            </a:r>
            <a:r>
              <a:rPr lang="en-US" baseline="30000" dirty="0">
                <a:latin typeface="Book Antiqua" panose="02040602050305030304" pitchFamily="18" charset="0"/>
              </a:rPr>
              <a:t>i-m-1</a:t>
            </a:r>
            <a:r>
              <a:rPr lang="en-US" baseline="-25000" dirty="0">
                <a:latin typeface="Book Antiqua" panose="02040602050305030304" pitchFamily="18" charset="0"/>
              </a:rPr>
              <a:t>i:j </a:t>
            </a:r>
            <a:r>
              <a:rPr lang="en-US" dirty="0">
                <a:latin typeface="Book Antiqua" panose="02040602050305030304" pitchFamily="18" charset="0"/>
              </a:rPr>
              <a:t>=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i:m</a:t>
            </a:r>
            <a:r>
              <a:rPr lang="en-US" dirty="0">
                <a:latin typeface="Book Antiqua" panose="02040602050305030304" pitchFamily="18" charset="0"/>
              </a:rPr>
              <a:t> * D</a:t>
            </a:r>
            <a:r>
              <a:rPr lang="en-US" baseline="-25000" dirty="0">
                <a:latin typeface="Book Antiqua" panose="02040602050305030304" pitchFamily="18" charset="0"/>
              </a:rPr>
              <a:t>m-1:j</a:t>
            </a:r>
          </a:p>
        </p:txBody>
      </p:sp>
    </p:spTree>
    <p:extLst>
      <p:ext uri="{BB962C8B-B14F-4D97-AF65-F5344CB8AC3E}">
        <p14:creationId xmlns:p14="http://schemas.microsoft.com/office/powerpoint/2010/main" val="85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AEAC-89A4-4BA1-9078-2FE261D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 defTabSz="9144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92F8-04CB-470F-9EE5-401B1FD9CAA6}"/>
              </a:ext>
            </a:extLst>
          </p:cNvPr>
          <p:cNvSpPr txBox="1"/>
          <p:nvPr/>
        </p:nvSpPr>
        <p:spPr>
          <a:xfrm>
            <a:off x="479296" y="536067"/>
            <a:ext cx="3695700" cy="169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Jackson  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Αν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αδρομικές </a:t>
            </a:r>
            <a:r>
              <a:rPr lang="el-GR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φα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ρμογές</a:t>
            </a:r>
            <a:endParaRPr lang="en-US" sz="3600" b="1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7E34AB88-2F9D-428B-8704-88E785E51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74266"/>
              </p:ext>
            </p:extLst>
          </p:nvPr>
        </p:nvGraphicFramePr>
        <p:xfrm>
          <a:off x="5587743" y="53606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5B6D094-C278-41C9-8951-BD5C87CDE3BA}"/>
              </a:ext>
            </a:extLst>
          </p:cNvPr>
          <p:cNvSpPr/>
          <p:nvPr/>
        </p:nvSpPr>
        <p:spPr>
          <a:xfrm>
            <a:off x="1265109" y="5105400"/>
            <a:ext cx="2124075" cy="1002792"/>
          </a:xfrm>
          <a:prstGeom prst="ellipse">
            <a:avLst/>
          </a:prstGeom>
          <a:solidFill>
            <a:schemeClr val="bg2">
              <a:lumMod val="1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Show Real Equations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76468-B7E2-4413-95A7-29FE64A5D641}"/>
              </a:ext>
            </a:extLst>
          </p:cNvPr>
          <p:cNvGrpSpPr/>
          <p:nvPr/>
        </p:nvGrpSpPr>
        <p:grpSpPr>
          <a:xfrm>
            <a:off x="514607" y="536067"/>
            <a:ext cx="11224962" cy="6218682"/>
            <a:chOff x="479295" y="438150"/>
            <a:chExt cx="11224962" cy="6218682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4BAF1-01BA-4A6A-AA68-CEEA5CEB7F3A}"/>
                </a:ext>
              </a:extLst>
            </p:cNvPr>
            <p:cNvSpPr/>
            <p:nvPr/>
          </p:nvSpPr>
          <p:spPr>
            <a:xfrm>
              <a:off x="479295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1D932-58D6-4C84-9E5E-23333E73F55A}"/>
                </a:ext>
              </a:extLst>
            </p:cNvPr>
            <p:cNvSpPr/>
            <p:nvPr/>
          </p:nvSpPr>
          <p:spPr>
            <a:xfrm>
              <a:off x="6096000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598B3253-4808-46E2-B820-06F4DE5D8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494" y="2167400"/>
              <a:ext cx="3576602" cy="2430509"/>
            </a:xfrm>
            <a:prstGeom prst="rect">
              <a:avLst/>
            </a:prstGeom>
            <a:grpFill/>
          </p:spPr>
        </p:pic>
        <p:pic>
          <p:nvPicPr>
            <p:cNvPr id="18" name="Picture 17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7F411D01-700D-41D3-9F84-C1531EF1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393" y="909286"/>
              <a:ext cx="4963218" cy="503942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100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68AC9-E35C-4B37-B5F8-8A93AC59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FE24E63-3AEC-4773-8F7D-CED56FC1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08" y="1116927"/>
            <a:ext cx="4158031" cy="3012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/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G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( 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blipFill>
                <a:blip r:embed="rId3"/>
                <a:stretch>
                  <a:fillRect l="-249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/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? (D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) :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blipFill>
                <a:blip r:embed="rId4"/>
                <a:stretch>
                  <a:fillRect l="-191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1AFE8F5-C610-45C5-8E33-B90132984B83}"/>
              </a:ext>
            </a:extLst>
          </p:cNvPr>
          <p:cNvSpPr/>
          <p:nvPr/>
        </p:nvSpPr>
        <p:spPr>
          <a:xfrm>
            <a:off x="838200" y="-1088571"/>
            <a:ext cx="10515600" cy="9701440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EEEB6-BFD3-4418-95EF-4B75D433F8FB}"/>
              </a:ext>
            </a:extLst>
          </p:cNvPr>
          <p:cNvSpPr/>
          <p:nvPr/>
        </p:nvSpPr>
        <p:spPr>
          <a:xfrm>
            <a:off x="0" y="0"/>
            <a:ext cx="12192000" cy="886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D987-7566-40EB-88A3-AF8E4F9C9164}"/>
              </a:ext>
            </a:extLst>
          </p:cNvPr>
          <p:cNvSpPr txBox="1"/>
          <p:nvPr/>
        </p:nvSpPr>
        <p:spPr>
          <a:xfrm>
            <a:off x="4334030" y="183151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Άθροισμα </a:t>
            </a: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130621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2000B-0D8A-43BA-8C13-82668EB62701}"/>
              </a:ext>
            </a:extLst>
          </p:cNvPr>
          <p:cNvSpPr/>
          <p:nvPr/>
        </p:nvSpPr>
        <p:spPr>
          <a:xfrm>
            <a:off x="0" y="0"/>
            <a:ext cx="12192000" cy="902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DBA47-D55E-4F71-ADCC-6690EFD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8734" y="5955004"/>
            <a:ext cx="1110841" cy="3210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8FCAAC12-ECE3-429D-A5B3-AAB453D53177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A0D91-C52C-4D2B-8E93-824640AAB313}"/>
              </a:ext>
            </a:extLst>
          </p:cNvPr>
          <p:cNvSpPr txBox="1"/>
          <p:nvPr/>
        </p:nvSpPr>
        <p:spPr>
          <a:xfrm>
            <a:off x="1744657" y="156223"/>
            <a:ext cx="8702686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Σχεδι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αστικές Συμβουλές για Jackson Αθροιστές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AF2F3FB-775E-4551-808B-4EB2BD171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706940"/>
              </p:ext>
            </p:extLst>
          </p:nvPr>
        </p:nvGraphicFramePr>
        <p:xfrm>
          <a:off x="1508367" y="1730601"/>
          <a:ext cx="9175266" cy="339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0BE3DEB-AEFB-4A2C-8A6C-881A78121791}"/>
              </a:ext>
            </a:extLst>
          </p:cNvPr>
          <p:cNvSpPr/>
          <p:nvPr/>
        </p:nvSpPr>
        <p:spPr>
          <a:xfrm rot="8339645">
            <a:off x="-298821" y="3645660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88B13-5163-4593-9B6E-7AD2CCD09CD9}"/>
              </a:ext>
            </a:extLst>
          </p:cNvPr>
          <p:cNvSpPr/>
          <p:nvPr/>
        </p:nvSpPr>
        <p:spPr>
          <a:xfrm rot="8339645">
            <a:off x="882847" y="3881840"/>
            <a:ext cx="253317" cy="40035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6182D3-6DC2-437F-AA2F-4F053BD0018E}"/>
              </a:ext>
            </a:extLst>
          </p:cNvPr>
          <p:cNvSpPr/>
          <p:nvPr/>
        </p:nvSpPr>
        <p:spPr>
          <a:xfrm rot="8339645">
            <a:off x="1113320" y="6223347"/>
            <a:ext cx="253317" cy="10702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92B2200-0E75-4229-A024-55C906BF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1316982"/>
            <a:ext cx="5390093" cy="7950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48F90F-9B0A-4488-9AF0-4BA993D3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29" y="3970824"/>
            <a:ext cx="5390093" cy="23546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6AF9-1C03-40DF-9285-15FADED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AFABAB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4CA45-B7CB-4522-980A-C9CF2F342F93}"/>
              </a:ext>
            </a:extLst>
          </p:cNvPr>
          <p:cNvSpPr txBox="1"/>
          <p:nvPr/>
        </p:nvSpPr>
        <p:spPr>
          <a:xfrm>
            <a:off x="513184" y="1294369"/>
            <a:ext cx="5447534" cy="803748"/>
          </a:xfrm>
          <a:prstGeom prst="rect">
            <a:avLst/>
          </a:prstGeom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υπ</a:t>
            </a: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ολοί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που 2</a:t>
            </a:r>
            <a:r>
              <a:rPr lang="en-US" sz="3600" b="1" baseline="300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5000B-2670-46A3-80CB-C9A83BE665D1}"/>
              </a:ext>
            </a:extLst>
          </p:cNvPr>
          <p:cNvSpPr/>
          <p:nvPr/>
        </p:nvSpPr>
        <p:spPr>
          <a:xfrm>
            <a:off x="947956" y="4110606"/>
            <a:ext cx="3942826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FC495-4365-416A-BFAD-CE432BC5F663}"/>
              </a:ext>
            </a:extLst>
          </p:cNvPr>
          <p:cNvSpPr/>
          <p:nvPr/>
        </p:nvSpPr>
        <p:spPr>
          <a:xfrm>
            <a:off x="201336" y="3254934"/>
            <a:ext cx="6090407" cy="345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49099-58C3-46B5-AF86-EAE72552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60" y="3902593"/>
            <a:ext cx="4992301" cy="23674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FB74B-5061-4347-A4BE-EFC8F0CA9436}"/>
              </a:ext>
            </a:extLst>
          </p:cNvPr>
          <p:cNvSpPr/>
          <p:nvPr/>
        </p:nvSpPr>
        <p:spPr>
          <a:xfrm>
            <a:off x="6262053" y="3429000"/>
            <a:ext cx="5720862" cy="327170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8BCD1-7063-4F60-AD4F-B29257CED234}"/>
              </a:ext>
            </a:extLst>
          </p:cNvPr>
          <p:cNvCxnSpPr>
            <a:cxnSpLocks/>
          </p:cNvCxnSpPr>
          <p:nvPr/>
        </p:nvCxnSpPr>
        <p:spPr>
          <a:xfrm>
            <a:off x="330200" y="3200400"/>
            <a:ext cx="581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6297A-3541-4BF4-B425-326BC91DF356}"/>
              </a:ext>
            </a:extLst>
          </p:cNvPr>
          <p:cNvSpPr/>
          <p:nvPr/>
        </p:nvSpPr>
        <p:spPr>
          <a:xfrm rot="8339645">
            <a:off x="11931508" y="-823246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0853BD-F22B-4421-B6B8-FDD73638E2E8}"/>
              </a:ext>
            </a:extLst>
          </p:cNvPr>
          <p:cNvSpPr/>
          <p:nvPr/>
        </p:nvSpPr>
        <p:spPr>
          <a:xfrm rot="8339645">
            <a:off x="168887" y="4788321"/>
            <a:ext cx="412501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3E1F0-70B5-4770-8D68-254AEDA34C81}"/>
              </a:ext>
            </a:extLst>
          </p:cNvPr>
          <p:cNvSpPr/>
          <p:nvPr/>
        </p:nvSpPr>
        <p:spPr>
          <a:xfrm rot="8339645">
            <a:off x="598479" y="4575530"/>
            <a:ext cx="10807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58E02A9-EAEB-4C7D-A0AB-EE7FD555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198695"/>
            <a:ext cx="6089568" cy="4460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CA0996-C436-4717-8BAE-A5234F6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D79F4-F0D6-434C-8042-0C1B342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4B1E-FA63-4014-9CFE-73440DD05118}"/>
              </a:ext>
            </a:extLst>
          </p:cNvPr>
          <p:cNvSpPr txBox="1"/>
          <p:nvPr/>
        </p:nvSpPr>
        <p:spPr>
          <a:xfrm>
            <a:off x="0" y="207676"/>
            <a:ext cx="4654293" cy="1598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B6D65-60ED-4E8A-9716-30709E13C423}"/>
              </a:ext>
            </a:extLst>
          </p:cNvPr>
          <p:cNvSpPr txBox="1"/>
          <p:nvPr/>
        </p:nvSpPr>
        <p:spPr>
          <a:xfrm>
            <a:off x="217433" y="2801774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Book Antiqua" panose="02040602050305030304" pitchFamily="18" charset="0"/>
              </a:rPr>
              <a:t>Βασική εξίσωση κρατουμένου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G’</a:t>
            </a:r>
            <a:r>
              <a:rPr lang="en-US" sz="2400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= 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34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B7580A-0685-4A3B-9B4C-8BA1F6745E45}"/>
              </a:ext>
            </a:extLst>
          </p:cNvPr>
          <p:cNvSpPr/>
          <p:nvPr/>
        </p:nvSpPr>
        <p:spPr>
          <a:xfrm>
            <a:off x="0" y="207676"/>
            <a:ext cx="5113176" cy="64426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D9B79-29FD-4DF3-90EF-61381DE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1EE5-BC9B-476B-A9C5-C4520146A538}"/>
              </a:ext>
            </a:extLst>
          </p:cNvPr>
          <p:cNvSpPr txBox="1"/>
          <p:nvPr/>
        </p:nvSpPr>
        <p:spPr>
          <a:xfrm>
            <a:off x="114841" y="729842"/>
            <a:ext cx="4654293" cy="983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6CAF5-6A9B-4AC8-85EE-479E790DE874}"/>
              </a:ext>
            </a:extLst>
          </p:cNvPr>
          <p:cNvSpPr/>
          <p:nvPr/>
        </p:nvSpPr>
        <p:spPr>
          <a:xfrm>
            <a:off x="224975" y="2838183"/>
            <a:ext cx="44246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G*</a:t>
            </a:r>
            <a:r>
              <a:rPr lang="en-US" sz="2000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endParaRPr lang="el-GR" sz="2000" b="1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(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)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( 1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)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  <a:p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2FC82-73B3-446F-B77A-B7076B4570B0}"/>
              </a:ext>
            </a:extLst>
          </p:cNvPr>
          <p:cNvCxnSpPr>
            <a:cxnSpLocks/>
          </p:cNvCxnSpPr>
          <p:nvPr/>
        </p:nvCxnSpPr>
        <p:spPr>
          <a:xfrm>
            <a:off x="318782" y="18371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582DD-6621-4C79-91F8-1790567FC2AF}"/>
              </a:ext>
            </a:extLst>
          </p:cNvPr>
          <p:cNvCxnSpPr>
            <a:cxnSpLocks/>
          </p:cNvCxnSpPr>
          <p:nvPr/>
        </p:nvCxnSpPr>
        <p:spPr>
          <a:xfrm>
            <a:off x="318782" y="19895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A30AA-4FB2-4877-95ED-48726A76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2" y="914400"/>
            <a:ext cx="4614675" cy="4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841DA-70A2-477F-9F7F-6D34422E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17" y="439048"/>
            <a:ext cx="7188199" cy="16353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A5252-CAFE-46DF-8833-F3A8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B1FC2-EC87-449B-A650-CF6CE901CBE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Πα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ρουσί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αση μιας έκφρασης για την διευκόλυνση 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διατύπωσης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των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εξισ</a:t>
            </a:r>
            <a:r>
              <a:rPr lang="el-GR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ώ</a:t>
            </a:r>
            <a:r>
              <a:rPr lang="en-US" sz="2200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σ</a:t>
            </a:r>
            <a:r>
              <a:rPr lang="el-GR" sz="2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2200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ων</a:t>
            </a:r>
            <a:endParaRPr lang="en-US" sz="2200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005AC6-C060-4FDB-BD25-DCDEEE539F74}"/>
              </a:ext>
            </a:extLst>
          </p:cNvPr>
          <p:cNvSpPr/>
          <p:nvPr/>
        </p:nvSpPr>
        <p:spPr>
          <a:xfrm>
            <a:off x="4116613" y="1471540"/>
            <a:ext cx="7188199" cy="488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9771C-55A0-4A1A-8F10-0554AC5D37D0}"/>
              </a:ext>
            </a:extLst>
          </p:cNvPr>
          <p:cNvSpPr txBox="1"/>
          <p:nvPr/>
        </p:nvSpPr>
        <p:spPr>
          <a:xfrm>
            <a:off x="4198117" y="2682200"/>
            <a:ext cx="59041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l-GR" dirty="0">
                <a:latin typeface="Book Antiqua" panose="02040602050305030304" pitchFamily="18" charset="0"/>
              </a:rPr>
              <a:t>Εναλλακτική λοιπόν διατύπωση για τους αθροιστές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l-GR" dirty="0">
                <a:latin typeface="Book Antiqua" panose="02040602050305030304" pitchFamily="18" charset="0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(</a:t>
            </a:r>
            <a:r>
              <a:rPr lang="en-US" dirty="0">
                <a:latin typeface="Book Antiqua" panose="02040602050305030304" pitchFamily="18" charset="0"/>
              </a:rPr>
              <a:t>G*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 err="1">
                <a:latin typeface="Book Antiqua" panose="02040602050305030304" pitchFamily="18" charset="0"/>
              </a:rPr>
              <a:t>,P</a:t>
            </a:r>
            <a:r>
              <a:rPr lang="en-US" dirty="0">
                <a:latin typeface="Book Antiqua" panose="02040602050305030304" pitchFamily="18" charset="0"/>
              </a:rPr>
              <a:t>*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l-GR" dirty="0">
                <a:latin typeface="Book Antiqua" panose="02040602050305030304" pitchFamily="18" charset="0"/>
              </a:rPr>
              <a:t>)</a:t>
            </a:r>
            <a:r>
              <a:rPr lang="en-US" dirty="0">
                <a:latin typeface="Book Antiqua" panose="02040602050305030304" pitchFamily="18" charset="0"/>
              </a:rPr>
              <a:t> = ( G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, P</a:t>
            </a:r>
            <a:r>
              <a:rPr lang="en-US" baseline="-25000" dirty="0">
                <a:latin typeface="Book Antiqua" panose="02040602050305030304" pitchFamily="18" charset="0"/>
              </a:rPr>
              <a:t>i:i+1</a:t>
            </a:r>
            <a:r>
              <a:rPr lang="en-US" dirty="0">
                <a:latin typeface="Book Antiqua" panose="02040602050305030304" pitchFamily="18" charset="0"/>
              </a:rPr>
              <a:t>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A9B039-55D4-4397-858E-7889B6E329D2}"/>
              </a:ext>
            </a:extLst>
          </p:cNvPr>
          <p:cNvSpPr/>
          <p:nvPr/>
        </p:nvSpPr>
        <p:spPr>
          <a:xfrm>
            <a:off x="5517574" y="3934116"/>
            <a:ext cx="3785816" cy="1314348"/>
          </a:xfrm>
          <a:prstGeom prst="roundRect">
            <a:avLst>
              <a:gd name="adj" fmla="val 21135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21A36-C654-435D-BBE9-8782259639FF}"/>
              </a:ext>
            </a:extLst>
          </p:cNvPr>
          <p:cNvSpPr txBox="1"/>
          <p:nvPr/>
        </p:nvSpPr>
        <p:spPr>
          <a:xfrm>
            <a:off x="5599078" y="4037292"/>
            <a:ext cx="3486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Παράδειγμα </a:t>
            </a:r>
          </a:p>
          <a:p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1:6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+ 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1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0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7</a:t>
            </a:r>
            <a:r>
              <a:rPr lang="en-US" i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6</a:t>
            </a:r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4:5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 = G*</a:t>
            </a:r>
            <a:r>
              <a:rPr lang="en-US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78E99E-FC54-4640-ABC6-6950F493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901" y="5386460"/>
            <a:ext cx="4287162" cy="714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7C143C-571A-42AC-9BE8-DAEEC56070E3}"/>
              </a:ext>
            </a:extLst>
          </p:cNvPr>
          <p:cNvSpPr/>
          <p:nvPr/>
        </p:nvSpPr>
        <p:spPr>
          <a:xfrm rot="13098342">
            <a:off x="11736923" y="3600946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EA5674-822A-4287-91CE-6EB2DF5ECEAE}"/>
              </a:ext>
            </a:extLst>
          </p:cNvPr>
          <p:cNvSpPr/>
          <p:nvPr/>
        </p:nvSpPr>
        <p:spPr>
          <a:xfrm rot="13098342">
            <a:off x="10963049" y="5109229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sky, indoor, next&#10;&#10;Description generated with very high confidence">
            <a:extLst>
              <a:ext uri="{FF2B5EF4-FFF2-40B4-BE49-F238E27FC236}">
                <a16:creationId xmlns:a16="http://schemas.microsoft.com/office/drawing/2014/main" id="{05678EC6-67CF-413C-BC34-23E40FB4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075" y="1555317"/>
            <a:ext cx="5291666" cy="3280833"/>
          </a:xfrm>
          <a:prstGeom prst="rect">
            <a:avLst/>
          </a:prstGeom>
        </p:spPr>
      </p:pic>
      <p:pic>
        <p:nvPicPr>
          <p:cNvPr id="5" name="Picture 4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30F9DF48-2458-4746-BA86-FB96A3DA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6" y="1608235"/>
            <a:ext cx="5291667" cy="31749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21BE8-255A-416F-9416-73E3BE43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CAAC12-ECE3-429D-A5B3-AAB453D5317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DBA0A7-61FD-47C9-8E3D-AB5A9A87D8D3}"/>
              </a:ext>
            </a:extLst>
          </p:cNvPr>
          <p:cNvSpPr/>
          <p:nvPr/>
        </p:nvSpPr>
        <p:spPr>
          <a:xfrm>
            <a:off x="5680787" y="2759526"/>
            <a:ext cx="653143" cy="87241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8C9934-E2CD-49CD-A41F-143CCFAE41E8}"/>
              </a:ext>
            </a:extLst>
          </p:cNvPr>
          <p:cNvSpPr/>
          <p:nvPr/>
        </p:nvSpPr>
        <p:spPr>
          <a:xfrm>
            <a:off x="2828125" y="142045"/>
            <a:ext cx="6428792" cy="60649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Τεχνικές Αραίωσης ( </a:t>
            </a:r>
            <a:r>
              <a:rPr lang="en-US" b="1" dirty="0">
                <a:latin typeface="Book Antiqua" panose="02040602050305030304" pitchFamily="18" charset="0"/>
              </a:rPr>
              <a:t>Sparseness 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4403E3-E3C7-47AD-8DE8-921712707C26}"/>
              </a:ext>
            </a:extLst>
          </p:cNvPr>
          <p:cNvSpPr/>
          <p:nvPr/>
        </p:nvSpPr>
        <p:spPr>
          <a:xfrm>
            <a:off x="1393794" y="5601810"/>
            <a:ext cx="2450237" cy="5149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8E3B44-7F49-44A3-9C90-AC1C4C0C8E30}"/>
              </a:ext>
            </a:extLst>
          </p:cNvPr>
          <p:cNvSpPr/>
          <p:nvPr/>
        </p:nvSpPr>
        <p:spPr>
          <a:xfrm>
            <a:off x="8347969" y="5601809"/>
            <a:ext cx="2450237" cy="51490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3B395-E3CC-4F1E-91B9-556954EE153F}"/>
              </a:ext>
            </a:extLst>
          </p:cNvPr>
          <p:cNvSpPr/>
          <p:nvPr/>
        </p:nvSpPr>
        <p:spPr>
          <a:xfrm rot="19465660">
            <a:off x="88067" y="4703580"/>
            <a:ext cx="676830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843C2-D4AB-4248-A36F-F62873B0BFDB}"/>
              </a:ext>
            </a:extLst>
          </p:cNvPr>
          <p:cNvSpPr/>
          <p:nvPr/>
        </p:nvSpPr>
        <p:spPr>
          <a:xfrm rot="18819901">
            <a:off x="11830871" y="-1258538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E106FE-7B9A-4E23-A047-BF8E41182DA2}"/>
              </a:ext>
            </a:extLst>
          </p:cNvPr>
          <p:cNvSpPr/>
          <p:nvPr/>
        </p:nvSpPr>
        <p:spPr>
          <a:xfrm rot="7975119">
            <a:off x="11374814" y="-1059897"/>
            <a:ext cx="253317" cy="29634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1DEDD99E-D88D-4E97-BB8F-2A7BF0FB7CF7}"/>
              </a:ext>
            </a:extLst>
          </p:cNvPr>
          <p:cNvSpPr/>
          <p:nvPr/>
        </p:nvSpPr>
        <p:spPr>
          <a:xfrm>
            <a:off x="0" y="0"/>
            <a:ext cx="12192000" cy="587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F71C4C-4B82-4515-A054-44910CD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7D245-2A62-47E3-8E16-8E7317523DD1}"/>
              </a:ext>
            </a:extLst>
          </p:cNvPr>
          <p:cNvSpPr txBox="1"/>
          <p:nvPr/>
        </p:nvSpPr>
        <p:spPr>
          <a:xfrm>
            <a:off x="3857699" y="108452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Ανάπτυξη των αθροιστών υπολοίπου 2</a:t>
            </a:r>
            <a:r>
              <a:rPr lang="en-US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C8-221E-497C-B183-526BC261E795}"/>
              </a:ext>
            </a:extLst>
          </p:cNvPr>
          <p:cNvSpPr/>
          <p:nvPr/>
        </p:nvSpPr>
        <p:spPr>
          <a:xfrm>
            <a:off x="1749804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Prefix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07077C-562C-47C9-81A3-4F296BFF873F}"/>
              </a:ext>
            </a:extLst>
          </p:cNvPr>
          <p:cNvSpPr/>
          <p:nvPr/>
        </p:nvSpPr>
        <p:spPr>
          <a:xfrm>
            <a:off x="5311629" y="1166069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2748DC-0B43-4DD6-8F0B-275470CF715F}"/>
              </a:ext>
            </a:extLst>
          </p:cNvPr>
          <p:cNvSpPr/>
          <p:nvPr/>
        </p:nvSpPr>
        <p:spPr>
          <a:xfrm>
            <a:off x="8873455" y="1166068"/>
            <a:ext cx="1568741" cy="50333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5BB111-8A1D-4919-B2CD-4E24CCDEEABD}"/>
              </a:ext>
            </a:extLst>
          </p:cNvPr>
          <p:cNvSpPr/>
          <p:nvPr/>
        </p:nvSpPr>
        <p:spPr>
          <a:xfrm>
            <a:off x="531162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1C77F8-336F-42C3-BF50-7B604755B496}"/>
              </a:ext>
            </a:extLst>
          </p:cNvPr>
          <p:cNvSpPr/>
          <p:nvPr/>
        </p:nvSpPr>
        <p:spPr>
          <a:xfrm>
            <a:off x="614213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9E72E6-875F-4C71-AA71-CBC6CE92BC70}"/>
              </a:ext>
            </a:extLst>
          </p:cNvPr>
          <p:cNvSpPr/>
          <p:nvPr/>
        </p:nvSpPr>
        <p:spPr>
          <a:xfrm>
            <a:off x="4481119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9E800-5C7E-48D2-ACEC-031D6103EAB3}"/>
              </a:ext>
            </a:extLst>
          </p:cNvPr>
          <p:cNvSpPr/>
          <p:nvPr/>
        </p:nvSpPr>
        <p:spPr>
          <a:xfrm>
            <a:off x="970536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93C9E8-C614-4CFE-A362-D45DE2292BD3}"/>
              </a:ext>
            </a:extLst>
          </p:cNvPr>
          <p:cNvSpPr/>
          <p:nvPr/>
        </p:nvSpPr>
        <p:spPr>
          <a:xfrm>
            <a:off x="6972649" y="2594994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8E9D97-8129-4807-AC82-6EB728CC6E61}"/>
              </a:ext>
            </a:extLst>
          </p:cNvPr>
          <p:cNvSpPr/>
          <p:nvPr/>
        </p:nvSpPr>
        <p:spPr>
          <a:xfrm>
            <a:off x="10535873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1CBB3-78B4-4B95-8623-F11986FC0CB3}"/>
              </a:ext>
            </a:extLst>
          </p:cNvPr>
          <p:cNvSpPr/>
          <p:nvPr/>
        </p:nvSpPr>
        <p:spPr>
          <a:xfrm>
            <a:off x="887345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516FEA-EED7-41A7-8737-DA2585E2EC00}"/>
              </a:ext>
            </a:extLst>
          </p:cNvPr>
          <p:cNvSpPr/>
          <p:nvPr/>
        </p:nvSpPr>
        <p:spPr>
          <a:xfrm>
            <a:off x="804294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6A2D42-46D6-4D3C-A7DA-4C5D14CDBB9A}"/>
              </a:ext>
            </a:extLst>
          </p:cNvPr>
          <p:cNvSpPr/>
          <p:nvPr/>
        </p:nvSpPr>
        <p:spPr>
          <a:xfrm>
            <a:off x="174840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4DF6C6-7730-4AC9-BD44-8CF4B40D6C4D}"/>
              </a:ext>
            </a:extLst>
          </p:cNvPr>
          <p:cNvSpPr/>
          <p:nvPr/>
        </p:nvSpPr>
        <p:spPr>
          <a:xfrm>
            <a:off x="257891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32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4A46B02-1730-402A-AE86-C598114F2119}"/>
              </a:ext>
            </a:extLst>
          </p:cNvPr>
          <p:cNvSpPr/>
          <p:nvPr/>
        </p:nvSpPr>
        <p:spPr>
          <a:xfrm>
            <a:off x="917895" y="2592198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6EC7F9-DE7C-4464-B06C-6988DB36D5EA}"/>
              </a:ext>
            </a:extLst>
          </p:cNvPr>
          <p:cNvSpPr/>
          <p:nvPr/>
        </p:nvSpPr>
        <p:spPr>
          <a:xfrm>
            <a:off x="3409425" y="2593596"/>
            <a:ext cx="738231" cy="5201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64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25C21-8766-44FE-BF9F-8A3CFAF23460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1287011" y="1669407"/>
            <a:ext cx="124716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B6115B-86EB-4EF9-BF49-D916C69609C0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117521" y="1669407"/>
            <a:ext cx="416654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9B5D5B-8B68-47C5-9A68-3B67F3D02F3D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2534175" y="1669407"/>
            <a:ext cx="413856" cy="922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561A1D-9490-44D3-A2CD-3BC8F2A1FCF4}"/>
              </a:ext>
            </a:extLst>
          </p:cNvPr>
          <p:cNvCxnSpPr>
            <a:stCxn id="5" idx="2"/>
            <a:endCxn id="23" idx="0"/>
          </p:cNvCxnSpPr>
          <p:nvPr/>
        </p:nvCxnSpPr>
        <p:spPr>
          <a:xfrm>
            <a:off x="2534175" y="1669407"/>
            <a:ext cx="1244366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280B7-91B9-4A8B-A435-C2796793562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850235" y="1669408"/>
            <a:ext cx="124576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2822E2-F70E-4F83-A24E-F9F271BD81D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680745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CA4927-46DA-4A08-8F9A-94CCD8F671E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096000" y="1669408"/>
            <a:ext cx="415255" cy="924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1D6763-F0C4-4162-9C9E-D061CAB6288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96000" y="1669408"/>
            <a:ext cx="1245765" cy="925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2556A7-39AA-4D46-9211-18FCE3E3244F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8412061" y="1669407"/>
            <a:ext cx="124576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EA4F4E-CBAF-41C5-84C5-647BD9F2FBB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9242571" y="1669407"/>
            <a:ext cx="415255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A5A5A3-5B69-4F55-A27D-FFC5D3042E7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9657826" y="1669407"/>
            <a:ext cx="41665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CB3AEB-7DA0-478E-9FBA-9AEE332D6E2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9657826" y="1669407"/>
            <a:ext cx="1247163" cy="9241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34EC9D-794D-4AE1-9786-FF945878D34F}"/>
              </a:ext>
            </a:extLst>
          </p:cNvPr>
          <p:cNvSpPr/>
          <p:nvPr/>
        </p:nvSpPr>
        <p:spPr>
          <a:xfrm>
            <a:off x="6381926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4721A43-A856-4477-9005-3DE21A0B733E}"/>
              </a:ext>
            </a:extLst>
          </p:cNvPr>
          <p:cNvSpPr/>
          <p:nvPr/>
        </p:nvSpPr>
        <p:spPr>
          <a:xfrm>
            <a:off x="7789178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C08FAEA-D309-43DD-AD3A-E9636509DC07}"/>
              </a:ext>
            </a:extLst>
          </p:cNvPr>
          <p:cNvSpPr/>
          <p:nvPr/>
        </p:nvSpPr>
        <p:spPr>
          <a:xfrm>
            <a:off x="9196430" y="424622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4FC3B48-E642-4CD2-B167-9B18EC485DF3}"/>
              </a:ext>
            </a:extLst>
          </p:cNvPr>
          <p:cNvSpPr/>
          <p:nvPr/>
        </p:nvSpPr>
        <p:spPr>
          <a:xfrm>
            <a:off x="964037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BCCA969-6B40-4E98-B036-B4963532A887}"/>
              </a:ext>
            </a:extLst>
          </p:cNvPr>
          <p:cNvSpPr/>
          <p:nvPr/>
        </p:nvSpPr>
        <p:spPr>
          <a:xfrm>
            <a:off x="2371289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B8188DF-3F8C-4B52-B53B-E16403075B79}"/>
              </a:ext>
            </a:extLst>
          </p:cNvPr>
          <p:cNvSpPr/>
          <p:nvPr/>
        </p:nvSpPr>
        <p:spPr>
          <a:xfrm>
            <a:off x="3778541" y="4243709"/>
            <a:ext cx="1245765" cy="520118"/>
          </a:xfrm>
          <a:prstGeom prst="roundRect">
            <a:avLst>
              <a:gd name="adj" fmla="val 456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Sparse-4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A2616E-BC64-4CF6-A1D5-3DA5BA85F338}"/>
              </a:ext>
            </a:extLst>
          </p:cNvPr>
          <p:cNvSpPr/>
          <p:nvPr/>
        </p:nvSpPr>
        <p:spPr>
          <a:xfrm>
            <a:off x="5546128" y="4449133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73B914-7A7E-490C-9E56-9B26CC7A07A5}"/>
              </a:ext>
            </a:extLst>
          </p:cNvPr>
          <p:cNvSpPr/>
          <p:nvPr/>
        </p:nvSpPr>
        <p:spPr>
          <a:xfrm>
            <a:off x="5718103" y="4450522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A2BD39-0F4D-4714-B606-09A090FE48B7}"/>
              </a:ext>
            </a:extLst>
          </p:cNvPr>
          <p:cNvSpPr/>
          <p:nvPr/>
        </p:nvSpPr>
        <p:spPr>
          <a:xfrm>
            <a:off x="5890078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39D500B-BF69-4F10-A76C-A9DEEEABC551}"/>
              </a:ext>
            </a:extLst>
          </p:cNvPr>
          <p:cNvSpPr/>
          <p:nvPr/>
        </p:nvSpPr>
        <p:spPr>
          <a:xfrm>
            <a:off x="11116811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9509B2-CDE5-409C-9B96-DBDF63B4D407}"/>
              </a:ext>
            </a:extLst>
          </p:cNvPr>
          <p:cNvSpPr/>
          <p:nvPr/>
        </p:nvSpPr>
        <p:spPr>
          <a:xfrm>
            <a:off x="11288786" y="4455106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638C94B-E513-4C19-8B43-5C93AF99413F}"/>
              </a:ext>
            </a:extLst>
          </p:cNvPr>
          <p:cNvSpPr/>
          <p:nvPr/>
        </p:nvSpPr>
        <p:spPr>
          <a:xfrm>
            <a:off x="11460761" y="4456009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6ABD4FF-EA2A-4B21-A1A0-D310F2FD9AF7}"/>
              </a:ext>
            </a:extLst>
          </p:cNvPr>
          <p:cNvSpPr/>
          <p:nvPr/>
        </p:nvSpPr>
        <p:spPr>
          <a:xfrm>
            <a:off x="254074" y="4451425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69D7B1-4193-40D4-9169-2508003B952A}"/>
              </a:ext>
            </a:extLst>
          </p:cNvPr>
          <p:cNvSpPr/>
          <p:nvPr/>
        </p:nvSpPr>
        <p:spPr>
          <a:xfrm>
            <a:off x="426049" y="4452814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34F4C8-476E-4FD4-99B3-9B204D9B8CCD}"/>
              </a:ext>
            </a:extLst>
          </p:cNvPr>
          <p:cNvSpPr/>
          <p:nvPr/>
        </p:nvSpPr>
        <p:spPr>
          <a:xfrm>
            <a:off x="598024" y="4453717"/>
            <a:ext cx="108051" cy="10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4175F1-9A7F-44B5-941C-25C80BE442AF}"/>
              </a:ext>
            </a:extLst>
          </p:cNvPr>
          <p:cNvCxnSpPr>
            <a:stCxn id="15" idx="4"/>
            <a:endCxn id="48" idx="0"/>
          </p:cNvCxnSpPr>
          <p:nvPr/>
        </p:nvCxnSpPr>
        <p:spPr>
          <a:xfrm flipH="1">
            <a:off x="7004809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A68E30-A201-4102-B81F-A44B039807FE}"/>
              </a:ext>
            </a:extLst>
          </p:cNvPr>
          <p:cNvCxnSpPr>
            <a:stCxn id="15" idx="4"/>
            <a:endCxn id="49" idx="0"/>
          </p:cNvCxnSpPr>
          <p:nvPr/>
        </p:nvCxnSpPr>
        <p:spPr>
          <a:xfrm>
            <a:off x="8412061" y="3113714"/>
            <a:ext cx="0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8112FB-A528-4E10-82A7-0D5CF9F7A82D}"/>
              </a:ext>
            </a:extLst>
          </p:cNvPr>
          <p:cNvCxnSpPr>
            <a:stCxn id="15" idx="4"/>
            <a:endCxn id="50" idx="0"/>
          </p:cNvCxnSpPr>
          <p:nvPr/>
        </p:nvCxnSpPr>
        <p:spPr>
          <a:xfrm>
            <a:off x="8412061" y="3113714"/>
            <a:ext cx="1407252" cy="1132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5E8555-E591-4E3F-8C60-1F1637EF25DF}"/>
              </a:ext>
            </a:extLst>
          </p:cNvPr>
          <p:cNvCxnSpPr>
            <a:stCxn id="21" idx="4"/>
            <a:endCxn id="51" idx="0"/>
          </p:cNvCxnSpPr>
          <p:nvPr/>
        </p:nvCxnSpPr>
        <p:spPr>
          <a:xfrm flipH="1">
            <a:off x="1586920" y="3112316"/>
            <a:ext cx="136111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E4EA3C-02ED-44E1-AE3D-C211F46C1063}"/>
              </a:ext>
            </a:extLst>
          </p:cNvPr>
          <p:cNvCxnSpPr>
            <a:stCxn id="21" idx="4"/>
            <a:endCxn id="52" idx="0"/>
          </p:cNvCxnSpPr>
          <p:nvPr/>
        </p:nvCxnSpPr>
        <p:spPr>
          <a:xfrm>
            <a:off x="2948031" y="3112316"/>
            <a:ext cx="46141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2F0E99-4D87-4F50-807C-672D04252B54}"/>
              </a:ext>
            </a:extLst>
          </p:cNvPr>
          <p:cNvCxnSpPr>
            <a:stCxn id="21" idx="4"/>
            <a:endCxn id="53" idx="0"/>
          </p:cNvCxnSpPr>
          <p:nvPr/>
        </p:nvCxnSpPr>
        <p:spPr>
          <a:xfrm>
            <a:off x="2948031" y="3112316"/>
            <a:ext cx="1453393" cy="1131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1F141AB-E443-42E5-BB80-F278A258ED45}"/>
              </a:ext>
            </a:extLst>
          </p:cNvPr>
          <p:cNvSpPr/>
          <p:nvPr/>
        </p:nvSpPr>
        <p:spPr>
          <a:xfrm>
            <a:off x="0" y="586236"/>
            <a:ext cx="12192000" cy="1016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8878" y="8878"/>
            <a:ext cx="12192000" cy="1225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dirty="0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 dirty="0">
                <a:latin typeface="Book Antiqua" panose="02040602050305030304" pitchFamily="18" charset="0"/>
              </a:rPr>
              <a:t>Βασική θεωρία δυαδικής </a:t>
            </a:r>
            <a:r>
              <a:rPr lang="el-GR" dirty="0" err="1">
                <a:latin typeface="Book Antiqua" panose="02040602050305030304" pitchFamily="18" charset="0"/>
              </a:rPr>
              <a:t>αθροισης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Prefix </a:t>
            </a:r>
            <a:r>
              <a:rPr lang="el-GR" dirty="0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 dirty="0">
                <a:latin typeface="Book Antiqua" panose="02040602050305030304" pitchFamily="18" charset="0"/>
              </a:rPr>
              <a:t>Ling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Jackson </a:t>
            </a:r>
            <a:r>
              <a:rPr lang="el-GR" dirty="0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 dirty="0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n-US" dirty="0">
                <a:latin typeface="Book Antiqua" panose="02040602050305030304" pitchFamily="18" charset="0"/>
              </a:rPr>
              <a:t>-1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l-GR" dirty="0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 dirty="0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55972B-0C60-4D06-A475-31DA1F5CB65F}"/>
              </a:ext>
            </a:extLst>
          </p:cNvPr>
          <p:cNvSpPr/>
          <p:nvPr/>
        </p:nvSpPr>
        <p:spPr>
          <a:xfrm rot="2715105">
            <a:off x="10732804" y="3769708"/>
            <a:ext cx="437760" cy="4255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B6B8E-E074-45D4-9538-EF82E8ED7DE4}"/>
              </a:ext>
            </a:extLst>
          </p:cNvPr>
          <p:cNvSpPr/>
          <p:nvPr/>
        </p:nvSpPr>
        <p:spPr>
          <a:xfrm rot="2715105">
            <a:off x="11147562" y="4022715"/>
            <a:ext cx="112497" cy="4255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0A72092-D070-40DC-97D9-F8817FB7162F}"/>
              </a:ext>
            </a:extLst>
          </p:cNvPr>
          <p:cNvSpPr/>
          <p:nvPr/>
        </p:nvSpPr>
        <p:spPr>
          <a:xfrm>
            <a:off x="279814" y="4308184"/>
            <a:ext cx="5357588" cy="228766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0FA9E95-FA30-4D80-AFF5-36E31D437B4B}"/>
              </a:ext>
            </a:extLst>
          </p:cNvPr>
          <p:cNvSpPr/>
          <p:nvPr/>
        </p:nvSpPr>
        <p:spPr>
          <a:xfrm>
            <a:off x="3373516" y="99693"/>
            <a:ext cx="5237084" cy="629174"/>
          </a:xfrm>
          <a:prstGeom prst="roundRect">
            <a:avLst>
              <a:gd name="adj" fmla="val 3533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Αρχιτεκτονική δομή των αθροιστών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D783-7508-4A72-B6DB-D0DFCF6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B2904-CCF7-4884-9262-25FC91DE7400}"/>
              </a:ext>
            </a:extLst>
          </p:cNvPr>
          <p:cNvSpPr/>
          <p:nvPr/>
        </p:nvSpPr>
        <p:spPr>
          <a:xfrm>
            <a:off x="2965509" y="861969"/>
            <a:ext cx="67111" cy="3304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7F2FB-C1E2-47FC-A908-5004F79568E4}"/>
              </a:ext>
            </a:extLst>
          </p:cNvPr>
          <p:cNvSpPr/>
          <p:nvPr/>
        </p:nvSpPr>
        <p:spPr>
          <a:xfrm>
            <a:off x="6061754" y="861969"/>
            <a:ext cx="67802" cy="44230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2DA489-DA91-4E5C-8D3E-C3F7B29E7648}"/>
              </a:ext>
            </a:extLst>
          </p:cNvPr>
          <p:cNvSpPr/>
          <p:nvPr/>
        </p:nvSpPr>
        <p:spPr>
          <a:xfrm>
            <a:off x="9150288" y="861969"/>
            <a:ext cx="76204" cy="44230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4C2D55-1EC1-447F-946E-B38D91EAB71A}"/>
              </a:ext>
            </a:extLst>
          </p:cNvPr>
          <p:cNvSpPr/>
          <p:nvPr/>
        </p:nvSpPr>
        <p:spPr>
          <a:xfrm>
            <a:off x="151002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p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  <a:r>
              <a:rPr lang="en-US" b="1" dirty="0">
                <a:latin typeface="Book Antiqua" panose="02040602050305030304" pitchFamily="18" charset="0"/>
              </a:rPr>
              <a:t> , x</a:t>
            </a:r>
            <a:r>
              <a:rPr lang="en-US" b="1" baseline="-25000" dirty="0"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7516F1-9BD6-44AB-B604-947039D5251C}"/>
              </a:ext>
            </a:extLst>
          </p:cNvPr>
          <p:cNvSpPr/>
          <p:nvPr/>
        </p:nvSpPr>
        <p:spPr>
          <a:xfrm>
            <a:off x="151001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58DCD-9EF0-44B0-B889-069657F2B819}"/>
              </a:ext>
            </a:extLst>
          </p:cNvPr>
          <p:cNvSpPr/>
          <p:nvPr/>
        </p:nvSpPr>
        <p:spPr>
          <a:xfrm>
            <a:off x="151000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Radix - 4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8D30E9-CFFE-48B9-BFBF-6AFB5D3C67F2}"/>
              </a:ext>
            </a:extLst>
          </p:cNvPr>
          <p:cNvSpPr/>
          <p:nvPr/>
        </p:nvSpPr>
        <p:spPr>
          <a:xfrm>
            <a:off x="151000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8-bit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D808C1-2F07-4BE0-8CEF-840E3C61A963}"/>
              </a:ext>
            </a:extLst>
          </p:cNvPr>
          <p:cNvSpPr/>
          <p:nvPr/>
        </p:nvSpPr>
        <p:spPr>
          <a:xfrm>
            <a:off x="321368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73F40-6C68-40A6-B6D6-EBB5BA983E22}"/>
              </a:ext>
            </a:extLst>
          </p:cNvPr>
          <p:cNvSpPr/>
          <p:nvPr/>
        </p:nvSpPr>
        <p:spPr>
          <a:xfrm>
            <a:off x="321368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51EE0A-7F0D-45B3-A8E6-8A97E8A0FBB4}"/>
              </a:ext>
            </a:extLst>
          </p:cNvPr>
          <p:cNvSpPr/>
          <p:nvPr/>
        </p:nvSpPr>
        <p:spPr>
          <a:xfrm>
            <a:off x="321368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910074-C277-45DA-9D30-98713A943416}"/>
              </a:ext>
            </a:extLst>
          </p:cNvPr>
          <p:cNvSpPr/>
          <p:nvPr/>
        </p:nvSpPr>
        <p:spPr>
          <a:xfrm>
            <a:off x="321368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16-bit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01424B-056A-4A4F-BC8C-1EAC264DCF24}"/>
              </a:ext>
            </a:extLst>
          </p:cNvPr>
          <p:cNvSpPr/>
          <p:nvPr/>
        </p:nvSpPr>
        <p:spPr>
          <a:xfrm>
            <a:off x="6310619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E00706-9B3C-424D-AA45-F162B798EAF9}"/>
              </a:ext>
            </a:extLst>
          </p:cNvPr>
          <p:cNvSpPr/>
          <p:nvPr/>
        </p:nvSpPr>
        <p:spPr>
          <a:xfrm>
            <a:off x="6310618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- 2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23B0EE-65A6-43B5-A0DE-CCBB3A641662}"/>
              </a:ext>
            </a:extLst>
          </p:cNvPr>
          <p:cNvSpPr/>
          <p:nvPr/>
        </p:nvSpPr>
        <p:spPr>
          <a:xfrm>
            <a:off x="6310617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FE76E8-9BC4-4D4C-8E54-818D1764301B}"/>
              </a:ext>
            </a:extLst>
          </p:cNvPr>
          <p:cNvSpPr/>
          <p:nvPr/>
        </p:nvSpPr>
        <p:spPr>
          <a:xfrm>
            <a:off x="6310617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975645-A805-45C8-B524-135599384F3D}"/>
              </a:ext>
            </a:extLst>
          </p:cNvPr>
          <p:cNvSpPr/>
          <p:nvPr/>
        </p:nvSpPr>
        <p:spPr>
          <a:xfrm>
            <a:off x="9407553" y="96473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ook Antiqua" panose="02040602050305030304" pitchFamily="18" charset="0"/>
              </a:rPr>
              <a:t>g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p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r>
              <a:rPr lang="en-US" b="1">
                <a:latin typeface="Book Antiqua" panose="02040602050305030304" pitchFamily="18" charset="0"/>
              </a:rPr>
              <a:t> , x</a:t>
            </a:r>
            <a:r>
              <a:rPr lang="en-US" b="1" baseline="-25000">
                <a:latin typeface="Book Antiqua" panose="02040602050305030304" pitchFamily="18" charset="0"/>
              </a:rPr>
              <a:t>i</a:t>
            </a:r>
            <a:endParaRPr lang="en-US" b="1" baseline="-25000" dirty="0">
              <a:latin typeface="Book Antiqua" panose="0204060205030503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B5E04-5075-4706-A8AE-863DDC1C6F75}"/>
              </a:ext>
            </a:extLst>
          </p:cNvPr>
          <p:cNvSpPr/>
          <p:nvPr/>
        </p:nvSpPr>
        <p:spPr>
          <a:xfrm>
            <a:off x="9407552" y="186375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4DAD38-71AC-4809-8C37-0538A1B4ED88}"/>
              </a:ext>
            </a:extLst>
          </p:cNvPr>
          <p:cNvSpPr/>
          <p:nvPr/>
        </p:nvSpPr>
        <p:spPr>
          <a:xfrm>
            <a:off x="9407551" y="276277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A3C5A59-8F49-46BA-8308-48B01B987998}"/>
              </a:ext>
            </a:extLst>
          </p:cNvPr>
          <p:cNvSpPr/>
          <p:nvPr/>
        </p:nvSpPr>
        <p:spPr>
          <a:xfrm>
            <a:off x="9407551" y="3661794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ook Antiqua" panose="02040602050305030304" pitchFamily="18" charset="0"/>
              </a:rPr>
              <a:t>Radix - 4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965D98-C826-4E4E-A40D-B181877FE1BC}"/>
              </a:ext>
            </a:extLst>
          </p:cNvPr>
          <p:cNvSpPr/>
          <p:nvPr/>
        </p:nvSpPr>
        <p:spPr>
          <a:xfrm>
            <a:off x="6310617" y="4558310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32-bit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BE6DC6-F435-4773-91D1-E9853B8B1D3E}"/>
              </a:ext>
            </a:extLst>
          </p:cNvPr>
          <p:cNvSpPr/>
          <p:nvPr/>
        </p:nvSpPr>
        <p:spPr>
          <a:xfrm>
            <a:off x="9407551" y="4558309"/>
            <a:ext cx="2667699" cy="377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SUM 64-bit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57A8B98-20E2-4245-877B-2F81169612AF}"/>
              </a:ext>
            </a:extLst>
          </p:cNvPr>
          <p:cNvSpPr/>
          <p:nvPr/>
        </p:nvSpPr>
        <p:spPr>
          <a:xfrm>
            <a:off x="1390469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02D79D9-0169-4FE3-BCEB-C0256036E143}"/>
              </a:ext>
            </a:extLst>
          </p:cNvPr>
          <p:cNvSpPr/>
          <p:nvPr/>
        </p:nvSpPr>
        <p:spPr>
          <a:xfrm>
            <a:off x="1390469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0354C92-7355-4BA2-A704-E3AA3EF1F1F6}"/>
              </a:ext>
            </a:extLst>
          </p:cNvPr>
          <p:cNvSpPr/>
          <p:nvPr/>
        </p:nvSpPr>
        <p:spPr>
          <a:xfrm>
            <a:off x="1390469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D9EAC5C-2BF3-4AA9-88C6-0EE719826DF1}"/>
              </a:ext>
            </a:extLst>
          </p:cNvPr>
          <p:cNvSpPr/>
          <p:nvPr/>
        </p:nvSpPr>
        <p:spPr>
          <a:xfrm>
            <a:off x="4446859" y="139816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1367A40-91E2-4399-A04A-B7BE82CCABDB}"/>
              </a:ext>
            </a:extLst>
          </p:cNvPr>
          <p:cNvSpPr/>
          <p:nvPr/>
        </p:nvSpPr>
        <p:spPr>
          <a:xfrm>
            <a:off x="4446859" y="229718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692428B-0E8E-4407-B79B-F29694C3D5EC}"/>
              </a:ext>
            </a:extLst>
          </p:cNvPr>
          <p:cNvSpPr/>
          <p:nvPr/>
        </p:nvSpPr>
        <p:spPr>
          <a:xfrm>
            <a:off x="4446859" y="319620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BCB62CB-5D75-4B3C-9950-79E935D1E52F}"/>
              </a:ext>
            </a:extLst>
          </p:cNvPr>
          <p:cNvSpPr/>
          <p:nvPr/>
        </p:nvSpPr>
        <p:spPr>
          <a:xfrm>
            <a:off x="7539607" y="139481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1D20B8D-0CE9-412B-893A-60A5278C43D2}"/>
              </a:ext>
            </a:extLst>
          </p:cNvPr>
          <p:cNvSpPr/>
          <p:nvPr/>
        </p:nvSpPr>
        <p:spPr>
          <a:xfrm>
            <a:off x="7539607" y="2293836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00186D5-B18C-4A75-B5D2-BC4AA3FD4C0A}"/>
              </a:ext>
            </a:extLst>
          </p:cNvPr>
          <p:cNvSpPr/>
          <p:nvPr/>
        </p:nvSpPr>
        <p:spPr>
          <a:xfrm>
            <a:off x="7539607" y="3192855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59015AD-B0CF-4D51-9ABA-CF264E641373}"/>
              </a:ext>
            </a:extLst>
          </p:cNvPr>
          <p:cNvSpPr/>
          <p:nvPr/>
        </p:nvSpPr>
        <p:spPr>
          <a:xfrm>
            <a:off x="10640731" y="138418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F37C6D1-44D1-4111-A4D2-E3613BC1B6FA}"/>
              </a:ext>
            </a:extLst>
          </p:cNvPr>
          <p:cNvSpPr/>
          <p:nvPr/>
        </p:nvSpPr>
        <p:spPr>
          <a:xfrm>
            <a:off x="10640731" y="2283204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3504692-52FA-473B-98D5-A0E2A205E0D3}"/>
              </a:ext>
            </a:extLst>
          </p:cNvPr>
          <p:cNvSpPr/>
          <p:nvPr/>
        </p:nvSpPr>
        <p:spPr>
          <a:xfrm>
            <a:off x="10640731" y="3182223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B23FB68-588D-40E5-B8FC-58C982BA6718}"/>
              </a:ext>
            </a:extLst>
          </p:cNvPr>
          <p:cNvSpPr/>
          <p:nvPr/>
        </p:nvSpPr>
        <p:spPr>
          <a:xfrm>
            <a:off x="7539606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22E94E4-C6AF-4793-9E82-C5C8A4F6F9C1}"/>
              </a:ext>
            </a:extLst>
          </p:cNvPr>
          <p:cNvSpPr/>
          <p:nvPr/>
        </p:nvSpPr>
        <p:spPr>
          <a:xfrm>
            <a:off x="10640731" y="4093127"/>
            <a:ext cx="205533" cy="437626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6EF45-642B-4C0D-B718-82D1901A7F26}"/>
              </a:ext>
            </a:extLst>
          </p:cNvPr>
          <p:cNvSpPr/>
          <p:nvPr/>
        </p:nvSpPr>
        <p:spPr>
          <a:xfrm>
            <a:off x="1443626" y="2343324"/>
            <a:ext cx="144847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33C2C8-F811-4100-AFB0-9E4A696F39D7}"/>
              </a:ext>
            </a:extLst>
          </p:cNvPr>
          <p:cNvSpPr/>
          <p:nvPr/>
        </p:nvSpPr>
        <p:spPr>
          <a:xfrm>
            <a:off x="1527161" y="3242344"/>
            <a:ext cx="1291538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938D93-8B45-4AF6-9D20-94FE57FC52A6}"/>
              </a:ext>
            </a:extLst>
          </p:cNvPr>
          <p:cNvSpPr/>
          <p:nvPr/>
        </p:nvSpPr>
        <p:spPr>
          <a:xfrm>
            <a:off x="4571309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09784F-F165-4552-87D4-7A349875F787}"/>
              </a:ext>
            </a:extLst>
          </p:cNvPr>
          <p:cNvSpPr/>
          <p:nvPr/>
        </p:nvSpPr>
        <p:spPr>
          <a:xfrm>
            <a:off x="4571309" y="3242344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32D054-B5FD-483F-9759-3D9007BBC91B}"/>
              </a:ext>
            </a:extLst>
          </p:cNvPr>
          <p:cNvSpPr/>
          <p:nvPr/>
        </p:nvSpPr>
        <p:spPr>
          <a:xfrm>
            <a:off x="7668935" y="2359402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414EBD-8516-424F-9831-95EB8566B099}"/>
              </a:ext>
            </a:extLst>
          </p:cNvPr>
          <p:cNvSpPr/>
          <p:nvPr/>
        </p:nvSpPr>
        <p:spPr>
          <a:xfrm>
            <a:off x="10748374" y="2343324"/>
            <a:ext cx="1310072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G1, H1, R1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FFFAC-FCE1-47DF-91E7-213E864B8793}"/>
              </a:ext>
            </a:extLst>
          </p:cNvPr>
          <p:cNvSpPr/>
          <p:nvPr/>
        </p:nvSpPr>
        <p:spPr>
          <a:xfrm>
            <a:off x="7652862" y="3252976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37F42A-25CC-4A9C-8AA6-6E15E934C0A1}"/>
              </a:ext>
            </a:extLst>
          </p:cNvPr>
          <p:cNvSpPr/>
          <p:nvPr/>
        </p:nvSpPr>
        <p:spPr>
          <a:xfrm>
            <a:off x="10719361" y="323984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G2, H2, R2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BA44B-F671-4CB8-BF11-C8822AFAEBE7}"/>
              </a:ext>
            </a:extLst>
          </p:cNvPr>
          <p:cNvSpPr/>
          <p:nvPr/>
        </p:nvSpPr>
        <p:spPr>
          <a:xfrm>
            <a:off x="7667195" y="4166270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3CF948-4EEF-412A-BA65-CEA1BD5B0342}"/>
              </a:ext>
            </a:extLst>
          </p:cNvPr>
          <p:cNvSpPr/>
          <p:nvPr/>
        </p:nvSpPr>
        <p:spPr>
          <a:xfrm>
            <a:off x="10723207" y="4153248"/>
            <a:ext cx="1368097" cy="317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G3, H3, R3 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95ECD3A-F9B1-4A98-BBD2-5113B014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13896"/>
              </p:ext>
            </p:extLst>
          </p:nvPr>
        </p:nvGraphicFramePr>
        <p:xfrm>
          <a:off x="422747" y="4532733"/>
          <a:ext cx="508552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2761">
                  <a:extLst>
                    <a:ext uri="{9D8B030D-6E8A-4147-A177-3AD203B41FA5}">
                      <a16:colId xmlns:a16="http://schemas.microsoft.com/office/drawing/2014/main" val="3259381913"/>
                    </a:ext>
                  </a:extLst>
                </a:gridCol>
                <a:gridCol w="2542761">
                  <a:extLst>
                    <a:ext uri="{9D8B030D-6E8A-4147-A177-3AD203B41FA5}">
                      <a16:colId xmlns:a16="http://schemas.microsoft.com/office/drawing/2014/main" val="387665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Μήκος Εισόδου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Radix </a:t>
                      </a:r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κάθε επιπέδου</a:t>
                      </a:r>
                      <a:endParaRPr lang="en-US" b="1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8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8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4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16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2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32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2x4x4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64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4x4x4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4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5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406C3-C7EC-47C9-AA23-81670A684966}"/>
              </a:ext>
            </a:extLst>
          </p:cNvPr>
          <p:cNvSpPr/>
          <p:nvPr/>
        </p:nvSpPr>
        <p:spPr>
          <a:xfrm>
            <a:off x="0" y="500462"/>
            <a:ext cx="12192000" cy="62210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6B73C-B274-4E4C-830B-7BFF73E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456D0-4F2B-4D3C-B94C-36847529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04" y="855176"/>
            <a:ext cx="8785991" cy="5147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854DB-1752-497D-A83F-F52CCE59DF2A}"/>
              </a:ext>
            </a:extLst>
          </p:cNvPr>
          <p:cNvSpPr txBox="1"/>
          <p:nvPr/>
        </p:nvSpPr>
        <p:spPr>
          <a:xfrm>
            <a:off x="0" y="131130"/>
            <a:ext cx="12192000" cy="36933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Βασική Αρχιτεκτονική του 2</a:t>
            </a:r>
            <a:r>
              <a:rPr lang="el-GR" b="1" baseline="30000" dirty="0">
                <a:latin typeface="Book Antiqua" panose="02040602050305030304" pitchFamily="18" charset="0"/>
              </a:rPr>
              <a:t>8</a:t>
            </a:r>
            <a:r>
              <a:rPr lang="el-GR" b="1" dirty="0">
                <a:latin typeface="Book Antiqua" panose="02040602050305030304" pitchFamily="18" charset="0"/>
              </a:rPr>
              <a:t>-1 αθροιστή υπολοίπου</a:t>
            </a:r>
            <a:endParaRPr lang="en-US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37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17344-A361-4D88-B91F-2C977242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748F54-BED0-400E-8C60-9A0EF2D54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8"/>
          <a:stretch/>
        </p:blipFill>
        <p:spPr>
          <a:xfrm>
            <a:off x="170464" y="889233"/>
            <a:ext cx="4114800" cy="5693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C2E7BB-2B5B-4E37-8504-85C0409BE69A}"/>
              </a:ext>
            </a:extLst>
          </p:cNvPr>
          <p:cNvSpPr/>
          <p:nvPr/>
        </p:nvSpPr>
        <p:spPr>
          <a:xfrm>
            <a:off x="0" y="0"/>
            <a:ext cx="12192000" cy="592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latin typeface="Book Antiqua" panose="02040602050305030304" pitchFamily="18" charset="0"/>
              </a:rPr>
              <a:t>Δομή του κώδικα </a:t>
            </a:r>
            <a:r>
              <a:rPr lang="en-US" sz="2400" b="1" dirty="0">
                <a:latin typeface="Book Antiqua" panose="02040602050305030304" pitchFamily="18" charset="0"/>
              </a:rPr>
              <a:t>HDL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30A3A7-41FD-4995-9A2F-1C47A587925D}"/>
              </a:ext>
            </a:extLst>
          </p:cNvPr>
          <p:cNvSpPr/>
          <p:nvPr/>
        </p:nvSpPr>
        <p:spPr>
          <a:xfrm>
            <a:off x="5008228" y="1350628"/>
            <a:ext cx="1087772" cy="438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_</a:t>
            </a:r>
            <a:r>
              <a:rPr lang="en-US" b="1" dirty="0" err="1">
                <a:latin typeface="Book Antiqua" panose="02040602050305030304" pitchFamily="18" charset="0"/>
              </a:rPr>
              <a:t>gpx</a:t>
            </a:r>
            <a:endParaRPr lang="en-US" b="1" dirty="0">
              <a:latin typeface="Book Antiqua" panose="0204060205030503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45312-2B1C-4809-BA15-466CECB9998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291358" y="889233"/>
            <a:ext cx="0" cy="4613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FDDCCB-69B6-4D05-842D-7D58C199E502}"/>
              </a:ext>
            </a:extLst>
          </p:cNvPr>
          <p:cNvCxnSpPr/>
          <p:nvPr/>
        </p:nvCxnSpPr>
        <p:spPr>
          <a:xfrm>
            <a:off x="5788404" y="1031846"/>
            <a:ext cx="0" cy="3187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79F4BBB-AE8D-46F3-8EC0-F0047CF4313E}"/>
              </a:ext>
            </a:extLst>
          </p:cNvPr>
          <p:cNvSpPr/>
          <p:nvPr/>
        </p:nvSpPr>
        <p:spPr>
          <a:xfrm>
            <a:off x="4285264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9174D-6D8E-4AD7-A9E8-454E8D00FB21}"/>
              </a:ext>
            </a:extLst>
          </p:cNvPr>
          <p:cNvSpPr/>
          <p:nvPr/>
        </p:nvSpPr>
        <p:spPr>
          <a:xfrm>
            <a:off x="5101906" y="662730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a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BCFDD4-9078-4909-8E88-17C55CFBBD5B}"/>
              </a:ext>
            </a:extLst>
          </p:cNvPr>
          <p:cNvSpPr/>
          <p:nvPr/>
        </p:nvSpPr>
        <p:spPr>
          <a:xfrm>
            <a:off x="5619224" y="82747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b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71655-A635-4930-B3F4-36736FD5D6D7}"/>
              </a:ext>
            </a:extLst>
          </p:cNvPr>
          <p:cNvSpPr/>
          <p:nvPr/>
        </p:nvSpPr>
        <p:spPr>
          <a:xfrm>
            <a:off x="4934825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g</a:t>
            </a:r>
            <a:r>
              <a:rPr lang="en-US" b="1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  <a:endParaRPr lang="en-US" b="1" baseline="-25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CA836D-E137-4E2D-B999-398FA430F9F1}"/>
              </a:ext>
            </a:extLst>
          </p:cNvPr>
          <p:cNvSpPr/>
          <p:nvPr/>
        </p:nvSpPr>
        <p:spPr>
          <a:xfrm>
            <a:off x="5372451" y="2085821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CBCEE-EFC0-4114-B92A-5FEAD6C4CFCC}"/>
              </a:ext>
            </a:extLst>
          </p:cNvPr>
          <p:cNvSpPr/>
          <p:nvPr/>
        </p:nvSpPr>
        <p:spPr>
          <a:xfrm>
            <a:off x="5808675" y="2077066"/>
            <a:ext cx="378903" cy="226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b="1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19542-6558-4FF5-95C0-BB79575F2B9F}"/>
              </a:ext>
            </a:extLst>
          </p:cNvPr>
          <p:cNvCxnSpPr>
            <a:endCxn id="21" idx="0"/>
          </p:cNvCxnSpPr>
          <p:nvPr/>
        </p:nvCxnSpPr>
        <p:spPr>
          <a:xfrm>
            <a:off x="5124276" y="1789167"/>
            <a:ext cx="1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4A46D7-8C90-4637-A909-A6EC2457414D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5552114" y="1789167"/>
            <a:ext cx="9789" cy="2966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063E26-31D8-493D-9B33-18E24EE26AAA}"/>
              </a:ext>
            </a:extLst>
          </p:cNvPr>
          <p:cNvCxnSpPr>
            <a:cxnSpLocks/>
          </p:cNvCxnSpPr>
          <p:nvPr/>
        </p:nvCxnSpPr>
        <p:spPr>
          <a:xfrm>
            <a:off x="5963288" y="1780413"/>
            <a:ext cx="1" cy="2966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06BE0F4-F161-4666-85BB-E776A3B4DA20}"/>
              </a:ext>
            </a:extLst>
          </p:cNvPr>
          <p:cNvSpPr/>
          <p:nvPr/>
        </p:nvSpPr>
        <p:spPr>
          <a:xfrm>
            <a:off x="6291631" y="1451295"/>
            <a:ext cx="530017" cy="19294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DCECBE-2C61-46DC-B4AA-6376572D5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14" y="1100113"/>
            <a:ext cx="4487440" cy="21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EFA4F-4542-491A-B4CC-5043057B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898989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2A35E-6AB4-4C8D-8D03-F61773843CC8}"/>
              </a:ext>
            </a:extLst>
          </p:cNvPr>
          <p:cNvSpPr txBox="1"/>
          <p:nvPr/>
        </p:nvSpPr>
        <p:spPr>
          <a:xfrm>
            <a:off x="637380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Διαδικασία ελέγχου ορθής λειτουργίας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65AFA0-CA5C-4665-B2B1-B7D58629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46" y="441569"/>
            <a:ext cx="7975042" cy="59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4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7E622-029A-4940-A7F0-ED339999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40779B-E186-4346-97E7-516E62CA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8" y="887169"/>
            <a:ext cx="4564224" cy="556241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AE275B-54B3-432C-B969-924A2D7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0" y="893132"/>
            <a:ext cx="4564224" cy="555644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79E5F7-D24E-46F7-BDFA-322A304684D5}"/>
              </a:ext>
            </a:extLst>
          </p:cNvPr>
          <p:cNvSpPr/>
          <p:nvPr/>
        </p:nvSpPr>
        <p:spPr>
          <a:xfrm>
            <a:off x="2932922" y="136525"/>
            <a:ext cx="6326155" cy="54117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>
                <a:latin typeface="Book Antiqua" panose="02040602050305030304" pitchFamily="18" charset="0"/>
              </a:rPr>
              <a:t>Αλγεβρική περιγραφή των αθροιστών που αναπτύχθηκαν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D97DF-98B6-4F63-8C12-7A9FD609D16F}"/>
              </a:ext>
            </a:extLst>
          </p:cNvPr>
          <p:cNvSpPr/>
          <p:nvPr/>
        </p:nvSpPr>
        <p:spPr>
          <a:xfrm>
            <a:off x="6015135" y="867747"/>
            <a:ext cx="161731" cy="5853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4B6FEF-13F7-46D0-BC13-62C0E5115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" y="811766"/>
            <a:ext cx="5626514" cy="19419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E9CC50-F256-4EA2-85D5-CC0173A44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5" y="807335"/>
            <a:ext cx="5626513" cy="19419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4A153C-E861-45EF-8638-5C74055CE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0" y="3845784"/>
            <a:ext cx="5626514" cy="2732271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0BEEB5-9B71-40E1-8BD7-6A63BAB44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3764814"/>
            <a:ext cx="5626514" cy="28132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0A17-2376-4473-89E3-EA5D91DA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FCAAC12-ECE3-429D-A5B3-AAB453D53177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6FD98-A67A-468E-9305-79C09BA64D71}"/>
              </a:ext>
            </a:extLst>
          </p:cNvPr>
          <p:cNvSpPr/>
          <p:nvPr/>
        </p:nvSpPr>
        <p:spPr>
          <a:xfrm>
            <a:off x="260290" y="3010578"/>
            <a:ext cx="11704538" cy="1489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604A03-F269-4EA6-B98F-CFAE84166B5D}"/>
              </a:ext>
            </a:extLst>
          </p:cNvPr>
          <p:cNvSpPr/>
          <p:nvPr/>
        </p:nvSpPr>
        <p:spPr>
          <a:xfrm>
            <a:off x="1162975" y="3285594"/>
            <a:ext cx="9761112" cy="335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388A8-DA03-4AD6-A09B-B6EF2849658A}"/>
              </a:ext>
            </a:extLst>
          </p:cNvPr>
          <p:cNvSpPr/>
          <p:nvPr/>
        </p:nvSpPr>
        <p:spPr>
          <a:xfrm>
            <a:off x="6019156" y="204188"/>
            <a:ext cx="164950" cy="63738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C7FD59-043E-4FD6-BD7F-1AFC7AAAF0D2}"/>
              </a:ext>
            </a:extLst>
          </p:cNvPr>
          <p:cNvSpPr/>
          <p:nvPr/>
        </p:nvSpPr>
        <p:spPr>
          <a:xfrm>
            <a:off x="1819747" y="266628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16-bit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3D1A67-4472-47C6-AACC-03535D2E6762}"/>
              </a:ext>
            </a:extLst>
          </p:cNvPr>
          <p:cNvSpPr/>
          <p:nvPr/>
        </p:nvSpPr>
        <p:spPr>
          <a:xfrm>
            <a:off x="8357879" y="286882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8-bit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33C51E-540F-41DE-B0E1-67086CB49B68}"/>
              </a:ext>
            </a:extLst>
          </p:cNvPr>
          <p:cNvSpPr/>
          <p:nvPr/>
        </p:nvSpPr>
        <p:spPr>
          <a:xfrm>
            <a:off x="1819747" y="3378637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32-bit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8610C9-9BEB-4C26-A040-0FD208DDD4E7}"/>
              </a:ext>
            </a:extLst>
          </p:cNvPr>
          <p:cNvSpPr/>
          <p:nvPr/>
        </p:nvSpPr>
        <p:spPr>
          <a:xfrm>
            <a:off x="8357879" y="3335787"/>
            <a:ext cx="2441359" cy="32847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Jackson 64-bit</a:t>
            </a:r>
          </a:p>
        </p:txBody>
      </p:sp>
    </p:spTree>
    <p:extLst>
      <p:ext uri="{BB962C8B-B14F-4D97-AF65-F5344CB8AC3E}">
        <p14:creationId xmlns:p14="http://schemas.microsoft.com/office/powerpoint/2010/main" val="68954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3464C-318F-4398-AC45-74947765E2AB}"/>
              </a:ext>
            </a:extLst>
          </p:cNvPr>
          <p:cNvSpPr/>
          <p:nvPr/>
        </p:nvSpPr>
        <p:spPr>
          <a:xfrm>
            <a:off x="314324" y="295276"/>
            <a:ext cx="11496675" cy="6276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50AA4-5239-45B2-8868-6218013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AFAF5-BA17-47E4-B0B5-8DEAB29BC2DE}"/>
              </a:ext>
            </a:extLst>
          </p:cNvPr>
          <p:cNvSpPr txBox="1"/>
          <p:nvPr/>
        </p:nvSpPr>
        <p:spPr>
          <a:xfrm>
            <a:off x="1500544" y="2745729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Book Antiqua" panose="02040602050305030304" pitchFamily="18" charset="0"/>
              </a:rPr>
              <a:t>Σύνθεση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4FD75-F725-4667-A000-E00DB28356B0}"/>
              </a:ext>
            </a:extLst>
          </p:cNvPr>
          <p:cNvSpPr txBox="1"/>
          <p:nvPr/>
        </p:nvSpPr>
        <p:spPr>
          <a:xfrm>
            <a:off x="4038600" y="1851402"/>
            <a:ext cx="4808220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Design Compiler </a:t>
            </a:r>
            <a:r>
              <a:rPr lang="el-GR" dirty="0">
                <a:latin typeface="Book Antiqua" panose="02040602050305030304" pitchFamily="18" charset="0"/>
              </a:rPr>
              <a:t>της </a:t>
            </a:r>
            <a:r>
              <a:rPr lang="en-US" dirty="0">
                <a:latin typeface="Book Antiqua" panose="02040602050305030304" pitchFamily="18" charset="0"/>
              </a:rPr>
              <a:t>Synopsys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Bottom –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Τοπογραφική και μη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Χωρίς περιορισμούς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Βιβλιοθήκη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Digital Standard Cell Library 32nm </a:t>
            </a:r>
            <a:r>
              <a:rPr lang="el-GR" dirty="0">
                <a:latin typeface="Book Antiqua" panose="02040602050305030304" pitchFamily="18" charset="0"/>
              </a:rPr>
              <a:t>της </a:t>
            </a:r>
            <a:r>
              <a:rPr lang="en-US" dirty="0">
                <a:latin typeface="Book Antiqua" panose="02040602050305030304" pitchFamily="18" charset="0"/>
              </a:rPr>
              <a:t>Synopsys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243A6-1CC6-41C2-9C75-6ED5FE09CF30}"/>
              </a:ext>
            </a:extLst>
          </p:cNvPr>
          <p:cNvSpPr/>
          <p:nvPr/>
        </p:nvSpPr>
        <p:spPr>
          <a:xfrm>
            <a:off x="3609975" y="1000125"/>
            <a:ext cx="95250" cy="39528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1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1362A8-8066-4EB2-8BE8-D83B9CC81DB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6DDFE7-7FC0-41FA-9EDF-0AD3E34A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C68739-C399-495E-855B-1DF879CE4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932175"/>
              </p:ext>
            </p:extLst>
          </p:nvPr>
        </p:nvGraphicFramePr>
        <p:xfrm>
          <a:off x="885826" y="485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4CF70D-2AEA-43ED-8AB3-8F276784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883744"/>
              </p:ext>
            </p:extLst>
          </p:nvPr>
        </p:nvGraphicFramePr>
        <p:xfrm>
          <a:off x="6734175" y="485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04B8F6-91E7-4A9F-AC69-95B166783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198216"/>
              </p:ext>
            </p:extLst>
          </p:nvPr>
        </p:nvGraphicFramePr>
        <p:xfrm>
          <a:off x="885826" y="3705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921C6AA-C82D-4BAB-9855-D7E2B01D7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928160"/>
              </p:ext>
            </p:extLst>
          </p:nvPr>
        </p:nvGraphicFramePr>
        <p:xfrm>
          <a:off x="6734175" y="3705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ADD4C19-3AD9-4061-A710-506AFB571CB9}"/>
              </a:ext>
            </a:extLst>
          </p:cNvPr>
          <p:cNvSpPr/>
          <p:nvPr/>
        </p:nvSpPr>
        <p:spPr>
          <a:xfrm>
            <a:off x="6638925" y="3629026"/>
            <a:ext cx="4791075" cy="281939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2B996E-F884-4343-A442-76A4AE7D19F7}"/>
              </a:ext>
            </a:extLst>
          </p:cNvPr>
          <p:cNvSpPr/>
          <p:nvPr/>
        </p:nvSpPr>
        <p:spPr>
          <a:xfrm>
            <a:off x="4505325" y="66675"/>
            <a:ext cx="3152775" cy="4191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latin typeface="Book Antiqua" panose="02040602050305030304" pitchFamily="18" charset="0"/>
              </a:rPr>
              <a:t>Μετρήσεις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3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33BBB-07BC-4497-9C57-D5A6DE2F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CE30DC-124A-45DD-9375-AFFCEA2BCD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335587"/>
              </p:ext>
            </p:extLst>
          </p:nvPr>
        </p:nvGraphicFramePr>
        <p:xfrm>
          <a:off x="523876" y="209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B495F3-C318-4138-8FE9-4FF588C19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219020"/>
              </p:ext>
            </p:extLst>
          </p:nvPr>
        </p:nvGraphicFramePr>
        <p:xfrm>
          <a:off x="7096126" y="209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FC8352-D2B1-4D45-8417-73C641F1B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922629"/>
              </p:ext>
            </p:extLst>
          </p:nvPr>
        </p:nvGraphicFramePr>
        <p:xfrm>
          <a:off x="52387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B08F6A-3E4A-4977-8A3D-266981F9D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77625"/>
              </p:ext>
            </p:extLst>
          </p:nvPr>
        </p:nvGraphicFramePr>
        <p:xfrm>
          <a:off x="7096126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035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D31C7C-C4EB-427B-8709-2B1B761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D66BD-BAFB-4E1F-8BBD-3C50B53A7EFA}"/>
              </a:ext>
            </a:extLst>
          </p:cNvPr>
          <p:cNvSpPr/>
          <p:nvPr/>
        </p:nvSpPr>
        <p:spPr>
          <a:xfrm>
            <a:off x="314324" y="295276"/>
            <a:ext cx="11496675" cy="6276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9BC3E48-998E-4DE6-983A-F122C00EC6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CAAC12-ECE3-429D-A5B3-AAB453D531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7DD9A-D5B2-4D98-A586-8F57FBEE4A23}"/>
              </a:ext>
            </a:extLst>
          </p:cNvPr>
          <p:cNvSpPr txBox="1"/>
          <p:nvPr/>
        </p:nvSpPr>
        <p:spPr>
          <a:xfrm>
            <a:off x="1138594" y="1000125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Book Antiqua" panose="02040602050305030304" pitchFamily="18" charset="0"/>
              </a:rPr>
              <a:t>Συμπεράσματα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11371-B32B-40C2-B6DC-204F1FF764FD}"/>
              </a:ext>
            </a:extLst>
          </p:cNvPr>
          <p:cNvSpPr txBox="1"/>
          <p:nvPr/>
        </p:nvSpPr>
        <p:spPr>
          <a:xfrm>
            <a:off x="1054350" y="1923455"/>
            <a:ext cx="9366000" cy="4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Book Antiqua" panose="02040602050305030304" pitchFamily="18" charset="0"/>
              </a:rPr>
              <a:t>Γιατί τα αποτελέσματα μεταξύ Τοπογραφικών και μη έχουν τέτοια απόκλιση ?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2B0F0-B23F-46F3-8BCA-274BC45990BD}"/>
              </a:ext>
            </a:extLst>
          </p:cNvPr>
          <p:cNvSpPr/>
          <p:nvPr/>
        </p:nvSpPr>
        <p:spPr>
          <a:xfrm>
            <a:off x="1074421" y="1461790"/>
            <a:ext cx="6478904" cy="233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E228043-401F-4B2D-BFDF-6B5E0C0A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482603"/>
            <a:ext cx="4086417" cy="35276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2F5B97-625F-4A8C-BD2B-19ADD5DB85AF}"/>
              </a:ext>
            </a:extLst>
          </p:cNvPr>
          <p:cNvSpPr/>
          <p:nvPr/>
        </p:nvSpPr>
        <p:spPr>
          <a:xfrm>
            <a:off x="7077075" y="2314575"/>
            <a:ext cx="4733924" cy="4041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C7117-AC5F-490B-8BE8-5BCA958F0648}"/>
              </a:ext>
            </a:extLst>
          </p:cNvPr>
          <p:cNvSpPr txBox="1"/>
          <p:nvPr/>
        </p:nvSpPr>
        <p:spPr>
          <a:xfrm>
            <a:off x="1138594" y="2736390"/>
            <a:ext cx="9366000" cy="254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Book Antiqua" panose="02040602050305030304" pitchFamily="18" charset="0"/>
              </a:rPr>
              <a:t>Οπότε συμπεραίνουμε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lang="el-GR" dirty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Τα αποτελέσματα είναι θετικά στις μη τοπογραφικές μετρήσεις. Ενώ στις τοπογραφικές παρατηρείται θετική απόδοση σε ελάχιστες περιπτώσεις.</a:t>
            </a:r>
          </a:p>
          <a:p>
            <a:pPr>
              <a:lnSpc>
                <a:spcPct val="150000"/>
              </a:lnSpc>
            </a:pPr>
            <a:endParaRPr lang="el-GR" dirty="0">
              <a:latin typeface="Book Antiqua" panose="0204060205030503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>
                <a:latin typeface="Book Antiqua" panose="02040602050305030304" pitchFamily="18" charset="0"/>
              </a:rPr>
              <a:t>Η χρήση των αθροιστών αυτών λόγω του εμβαδού τους είναι κατάλληλη σε περιπτώσεις που οι περιορισμοί των πόρων είναι ελαστικοί.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94D32-5DB0-4C0B-8CB3-514CCB3AF792}"/>
              </a:ext>
            </a:extLst>
          </p:cNvPr>
          <p:cNvSpPr/>
          <p:nvPr/>
        </p:nvSpPr>
        <p:spPr>
          <a:xfrm rot="7696129">
            <a:off x="11463701" y="-902227"/>
            <a:ext cx="546403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048FF-8277-4205-8C67-F4122171F152}"/>
              </a:ext>
            </a:extLst>
          </p:cNvPr>
          <p:cNvSpPr/>
          <p:nvPr/>
        </p:nvSpPr>
        <p:spPr>
          <a:xfrm rot="7696129">
            <a:off x="11203605" y="-698117"/>
            <a:ext cx="162592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1CB14-9F5E-4B69-B05A-C41A3258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30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70C8-C1E7-48B4-834F-75BFA91A4FF8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Τέλος</a:t>
            </a:r>
            <a:endParaRPr lang="el-GR" sz="5400" b="1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endParaRPr lang="el-GR" sz="5400" b="1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Σας 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Ευχ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αριστώ </a:t>
            </a:r>
            <a:endParaRPr lang="el-GR" sz="5400" b="1" dirty="0">
              <a:solidFill>
                <a:schemeClr val="bg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Κα</a:t>
            </a:r>
            <a:r>
              <a:rPr lang="en-US" sz="5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λό</a:t>
            </a: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Καλοκαίρι</a:t>
            </a:r>
          </a:p>
        </p:txBody>
      </p:sp>
    </p:spTree>
    <p:extLst>
      <p:ext uri="{BB962C8B-B14F-4D97-AF65-F5344CB8AC3E}">
        <p14:creationId xmlns:p14="http://schemas.microsoft.com/office/powerpoint/2010/main" val="118275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46685-AE4D-4408-BBDD-1D033DC97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69" y="381324"/>
            <a:ext cx="6639679" cy="59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4" y="3362941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3" y="1279234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75" y="2781674"/>
            <a:ext cx="2225073" cy="22650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08A804-1C21-4657-A22F-DD5DC11095B0}"/>
              </a:ext>
            </a:extLst>
          </p:cNvPr>
          <p:cNvSpPr/>
          <p:nvPr/>
        </p:nvSpPr>
        <p:spPr>
          <a:xfrm>
            <a:off x="4606709" y="3779563"/>
            <a:ext cx="1436914" cy="66247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5F7C1-5033-49AD-8E4A-4F2410846EA2}"/>
              </a:ext>
            </a:extLst>
          </p:cNvPr>
          <p:cNvSpPr txBox="1"/>
          <p:nvPr/>
        </p:nvSpPr>
        <p:spPr>
          <a:xfrm>
            <a:off x="214160" y="557876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=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in</a:t>
            </a:r>
            <a:r>
              <a:rPr lang="en-US" b="1" dirty="0">
                <a:latin typeface="Book Antiqua" panose="02040602050305030304" pitchFamily="18" charset="0"/>
              </a:rPr>
              <a:t>))))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E81CBE-2A41-4152-A7B1-654D674D4B23}"/>
              </a:ext>
            </a:extLst>
          </p:cNvPr>
          <p:cNvSpPr/>
          <p:nvPr/>
        </p:nvSpPr>
        <p:spPr>
          <a:xfrm rot="3263911">
            <a:off x="11851723" y="4300912"/>
            <a:ext cx="260798" cy="2918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79EC7-5A8B-4313-AB80-D2821F4315C1}"/>
              </a:ext>
            </a:extLst>
          </p:cNvPr>
          <p:cNvSpPr/>
          <p:nvPr/>
        </p:nvSpPr>
        <p:spPr>
          <a:xfrm rot="3263911">
            <a:off x="10650076" y="5643540"/>
            <a:ext cx="260798" cy="29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blipFill>
                <a:blip r:embed="rId4"/>
                <a:stretch>
                  <a:fillRect l="-4054" t="-15385" r="-30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blipFill>
                <a:blip r:embed="rId5"/>
                <a:stretch>
                  <a:fillRect l="-2009" t="-5660" r="-15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643467" y="415781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75F01-26D2-40B1-AE37-4B8A903C2E71}"/>
              </a:ext>
            </a:extLst>
          </p:cNvPr>
          <p:cNvSpPr/>
          <p:nvPr/>
        </p:nvSpPr>
        <p:spPr>
          <a:xfrm>
            <a:off x="0" y="633413"/>
            <a:ext cx="12192000" cy="1339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ky, wire, table, hanging&#10;&#10;Description generated with very high confidence">
            <a:extLst>
              <a:ext uri="{FF2B5EF4-FFF2-40B4-BE49-F238E27FC236}">
                <a16:creationId xmlns:a16="http://schemas.microsoft.com/office/drawing/2014/main" id="{B7C16900-39E7-4DCC-950E-EB2B425B8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4" y="1230678"/>
            <a:ext cx="6089568" cy="4034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B402-FE49-4A4A-95F1-95D23AA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9D45F-466B-496D-817E-F78145EB52B2}"/>
              </a:ext>
            </a:extLst>
          </p:cNvPr>
          <p:cNvSpPr txBox="1"/>
          <p:nvPr/>
        </p:nvSpPr>
        <p:spPr>
          <a:xfrm>
            <a:off x="231646" y="200025"/>
            <a:ext cx="4191000" cy="100225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ατικός αθροιστής </a:t>
            </a:r>
            <a:endParaRPr lang="el-G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με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κρατούμενο εισόδου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9721-776E-494F-B1A5-FCBC3654CF9D}"/>
              </a:ext>
            </a:extLst>
          </p:cNvPr>
          <p:cNvSpPr txBox="1"/>
          <p:nvPr/>
        </p:nvSpPr>
        <p:spPr>
          <a:xfrm>
            <a:off x="1242267" y="191384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18882-07F0-4F52-8ED3-4A58F271357B}"/>
              </a:ext>
            </a:extLst>
          </p:cNvPr>
          <p:cNvSpPr txBox="1"/>
          <p:nvPr/>
        </p:nvSpPr>
        <p:spPr>
          <a:xfrm>
            <a:off x="226138" y="29241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Πρόσθεση ενός ακόμα επιπέδου</a:t>
            </a:r>
          </a:p>
          <a:p>
            <a:endParaRPr lang="el-GR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Το σήμα </a:t>
            </a:r>
            <a:r>
              <a:rPr lang="en-US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</a:t>
            </a:r>
            <a:r>
              <a:rPr lang="en-US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οδηγεί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 κόμβους για τον υπολογισμό των κρατουμένων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C0DBC-21DD-496A-B9F8-754086C6DEF5}"/>
              </a:ext>
            </a:extLst>
          </p:cNvPr>
          <p:cNvSpPr/>
          <p:nvPr/>
        </p:nvSpPr>
        <p:spPr>
          <a:xfrm rot="2402963">
            <a:off x="11348533" y="4106317"/>
            <a:ext cx="260798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2EE63-59A2-44B3-B5F2-524C85FE50F5}"/>
              </a:ext>
            </a:extLst>
          </p:cNvPr>
          <p:cNvSpPr/>
          <p:nvPr/>
        </p:nvSpPr>
        <p:spPr>
          <a:xfrm rot="8021001">
            <a:off x="1118785" y="5698808"/>
            <a:ext cx="260798" cy="2928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ECB3C-FCAE-4F49-8247-F6956CD4A07F}"/>
              </a:ext>
            </a:extLst>
          </p:cNvPr>
          <p:cNvSpPr/>
          <p:nvPr/>
        </p:nvSpPr>
        <p:spPr>
          <a:xfrm rot="8021001">
            <a:off x="-171370" y="3968956"/>
            <a:ext cx="260798" cy="29286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65E778-00F7-442C-89F3-7AF86E31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618977"/>
            <a:ext cx="1271878" cy="32277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DF9D-C80F-4106-B299-9BEE7B7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64B3-FCDE-4CA6-82FE-5B707EF2D818}"/>
              </a:ext>
            </a:extLst>
          </p:cNvPr>
          <p:cNvSpPr txBox="1"/>
          <p:nvPr/>
        </p:nvSpPr>
        <p:spPr>
          <a:xfrm>
            <a:off x="372040" y="2168713"/>
            <a:ext cx="4404295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*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-250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i:j</a:t>
            </a:r>
            <a:r>
              <a:rPr lang="en-US" sz="2000" dirty="0">
                <a:solidFill>
                  <a:schemeClr val="bg1"/>
                </a:solidFill>
              </a:rPr>
              <a:t> =      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[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   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   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</a:t>
            </a:r>
            <a:r>
              <a:rPr lang="en-US" sz="2400" b="1" baseline="-25000" dirty="0" err="1">
                <a:solidFill>
                  <a:schemeClr val="bg1"/>
                </a:solidFill>
              </a:rPr>
              <a:t>i:j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/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*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b="1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blipFill>
                <a:blip r:embed="rId4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/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 </a:t>
                </a:r>
                <a:r>
                  <a:rPr lang="en-US" b="1" dirty="0">
                    <a:latin typeface="Book Antiqua" panose="02040602050305030304" pitchFamily="18" charset="0"/>
                  </a:rPr>
                  <a:t>?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) :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blipFill>
                <a:blip r:embed="rId5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7260D26-842B-4D1D-A36E-47716C684340}"/>
              </a:ext>
            </a:extLst>
          </p:cNvPr>
          <p:cNvSpPr/>
          <p:nvPr/>
        </p:nvSpPr>
        <p:spPr>
          <a:xfrm>
            <a:off x="4595310" y="542925"/>
            <a:ext cx="198297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9D4D5-91C6-47CE-B86F-E0086F4903B2}"/>
              </a:ext>
            </a:extLst>
          </p:cNvPr>
          <p:cNvSpPr/>
          <p:nvPr/>
        </p:nvSpPr>
        <p:spPr>
          <a:xfrm>
            <a:off x="-81338" y="5586969"/>
            <a:ext cx="4945893" cy="1298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1AEE8-238A-49F2-AA96-FCC06976D5EE}"/>
              </a:ext>
            </a:extLst>
          </p:cNvPr>
          <p:cNvSpPr/>
          <p:nvPr/>
        </p:nvSpPr>
        <p:spPr>
          <a:xfrm>
            <a:off x="-81340" y="-27418"/>
            <a:ext cx="4945896" cy="836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E340-DC2B-44F9-8FF8-6C077388F84A}"/>
              </a:ext>
            </a:extLst>
          </p:cNvPr>
          <p:cNvSpPr/>
          <p:nvPr/>
        </p:nvSpPr>
        <p:spPr>
          <a:xfrm>
            <a:off x="-81339" y="542924"/>
            <a:ext cx="215695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F8931-CA53-42CD-9342-0FC6F94D95B9}"/>
              </a:ext>
            </a:extLst>
          </p:cNvPr>
          <p:cNvSpPr txBox="1"/>
          <p:nvPr/>
        </p:nvSpPr>
        <p:spPr>
          <a:xfrm>
            <a:off x="350329" y="245748"/>
            <a:ext cx="4092951" cy="600058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01C3-8F5A-430B-B664-13F4CF8EDC5C}"/>
              </a:ext>
            </a:extLst>
          </p:cNvPr>
          <p:cNvSpPr/>
          <p:nvPr/>
        </p:nvSpPr>
        <p:spPr>
          <a:xfrm>
            <a:off x="4726028" y="-27418"/>
            <a:ext cx="138527" cy="691283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04F56-A7C9-4F85-8B99-BB830B52A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25" y="484470"/>
            <a:ext cx="2961540" cy="33622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572ACB-A838-4854-9E7A-FB02C5A645B5}"/>
              </a:ext>
            </a:extLst>
          </p:cNvPr>
          <p:cNvSpPr/>
          <p:nvPr/>
        </p:nvSpPr>
        <p:spPr>
          <a:xfrm rot="2402963">
            <a:off x="11579354" y="4098864"/>
            <a:ext cx="260798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79BED-A595-4348-A51F-EC0AEF5B84C4}"/>
              </a:ext>
            </a:extLst>
          </p:cNvPr>
          <p:cNvSpPr/>
          <p:nvPr/>
        </p:nvSpPr>
        <p:spPr>
          <a:xfrm rot="2402963">
            <a:off x="11232778" y="3987966"/>
            <a:ext cx="98055" cy="45000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1109</Words>
  <Application>Microsoft Office PowerPoint</Application>
  <PresentationFormat>Widescreen</PresentationFormat>
  <Paragraphs>265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3</cp:revision>
  <dcterms:created xsi:type="dcterms:W3CDTF">2018-07-08T06:46:05Z</dcterms:created>
  <dcterms:modified xsi:type="dcterms:W3CDTF">2018-07-08T08:09:39Z</dcterms:modified>
</cp:coreProperties>
</file>