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55B2A-A1B1-48BE-AF50-1397049CD154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A3BE-00A4-44AB-9DA9-B9D7FE0D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7382-17C9-4AB9-AF73-FC66118E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C33BD-148C-4C28-B58D-11F221420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E69D-EB9A-42D5-AB97-76874643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0F8D-941A-4290-9AD4-9E0E1359B495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E253D-450C-43DF-BE09-1C31DFF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814A7-378B-4BA3-A7D0-11578E38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5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B0B5-92A5-4109-BC15-896CA719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367EB-11B6-418B-81DE-B72C908D9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B0BD-1732-4B22-B99B-DCC3A0D2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F7C5-445A-495D-9E4B-185EF9ECC1B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581A-270F-4065-B0AF-684DB135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99B52-A197-48B4-A671-5BAB1AE8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0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77CDE-79CC-4A26-A448-C358C5A2E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5BC21-9830-48A2-8849-51E6F32B6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D1243-A059-44E2-B502-E1A9C700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DD0B-9353-4330-A178-6998BACFC81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7D5A-FDA9-436D-892B-82481629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2E0B-65B0-4994-8A47-FBE64978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4B57-BE00-4B82-BDF1-62646FF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CABC-1CE3-4BE8-9099-C5BB96818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C54D-690B-4F5E-98FE-084E983A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F0D-B30C-4255-ABA0-8917B8CB3B8F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281C-B066-4FB9-A06F-768910B8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538D-8761-40A4-B370-4C3910F1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CA23-0DC5-4463-A162-948B3983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07401-CEEA-4C62-BFD7-CEA67D7F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160C-C58D-4028-A573-AE62A8CB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0106-11C7-4743-A268-352326C24D1C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92CC-63F5-40D8-A1EF-1F829F8D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4B82-5184-416F-899A-B43AD92E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9940-41D9-4320-AF05-80835D9D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B11D-275B-4346-8025-7CEC78F6B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E1AEF-D1AC-4DFA-BF48-35356C9C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48629-64FE-481B-9D0B-F8E26330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460-8893-4237-87EC-6D23E813631B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8250B-98EE-4659-A55D-B2A47448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A11AC-21B1-42E5-93A4-06F08406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DAD8-EBB9-4022-B5BD-ADF310E6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01F25-6C9E-43EC-922C-95CE6455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0A383-AEEE-455B-953E-104A579B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90271-B4C6-4E22-A041-C882DBDB8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B21E2-5095-4822-BD14-B6782B50A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16EAE-3DD4-43C4-804F-2BC779A1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E99A-D479-4EDF-8C6D-90E41B7F7420}" type="datetime1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A6A34-8088-46FF-AD7E-5952DE5C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C9D39-D966-4FB3-8EA2-45F4CC7A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4C0D-98E8-4680-9B73-957D3894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C0E4A-10AB-4ECA-B592-AFF3A327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1478-3410-43B1-B561-26F907204A43}" type="datetime1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6C509-1B11-454A-BB6D-848C4E4D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EFBB6-A95B-49EC-8EF7-CDC2B4C5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EDD4C-B896-46EE-8B48-CBB24A38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9C54-C8EE-4B91-B64B-6687A21D522B}" type="datetime1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EDFA6-9FF3-4334-8FD2-3F3AFB08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03D37-A489-4C52-92AD-54A9ECD9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3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4AF7-724A-4F8B-B78A-BC1EA434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E240-645B-4094-9D61-0428FA89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E435C-526E-4DE6-AD9D-32A3C8C0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97EB9-CEB1-465C-9B3B-CF0C5DC9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21-AA5A-4F67-9395-523155C54006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A028C-F54F-40F9-BA80-3624056F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1D9F4-602E-4064-82A2-A92EF09D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2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3CEA-DF55-4A96-8C38-9B0091D3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873BF-B2BC-4282-A0CC-70DAB99B9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280B8-8287-4D50-B228-EB6C43D99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86FD3-B76A-4AC8-9D86-1A974178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E5E1-4448-493C-8281-4A0C48B4313C}" type="datetime1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ADA13-BA8E-4938-8D78-A86208A2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D99A3-515E-4349-992E-939A43D0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840D4-DD62-42AB-878C-EB2FFA84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F88AC-0BFB-4299-8610-018EDDB29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DF52C-4BEC-4DEA-B417-16EE5B441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CD46-3949-4FD6-9D13-AB19AE2895AB}" type="datetime1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C25C-3AA7-4E15-826D-768CBEFB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B63E-C849-4E81-B90E-686F6E171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3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4A3-9D01-4BEA-8D60-22417B4D4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2976641"/>
            <a:ext cx="9144000" cy="477837"/>
          </a:xfrm>
        </p:spPr>
        <p:txBody>
          <a:bodyPr>
            <a:noAutofit/>
          </a:bodyPr>
          <a:lstStyle/>
          <a:p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Αναδρομική 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Ling</a:t>
            </a:r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 Αρχιτεκτονική για αθροιστές υπολοίπου 2</a:t>
            </a:r>
            <a:r>
              <a:rPr lang="en-US" sz="2400" b="1" baseline="30000" dirty="0">
                <a:latin typeface="Book Antiqua" panose="02040602050305030304" pitchFamily="18" charset="0"/>
                <a:ea typeface="Batang" panose="020B0503020000020004" pitchFamily="18" charset="-127"/>
              </a:rPr>
              <a:t>n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50532-BF2E-4873-99F0-4BF1577E7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1560370"/>
            <a:ext cx="9143999" cy="697408"/>
          </a:xfrm>
        </p:spPr>
        <p:txBody>
          <a:bodyPr>
            <a:normAutofit/>
          </a:bodyPr>
          <a:lstStyle/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Πανεπιστήμιο Πάτρας</a:t>
            </a:r>
          </a:p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Τμήμα Μηχανικών Ηλεκτρονικών Υπολογιστών και Πληροφορικής </a:t>
            </a:r>
            <a:endParaRPr lang="en-US" sz="1600" dirty="0">
              <a:latin typeface="Book Antiqua" panose="02040602050305030304" pitchFamily="18" charset="0"/>
              <a:ea typeface="Batang" panose="02030600000101010101" pitchFamily="18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7809-F0DE-4DC6-B986-B80280DB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2033" r="12033" b="12033"/>
          <a:stretch/>
        </p:blipFill>
        <p:spPr>
          <a:xfrm>
            <a:off x="5360628" y="89627"/>
            <a:ext cx="1470743" cy="1470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A05B7-0D52-4B41-A641-E536963C067D}"/>
              </a:ext>
            </a:extLst>
          </p:cNvPr>
          <p:cNvSpPr txBox="1"/>
          <p:nvPr/>
        </p:nvSpPr>
        <p:spPr>
          <a:xfrm>
            <a:off x="1458688" y="4928298"/>
            <a:ext cx="25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latin typeface="Book Antiqua" panose="02040602050305030304" pitchFamily="18" charset="0"/>
              </a:rPr>
              <a:t>Βάσιλας</a:t>
            </a:r>
            <a:r>
              <a:rPr lang="el-GR" dirty="0">
                <a:latin typeface="Book Antiqua" panose="02040602050305030304" pitchFamily="18" charset="0"/>
              </a:rPr>
              <a:t> Κωνσταντίνος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CC9B0-F746-4AD1-9D16-8B6C2AE9E15D}"/>
              </a:ext>
            </a:extLst>
          </p:cNvPr>
          <p:cNvSpPr txBox="1"/>
          <p:nvPr/>
        </p:nvSpPr>
        <p:spPr>
          <a:xfrm>
            <a:off x="7352522" y="4928298"/>
            <a:ext cx="338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Επιβλέπον 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r>
              <a:rPr lang="el-GR" dirty="0">
                <a:latin typeface="Book Antiqua" panose="02040602050305030304" pitchFamily="18" charset="0"/>
              </a:rPr>
              <a:t> Βέργος Χαρίδημος </a:t>
            </a:r>
          </a:p>
        </p:txBody>
      </p:sp>
    </p:spTree>
    <p:extLst>
      <p:ext uri="{BB962C8B-B14F-4D97-AF65-F5344CB8AC3E}">
        <p14:creationId xmlns:p14="http://schemas.microsoft.com/office/powerpoint/2010/main" val="230010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3409-E82A-40A2-9DD4-45ECD282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052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l-GR" b="1" dirty="0">
                <a:latin typeface="Book Antiqua" panose="02040602050305030304" pitchFamily="18" charset="0"/>
              </a:rPr>
              <a:t>Περιεχόμενα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8254-D65A-416E-B688-333CC446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l-GR" dirty="0">
                <a:latin typeface="Book Antiqua" panose="02040602050305030304" pitchFamily="18" charset="0"/>
              </a:rPr>
              <a:t>Εισαγωγή</a:t>
            </a:r>
          </a:p>
          <a:p>
            <a:r>
              <a:rPr lang="el-GR" dirty="0">
                <a:latin typeface="Book Antiqua" panose="02040602050305030304" pitchFamily="18" charset="0"/>
              </a:rPr>
              <a:t>Βασικές οικογένειες αθροιστών </a:t>
            </a:r>
          </a:p>
          <a:p>
            <a:r>
              <a:rPr lang="en-US" dirty="0">
                <a:latin typeface="Book Antiqua" panose="02040602050305030304" pitchFamily="18" charset="0"/>
              </a:rPr>
              <a:t>Prefix </a:t>
            </a:r>
            <a:r>
              <a:rPr lang="el-GR" dirty="0">
                <a:latin typeface="Book Antiqua" panose="02040602050305030304" pitchFamily="18" charset="0"/>
              </a:rPr>
              <a:t>τοπολογίες</a:t>
            </a:r>
          </a:p>
          <a:p>
            <a:r>
              <a:rPr lang="en-US" dirty="0">
                <a:latin typeface="Book Antiqua" panose="02040602050305030304" pitchFamily="18" charset="0"/>
              </a:rPr>
              <a:t>Ling</a:t>
            </a:r>
            <a:r>
              <a:rPr lang="el-GR" dirty="0">
                <a:latin typeface="Book Antiqua" panose="02040602050305030304" pitchFamily="18" charset="0"/>
              </a:rPr>
              <a:t> και </a:t>
            </a:r>
            <a:r>
              <a:rPr lang="en-US" dirty="0">
                <a:latin typeface="Book Antiqua" panose="02040602050305030304" pitchFamily="18" charset="0"/>
              </a:rPr>
              <a:t>Jackson </a:t>
            </a:r>
            <a:r>
              <a:rPr lang="el-GR" dirty="0">
                <a:latin typeface="Book Antiqua" panose="02040602050305030304" pitchFamily="18" charset="0"/>
              </a:rPr>
              <a:t>παραγοντοποιήσεις</a:t>
            </a:r>
          </a:p>
          <a:p>
            <a:r>
              <a:rPr lang="el-GR" dirty="0">
                <a:latin typeface="Book Antiqua" panose="02040602050305030304" pitchFamily="18" charset="0"/>
              </a:rPr>
              <a:t>Αθροιστές υπολοίπου 2</a:t>
            </a:r>
            <a:r>
              <a:rPr lang="en-US" baseline="30000" dirty="0">
                <a:latin typeface="Book Antiqua" panose="02040602050305030304" pitchFamily="18" charset="0"/>
              </a:rPr>
              <a:t>n</a:t>
            </a:r>
            <a:r>
              <a:rPr lang="en-US" dirty="0">
                <a:latin typeface="Book Antiqua" panose="02040602050305030304" pitchFamily="18" charset="0"/>
              </a:rPr>
              <a:t>-1</a:t>
            </a:r>
            <a:endParaRPr lang="el-GR" dirty="0">
              <a:latin typeface="Book Antiqua" panose="02040602050305030304" pitchFamily="18" charset="0"/>
            </a:endParaRPr>
          </a:p>
          <a:p>
            <a:r>
              <a:rPr lang="el-GR" dirty="0">
                <a:latin typeface="Book Antiqua" panose="02040602050305030304" pitchFamily="18" charset="0"/>
              </a:rPr>
              <a:t>Σχεδιασμός του νέου αθροιστή</a:t>
            </a:r>
          </a:p>
          <a:p>
            <a:r>
              <a:rPr lang="el-GR" dirty="0">
                <a:latin typeface="Book Antiqua" panose="02040602050305030304" pitchFamily="18" charset="0"/>
              </a:rPr>
              <a:t>Μετρήσεις, Συγκρίσεις και αποτελέσματα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8F5D-D1EA-4F8E-A967-88DA20C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C9D6D-4132-46B5-B3B1-98A0F8D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Batang</vt:lpstr>
      <vt:lpstr>Arial</vt:lpstr>
      <vt:lpstr>Book Antiqua</vt:lpstr>
      <vt:lpstr>Calibri</vt:lpstr>
      <vt:lpstr>Calibri Light</vt:lpstr>
      <vt:lpstr>Office Theme</vt:lpstr>
      <vt:lpstr>Αναδρομική Ling Αρχιτεκτονική για αθροιστές υπολοίπου 2n-1</vt:lpstr>
      <vt:lpstr>Περιεχόμενα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Αναδρομική Ling Αρχιτεκτονική για αθροιστές υπολοίπου 2n-1</dc:title>
  <dc:creator>ΒΑΣΙΛΑΣ ΚΩΝΣΤΑΝΤΙΝΟΣ</dc:creator>
  <cp:lastModifiedBy>ΒΑΣΙΛΑΣ ΚΩΝΣΤΑΝΤΙΝΟΣ</cp:lastModifiedBy>
  <cp:revision>4</cp:revision>
  <dcterms:created xsi:type="dcterms:W3CDTF">2018-06-14T21:15:24Z</dcterms:created>
  <dcterms:modified xsi:type="dcterms:W3CDTF">2018-06-14T21:42:20Z</dcterms:modified>
</cp:coreProperties>
</file>