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5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ΒΑΣΙΛΑΣ ΚΩΝΣΤΑΝΤΙΝΟΣ" initials="ΒΚ" lastIdx="1" clrIdx="0">
    <p:extLst>
      <p:ext uri="{19B8F6BF-5375-455C-9EA6-DF929625EA0E}">
        <p15:presenceInfo xmlns:p15="http://schemas.microsoft.com/office/powerpoint/2012/main" userId="ΒΑΣΙΛΑΣ ΚΩΝΣΤΑΝΤΙΝΟ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60542-0D1C-4DA9-ACD7-33B03F4403CD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F94DA15-BDE7-4814-AD60-997371BDE5A9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Radix - 2:</a:t>
          </a:r>
        </a:p>
      </dgm:t>
    </dgm:pt>
    <dgm:pt modelId="{AB8F114B-502E-459A-9ADE-A0455547A2A1}" type="parTrans" cxnId="{7D8C70EA-2182-408D-AC46-29DBE339232A}">
      <dgm:prSet/>
      <dgm:spPr/>
      <dgm:t>
        <a:bodyPr/>
        <a:lstStyle/>
        <a:p>
          <a:endParaRPr lang="en-US"/>
        </a:p>
      </dgm:t>
    </dgm:pt>
    <dgm:pt modelId="{D9B91E6A-DB86-45C7-8C31-7D621436E0EA}" type="sibTrans" cxnId="{7D8C70EA-2182-408D-AC46-29DBE339232A}">
      <dgm:prSet/>
      <dgm:spPr/>
      <dgm:t>
        <a:bodyPr/>
        <a:lstStyle/>
        <a:p>
          <a:endParaRPr lang="en-US"/>
        </a:p>
      </dgm:t>
    </dgm:pt>
    <dgm:pt modelId="{DE9A4ED4-E962-4A77-8C30-DE7524B16CB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Q*R2</a:t>
          </a:r>
        </a:p>
      </dgm:t>
    </dgm:pt>
    <dgm:pt modelId="{4EE71FDA-DBAE-4E1B-AAC0-5ADDD5CB6BDD}" type="parTrans" cxnId="{4A7197DB-0FA1-4EEF-B11D-84383E9596CF}">
      <dgm:prSet/>
      <dgm:spPr/>
      <dgm:t>
        <a:bodyPr/>
        <a:lstStyle/>
        <a:p>
          <a:endParaRPr lang="en-US"/>
        </a:p>
      </dgm:t>
    </dgm:pt>
    <dgm:pt modelId="{99F5A8DD-A193-46CA-82C7-E6CD9F3F8421}" type="sibTrans" cxnId="{4A7197DB-0FA1-4EEF-B11D-84383E9596CF}">
      <dgm:prSet/>
      <dgm:spPr/>
      <dgm:t>
        <a:bodyPr/>
        <a:lstStyle/>
        <a:p>
          <a:endParaRPr lang="en-US"/>
        </a:p>
      </dgm:t>
    </dgm:pt>
    <dgm:pt modelId="{A717B289-B534-4E16-B88A-5106099747BA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</a:t>
          </a:r>
        </a:p>
      </dgm:t>
    </dgm:pt>
    <dgm:pt modelId="{AE561DA3-90C1-4905-B605-B3FA2BAFD229}" type="parTrans" cxnId="{E0136892-A90F-43C4-9B81-54C02711027F}">
      <dgm:prSet/>
      <dgm:spPr/>
      <dgm:t>
        <a:bodyPr/>
        <a:lstStyle/>
        <a:p>
          <a:endParaRPr lang="en-US"/>
        </a:p>
      </dgm:t>
    </dgm:pt>
    <dgm:pt modelId="{6363B722-C3A6-4358-B887-8A752BC7445F}" type="sibTrans" cxnId="{E0136892-A90F-43C4-9B81-54C02711027F}">
      <dgm:prSet/>
      <dgm:spPr/>
      <dgm:t>
        <a:bodyPr/>
        <a:lstStyle/>
        <a:p>
          <a:endParaRPr lang="en-US"/>
        </a:p>
      </dgm:t>
    </dgm:pt>
    <dgm:pt modelId="{5DF8AAC1-9FA0-4343-8647-6A1DBDC2C60D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Q1*Q2</a:t>
          </a:r>
        </a:p>
      </dgm:t>
    </dgm:pt>
    <dgm:pt modelId="{744BBE62-F491-455D-92EA-04B9C73E6D16}" type="parTrans" cxnId="{0C323EB0-CC68-45C6-B0BE-0FC1B7200BDF}">
      <dgm:prSet/>
      <dgm:spPr/>
      <dgm:t>
        <a:bodyPr/>
        <a:lstStyle/>
        <a:p>
          <a:endParaRPr lang="en-US"/>
        </a:p>
      </dgm:t>
    </dgm:pt>
    <dgm:pt modelId="{455B8388-192F-46AB-9159-08F00C5BE3D3}" type="sibTrans" cxnId="{0C323EB0-CC68-45C6-B0BE-0FC1B7200BDF}">
      <dgm:prSet/>
      <dgm:spPr/>
      <dgm:t>
        <a:bodyPr/>
        <a:lstStyle/>
        <a:p>
          <a:endParaRPr lang="en-US"/>
        </a:p>
      </dgm:t>
    </dgm:pt>
    <dgm:pt modelId="{41B72C92-2F3D-42A8-9C56-07770BA665B9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( R1 + Q2 )</a:t>
          </a:r>
        </a:p>
      </dgm:t>
    </dgm:pt>
    <dgm:pt modelId="{B0927626-5B75-4EFF-8EBF-26716EF9846F}" type="parTrans" cxnId="{C08752E8-75FC-482A-B66F-4295528D0767}">
      <dgm:prSet/>
      <dgm:spPr/>
      <dgm:t>
        <a:bodyPr/>
        <a:lstStyle/>
        <a:p>
          <a:endParaRPr lang="en-US"/>
        </a:p>
      </dgm:t>
    </dgm:pt>
    <dgm:pt modelId="{A9AEAFE4-9283-4866-9D43-E1399BD365F9}" type="sibTrans" cxnId="{C08752E8-75FC-482A-B66F-4295528D0767}">
      <dgm:prSet/>
      <dgm:spPr/>
      <dgm:t>
        <a:bodyPr/>
        <a:lstStyle/>
        <a:p>
          <a:endParaRPr lang="en-US"/>
        </a:p>
      </dgm:t>
    </dgm:pt>
    <dgm:pt modelId="{2586D2C0-FF96-4515-B9B7-D4FEED4EA8AF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Radix - 4:</a:t>
          </a:r>
        </a:p>
      </dgm:t>
    </dgm:pt>
    <dgm:pt modelId="{0E1183FD-7432-43F1-A9A1-D73730FF2153}" type="parTrans" cxnId="{E709B3B5-EBC7-4099-85E6-853B11D5918B}">
      <dgm:prSet/>
      <dgm:spPr/>
      <dgm:t>
        <a:bodyPr/>
        <a:lstStyle/>
        <a:p>
          <a:endParaRPr lang="en-US"/>
        </a:p>
      </dgm:t>
    </dgm:pt>
    <dgm:pt modelId="{BCD4C9D6-B112-444A-B849-ABD43CDA9ACE}" type="sibTrans" cxnId="{E709B3B5-EBC7-4099-85E6-853B11D5918B}">
      <dgm:prSet/>
      <dgm:spPr/>
      <dgm:t>
        <a:bodyPr/>
        <a:lstStyle/>
        <a:p>
          <a:endParaRPr lang="en-US"/>
        </a:p>
      </dgm:t>
    </dgm:pt>
    <dgm:pt modelId="{3F9A53F2-9FDF-4892-9B77-AC3ACE452910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Q1R2 + Q1Q2R3 +Q1Q2Q3R4</a:t>
          </a:r>
        </a:p>
      </dgm:t>
    </dgm:pt>
    <dgm:pt modelId="{C5CAA943-0130-4B95-B3B3-EF16A319DDC0}" type="parTrans" cxnId="{8703BCD2-C238-4EAC-A011-19E328BDE007}">
      <dgm:prSet/>
      <dgm:spPr/>
      <dgm:t>
        <a:bodyPr/>
        <a:lstStyle/>
        <a:p>
          <a:endParaRPr lang="en-US"/>
        </a:p>
      </dgm:t>
    </dgm:pt>
    <dgm:pt modelId="{CE086D48-1971-4516-9937-BE579B22BE97}" type="sibTrans" cxnId="{8703BCD2-C238-4EAC-A011-19E328BDE007}">
      <dgm:prSet/>
      <dgm:spPr/>
      <dgm:t>
        <a:bodyPr/>
        <a:lstStyle/>
        <a:p>
          <a:endParaRPr lang="en-US"/>
        </a:p>
      </dgm:t>
    </dgm:pt>
    <dgm:pt modelId="{D8BF9414-6D31-48C4-8943-D419E23A0581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Q1R3 + Q1Q2R4</a:t>
          </a:r>
        </a:p>
      </dgm:t>
    </dgm:pt>
    <dgm:pt modelId="{EF1C4DC4-DF0F-469F-9EC4-1F2E5B10D58B}" type="parTrans" cxnId="{4631E33F-64DE-4BE6-95C0-FE08F5D78F96}">
      <dgm:prSet/>
      <dgm:spPr/>
      <dgm:t>
        <a:bodyPr/>
        <a:lstStyle/>
        <a:p>
          <a:endParaRPr lang="en-US"/>
        </a:p>
      </dgm:t>
    </dgm:pt>
    <dgm:pt modelId="{B12C2DFF-4E11-4CFE-AF5D-481B235A8F84}" type="sibTrans" cxnId="{4631E33F-64DE-4BE6-95C0-FE08F5D78F96}">
      <dgm:prSet/>
      <dgm:spPr/>
      <dgm:t>
        <a:bodyPr/>
        <a:lstStyle/>
        <a:p>
          <a:endParaRPr lang="en-US"/>
        </a:p>
      </dgm:t>
    </dgm:pt>
    <dgm:pt modelId="{67A86CE4-A3AB-4F0C-9A90-D0F7EAB7F7F0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R3 + Q1R4</a:t>
          </a:r>
        </a:p>
      </dgm:t>
    </dgm:pt>
    <dgm:pt modelId="{1C233BC5-438A-4DD9-9FFC-A0E3BAEA65D3}" type="parTrans" cxnId="{EA269989-F8EF-4E53-A7BF-04221E98C789}">
      <dgm:prSet/>
      <dgm:spPr/>
      <dgm:t>
        <a:bodyPr/>
        <a:lstStyle/>
        <a:p>
          <a:endParaRPr lang="en-US"/>
        </a:p>
      </dgm:t>
    </dgm:pt>
    <dgm:pt modelId="{D04BB75D-805C-461C-9035-37BCB1B0DF4F}" type="sibTrans" cxnId="{EA269989-F8EF-4E53-A7BF-04221E98C789}">
      <dgm:prSet/>
      <dgm:spPr/>
      <dgm:t>
        <a:bodyPr/>
        <a:lstStyle/>
        <a:p>
          <a:endParaRPr lang="en-US"/>
        </a:p>
      </dgm:t>
    </dgm:pt>
    <dgm:pt modelId="{1FE1EAC1-BC7A-46A8-8C1D-775483E987D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 = R1 + R2 + R3 + R4</a:t>
          </a:r>
        </a:p>
      </dgm:t>
    </dgm:pt>
    <dgm:pt modelId="{815F04D0-BDAE-446B-A66F-E239F9336F2D}" type="parTrans" cxnId="{65E46931-F791-4F40-9B0A-47E459FA105C}">
      <dgm:prSet/>
      <dgm:spPr/>
      <dgm:t>
        <a:bodyPr/>
        <a:lstStyle/>
        <a:p>
          <a:endParaRPr lang="en-US"/>
        </a:p>
      </dgm:t>
    </dgm:pt>
    <dgm:pt modelId="{6D042A68-9F42-49B5-B7D0-6BC52E6A3D37}" type="sibTrans" cxnId="{65E46931-F791-4F40-9B0A-47E459FA105C}">
      <dgm:prSet/>
      <dgm:spPr/>
      <dgm:t>
        <a:bodyPr/>
        <a:lstStyle/>
        <a:p>
          <a:endParaRPr lang="en-US"/>
        </a:p>
      </dgm:t>
    </dgm:pt>
    <dgm:pt modelId="{B4DD77DC-1795-4288-B9EB-7302E093B56E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Q1( R1 + Q2( R2 + Q3(R3 +Q4)))</a:t>
          </a:r>
        </a:p>
      </dgm:t>
    </dgm:pt>
    <dgm:pt modelId="{1705E47B-EFD2-466E-9660-FE5856EBFBFB}" type="parTrans" cxnId="{5EAB0C3B-06D4-44F4-976B-CDE67818595E}">
      <dgm:prSet/>
      <dgm:spPr/>
      <dgm:t>
        <a:bodyPr/>
        <a:lstStyle/>
        <a:p>
          <a:endParaRPr lang="en-US"/>
        </a:p>
      </dgm:t>
    </dgm:pt>
    <dgm:pt modelId="{0A572992-D3A0-43FB-BCCC-D558AAC285AC}" type="sibTrans" cxnId="{5EAB0C3B-06D4-44F4-976B-CDE67818595E}">
      <dgm:prSet/>
      <dgm:spPr/>
      <dgm:t>
        <a:bodyPr/>
        <a:lstStyle/>
        <a:p>
          <a:endParaRPr lang="en-US"/>
        </a:p>
      </dgm:t>
    </dgm:pt>
    <dgm:pt modelId="{268634E0-4A79-475C-A4C1-639E311E8BDB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Q2( R2 + Q3(R3 +Q4))</a:t>
          </a:r>
        </a:p>
      </dgm:t>
    </dgm:pt>
    <dgm:pt modelId="{FEC9BE9C-58FA-48CE-A591-123CD2DFF751}" type="parTrans" cxnId="{4D72DC5C-A4A9-47A1-A8F2-17869D3E44A0}">
      <dgm:prSet/>
      <dgm:spPr/>
      <dgm:t>
        <a:bodyPr/>
        <a:lstStyle/>
        <a:p>
          <a:endParaRPr lang="en-US"/>
        </a:p>
      </dgm:t>
    </dgm:pt>
    <dgm:pt modelId="{676699FC-1F86-48ED-B0A7-1627BF321E6C}" type="sibTrans" cxnId="{4D72DC5C-A4A9-47A1-A8F2-17869D3E44A0}">
      <dgm:prSet/>
      <dgm:spPr/>
      <dgm:t>
        <a:bodyPr/>
        <a:lstStyle/>
        <a:p>
          <a:endParaRPr lang="en-US"/>
        </a:p>
      </dgm:t>
    </dgm:pt>
    <dgm:pt modelId="{9FA80AD2-8C58-4E88-964F-0DCC1D40BA2D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 * Q3(R3 +Q4)</a:t>
          </a:r>
        </a:p>
      </dgm:t>
    </dgm:pt>
    <dgm:pt modelId="{51BD5F9C-ABD7-43F5-8866-75CB7189BE20}" type="parTrans" cxnId="{C3090C6B-E230-4C5D-9F18-4773AC1BC28B}">
      <dgm:prSet/>
      <dgm:spPr/>
      <dgm:t>
        <a:bodyPr/>
        <a:lstStyle/>
        <a:p>
          <a:endParaRPr lang="en-US"/>
        </a:p>
      </dgm:t>
    </dgm:pt>
    <dgm:pt modelId="{766590B9-73CF-4AD2-BAAA-4B292E102610}" type="sibTrans" cxnId="{C3090C6B-E230-4C5D-9F18-4773AC1BC28B}">
      <dgm:prSet/>
      <dgm:spPr/>
      <dgm:t>
        <a:bodyPr/>
        <a:lstStyle/>
        <a:p>
          <a:endParaRPr lang="en-US"/>
        </a:p>
      </dgm:t>
    </dgm:pt>
    <dgm:pt modelId="{307FB8C5-65AF-40D1-873A-74430E851C87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Q = Q1 * Q2 * Q3 * Q4</a:t>
          </a:r>
        </a:p>
      </dgm:t>
    </dgm:pt>
    <dgm:pt modelId="{A7BEFF0C-8C0E-4684-88E8-788CFE9D07EC}" type="parTrans" cxnId="{C2FA5B7F-BEE3-47D1-99A6-5B3CD84506EB}">
      <dgm:prSet/>
      <dgm:spPr/>
      <dgm:t>
        <a:bodyPr/>
        <a:lstStyle/>
        <a:p>
          <a:endParaRPr lang="en-US"/>
        </a:p>
      </dgm:t>
    </dgm:pt>
    <dgm:pt modelId="{076DCCDA-3FB9-46C5-B2BD-68D6538C42B1}" type="sibTrans" cxnId="{C2FA5B7F-BEE3-47D1-99A6-5B3CD84506EB}">
      <dgm:prSet/>
      <dgm:spPr/>
      <dgm:t>
        <a:bodyPr/>
        <a:lstStyle/>
        <a:p>
          <a:endParaRPr lang="en-US"/>
        </a:p>
      </dgm:t>
    </dgm:pt>
    <dgm:pt modelId="{52CCEB00-E3C9-4360-883B-8D678482658F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520CE663-3FBA-4DEA-AE8A-952106DD0C02}" type="parTrans" cxnId="{54D672E4-2509-4CFE-88DE-2E4F6FD49A27}">
      <dgm:prSet/>
      <dgm:spPr/>
      <dgm:t>
        <a:bodyPr/>
        <a:lstStyle/>
        <a:p>
          <a:endParaRPr lang="en-US"/>
        </a:p>
      </dgm:t>
    </dgm:pt>
    <dgm:pt modelId="{A9FA7714-DE37-42C0-BF51-80F7090396F0}" type="sibTrans" cxnId="{54D672E4-2509-4CFE-88DE-2E4F6FD49A27}">
      <dgm:prSet/>
      <dgm:spPr/>
      <dgm:t>
        <a:bodyPr/>
        <a:lstStyle/>
        <a:p>
          <a:endParaRPr lang="en-US"/>
        </a:p>
      </dgm:t>
    </dgm:pt>
    <dgm:pt modelId="{A7097B3D-9BA5-4DDB-BE72-F2F27B5E1151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6F7D2646-359D-4FC2-A54D-B0A5BA03618A}" type="parTrans" cxnId="{5375002F-60E3-46CF-9139-7CBA89AB4707}">
      <dgm:prSet/>
      <dgm:spPr/>
      <dgm:t>
        <a:bodyPr/>
        <a:lstStyle/>
        <a:p>
          <a:endParaRPr lang="en-US"/>
        </a:p>
      </dgm:t>
    </dgm:pt>
    <dgm:pt modelId="{F783557E-AA9D-46C1-8A0B-6C8DB4E4E3EB}" type="sibTrans" cxnId="{5375002F-60E3-46CF-9139-7CBA89AB4707}">
      <dgm:prSet/>
      <dgm:spPr/>
      <dgm:t>
        <a:bodyPr/>
        <a:lstStyle/>
        <a:p>
          <a:endParaRPr lang="en-US"/>
        </a:p>
      </dgm:t>
    </dgm:pt>
    <dgm:pt modelId="{1C0BB042-BDA4-43D9-8E7A-EEBB99403FE0}">
      <dgm:prSet/>
      <dgm:spPr/>
      <dgm:t>
        <a:bodyPr/>
        <a:lstStyle/>
        <a:p>
          <a:endParaRPr lang="en-US" dirty="0">
            <a:latin typeface="Book Antiqua" panose="02040602050305030304" pitchFamily="18" charset="0"/>
          </a:endParaRPr>
        </a:p>
      </dgm:t>
    </dgm:pt>
    <dgm:pt modelId="{C325CA7B-3827-4375-B4CA-2F064D689873}" type="parTrans" cxnId="{F82D2453-965D-4607-B95F-94C9A9270B26}">
      <dgm:prSet/>
      <dgm:spPr/>
      <dgm:t>
        <a:bodyPr/>
        <a:lstStyle/>
        <a:p>
          <a:endParaRPr lang="en-US"/>
        </a:p>
      </dgm:t>
    </dgm:pt>
    <dgm:pt modelId="{FF413558-050D-43D7-A34A-7D772F6B92C6}" type="sibTrans" cxnId="{F82D2453-965D-4607-B95F-94C9A9270B26}">
      <dgm:prSet/>
      <dgm:spPr/>
      <dgm:t>
        <a:bodyPr/>
        <a:lstStyle/>
        <a:p>
          <a:endParaRPr lang="en-US"/>
        </a:p>
      </dgm:t>
    </dgm:pt>
    <dgm:pt modelId="{7D5A7B5F-03CD-4450-83F8-22870DE5B116}" type="pres">
      <dgm:prSet presAssocID="{3F160542-0D1C-4DA9-ACD7-33B03F4403CD}" presName="vert0" presStyleCnt="0">
        <dgm:presLayoutVars>
          <dgm:dir/>
          <dgm:animOne val="branch"/>
          <dgm:animLvl val="lvl"/>
        </dgm:presLayoutVars>
      </dgm:prSet>
      <dgm:spPr/>
    </dgm:pt>
    <dgm:pt modelId="{367E9584-8CB3-4EA8-B89B-8D0149999849}" type="pres">
      <dgm:prSet presAssocID="{8F94DA15-BDE7-4814-AD60-997371BDE5A9}" presName="thickLine" presStyleLbl="alignNode1" presStyleIdx="0" presStyleCnt="17"/>
      <dgm:spPr/>
    </dgm:pt>
    <dgm:pt modelId="{DA523BA2-9FC7-4C87-B94C-0BC8DD5F2A8F}" type="pres">
      <dgm:prSet presAssocID="{8F94DA15-BDE7-4814-AD60-997371BDE5A9}" presName="horz1" presStyleCnt="0"/>
      <dgm:spPr/>
    </dgm:pt>
    <dgm:pt modelId="{3ACF6439-00E0-4D88-9ADE-0F269BB3F2D0}" type="pres">
      <dgm:prSet presAssocID="{8F94DA15-BDE7-4814-AD60-997371BDE5A9}" presName="tx1" presStyleLbl="revTx" presStyleIdx="0" presStyleCnt="17"/>
      <dgm:spPr/>
    </dgm:pt>
    <dgm:pt modelId="{8C656F8F-B5A7-4FAA-8EF0-1BB862CB089F}" type="pres">
      <dgm:prSet presAssocID="{8F94DA15-BDE7-4814-AD60-997371BDE5A9}" presName="vert1" presStyleCnt="0"/>
      <dgm:spPr/>
    </dgm:pt>
    <dgm:pt modelId="{76DA4C87-538D-402F-B974-EB714B6F8E39}" type="pres">
      <dgm:prSet presAssocID="{DE9A4ED4-E962-4A77-8C30-DE7524B16CBE}" presName="thickLine" presStyleLbl="alignNode1" presStyleIdx="1" presStyleCnt="17"/>
      <dgm:spPr/>
    </dgm:pt>
    <dgm:pt modelId="{7CB5A368-AC8F-4B0C-A68C-6CB70CC57545}" type="pres">
      <dgm:prSet presAssocID="{DE9A4ED4-E962-4A77-8C30-DE7524B16CBE}" presName="horz1" presStyleCnt="0"/>
      <dgm:spPr/>
    </dgm:pt>
    <dgm:pt modelId="{35CBCD2A-EF7D-4524-B07B-6D62C4CEFF0F}" type="pres">
      <dgm:prSet presAssocID="{DE9A4ED4-E962-4A77-8C30-DE7524B16CBE}" presName="tx1" presStyleLbl="revTx" presStyleIdx="1" presStyleCnt="17"/>
      <dgm:spPr/>
    </dgm:pt>
    <dgm:pt modelId="{96F3799D-E4D3-4748-BA46-B9162743B5C1}" type="pres">
      <dgm:prSet presAssocID="{DE9A4ED4-E962-4A77-8C30-DE7524B16CBE}" presName="vert1" presStyleCnt="0"/>
      <dgm:spPr/>
    </dgm:pt>
    <dgm:pt modelId="{E62A2842-9720-49D3-B2B0-A9B6612BD8BE}" type="pres">
      <dgm:prSet presAssocID="{A717B289-B534-4E16-B88A-5106099747BA}" presName="thickLine" presStyleLbl="alignNode1" presStyleIdx="2" presStyleCnt="17"/>
      <dgm:spPr/>
    </dgm:pt>
    <dgm:pt modelId="{C73E263B-277A-443F-B1F6-9D6D08F13BA7}" type="pres">
      <dgm:prSet presAssocID="{A717B289-B534-4E16-B88A-5106099747BA}" presName="horz1" presStyleCnt="0"/>
      <dgm:spPr/>
    </dgm:pt>
    <dgm:pt modelId="{9818005F-F2D3-49D9-AF75-4AA615BA626C}" type="pres">
      <dgm:prSet presAssocID="{A717B289-B534-4E16-B88A-5106099747BA}" presName="tx1" presStyleLbl="revTx" presStyleIdx="2" presStyleCnt="17"/>
      <dgm:spPr/>
    </dgm:pt>
    <dgm:pt modelId="{7189C061-5800-4969-B98E-FD5249C8CB42}" type="pres">
      <dgm:prSet presAssocID="{A717B289-B534-4E16-B88A-5106099747BA}" presName="vert1" presStyleCnt="0"/>
      <dgm:spPr/>
    </dgm:pt>
    <dgm:pt modelId="{7FFD142A-25AE-4405-96FC-627F1CF61C6D}" type="pres">
      <dgm:prSet presAssocID="{A7097B3D-9BA5-4DDB-BE72-F2F27B5E1151}" presName="thickLine" presStyleLbl="alignNode1" presStyleIdx="3" presStyleCnt="17"/>
      <dgm:spPr/>
    </dgm:pt>
    <dgm:pt modelId="{3D5781EA-B97A-4BA6-A4C8-EB25B210D461}" type="pres">
      <dgm:prSet presAssocID="{A7097B3D-9BA5-4DDB-BE72-F2F27B5E1151}" presName="horz1" presStyleCnt="0"/>
      <dgm:spPr/>
    </dgm:pt>
    <dgm:pt modelId="{D55EDFCC-C4B4-4C63-94B7-05F29C79118D}" type="pres">
      <dgm:prSet presAssocID="{A7097B3D-9BA5-4DDB-BE72-F2F27B5E1151}" presName="tx1" presStyleLbl="revTx" presStyleIdx="3" presStyleCnt="17"/>
      <dgm:spPr/>
    </dgm:pt>
    <dgm:pt modelId="{89F39068-D22E-4ABB-AFC7-57F291DED51D}" type="pres">
      <dgm:prSet presAssocID="{A7097B3D-9BA5-4DDB-BE72-F2F27B5E1151}" presName="vert1" presStyleCnt="0"/>
      <dgm:spPr/>
    </dgm:pt>
    <dgm:pt modelId="{7F4CCBCE-5C3C-4B5B-9156-5234AB2D59C2}" type="pres">
      <dgm:prSet presAssocID="{5DF8AAC1-9FA0-4343-8647-6A1DBDC2C60D}" presName="thickLine" presStyleLbl="alignNode1" presStyleIdx="4" presStyleCnt="17"/>
      <dgm:spPr/>
    </dgm:pt>
    <dgm:pt modelId="{18BA57D5-07C9-49C5-9C41-876A49C3A99A}" type="pres">
      <dgm:prSet presAssocID="{5DF8AAC1-9FA0-4343-8647-6A1DBDC2C60D}" presName="horz1" presStyleCnt="0"/>
      <dgm:spPr/>
    </dgm:pt>
    <dgm:pt modelId="{35F0AD5C-7474-4021-ADCB-EA1D8ED41CE0}" type="pres">
      <dgm:prSet presAssocID="{5DF8AAC1-9FA0-4343-8647-6A1DBDC2C60D}" presName="tx1" presStyleLbl="revTx" presStyleIdx="4" presStyleCnt="17"/>
      <dgm:spPr/>
    </dgm:pt>
    <dgm:pt modelId="{F91BF5B9-2774-4C94-B61B-F68CED5B9B30}" type="pres">
      <dgm:prSet presAssocID="{5DF8AAC1-9FA0-4343-8647-6A1DBDC2C60D}" presName="vert1" presStyleCnt="0"/>
      <dgm:spPr/>
    </dgm:pt>
    <dgm:pt modelId="{720BB2F4-2E7D-4475-B855-641BED8B568E}" type="pres">
      <dgm:prSet presAssocID="{41B72C92-2F3D-42A8-9C56-07770BA665B9}" presName="thickLine" presStyleLbl="alignNode1" presStyleIdx="5" presStyleCnt="17"/>
      <dgm:spPr/>
    </dgm:pt>
    <dgm:pt modelId="{7AB29FE8-B865-4C9B-896A-4A3521F44F90}" type="pres">
      <dgm:prSet presAssocID="{41B72C92-2F3D-42A8-9C56-07770BA665B9}" presName="horz1" presStyleCnt="0"/>
      <dgm:spPr/>
    </dgm:pt>
    <dgm:pt modelId="{79220F3E-5EA7-4DDF-92E0-82AFFCEA12FD}" type="pres">
      <dgm:prSet presAssocID="{41B72C92-2F3D-42A8-9C56-07770BA665B9}" presName="tx1" presStyleLbl="revTx" presStyleIdx="5" presStyleCnt="17"/>
      <dgm:spPr/>
    </dgm:pt>
    <dgm:pt modelId="{B47D59C9-2EB4-42D9-BAB3-84FA370917F3}" type="pres">
      <dgm:prSet presAssocID="{41B72C92-2F3D-42A8-9C56-07770BA665B9}" presName="vert1" presStyleCnt="0"/>
      <dgm:spPr/>
    </dgm:pt>
    <dgm:pt modelId="{39499532-9E09-411B-827E-44AF7598FF9B}" type="pres">
      <dgm:prSet presAssocID="{52CCEB00-E3C9-4360-883B-8D678482658F}" presName="thickLine" presStyleLbl="alignNode1" presStyleIdx="6" presStyleCnt="17"/>
      <dgm:spPr/>
    </dgm:pt>
    <dgm:pt modelId="{ED5450A0-6BF8-47D4-A48B-9367BA6DF682}" type="pres">
      <dgm:prSet presAssocID="{52CCEB00-E3C9-4360-883B-8D678482658F}" presName="horz1" presStyleCnt="0"/>
      <dgm:spPr/>
    </dgm:pt>
    <dgm:pt modelId="{108EA04D-39C4-45A2-9F7B-21F5C79D1C7C}" type="pres">
      <dgm:prSet presAssocID="{52CCEB00-E3C9-4360-883B-8D678482658F}" presName="tx1" presStyleLbl="revTx" presStyleIdx="6" presStyleCnt="17"/>
      <dgm:spPr/>
    </dgm:pt>
    <dgm:pt modelId="{569C8665-E930-4A7A-8E0D-A213BACCC016}" type="pres">
      <dgm:prSet presAssocID="{52CCEB00-E3C9-4360-883B-8D678482658F}" presName="vert1" presStyleCnt="0"/>
      <dgm:spPr/>
    </dgm:pt>
    <dgm:pt modelId="{C3F12039-9C9B-492A-9116-800C79F2D3AE}" type="pres">
      <dgm:prSet presAssocID="{2586D2C0-FF96-4515-B9B7-D4FEED4EA8AF}" presName="thickLine" presStyleLbl="alignNode1" presStyleIdx="7" presStyleCnt="17"/>
      <dgm:spPr/>
    </dgm:pt>
    <dgm:pt modelId="{6ED97336-02B5-41F8-8A01-2298BB34ABAF}" type="pres">
      <dgm:prSet presAssocID="{2586D2C0-FF96-4515-B9B7-D4FEED4EA8AF}" presName="horz1" presStyleCnt="0"/>
      <dgm:spPr/>
    </dgm:pt>
    <dgm:pt modelId="{117789AC-C79D-464D-BF56-EFFF42CD61A7}" type="pres">
      <dgm:prSet presAssocID="{2586D2C0-FF96-4515-B9B7-D4FEED4EA8AF}" presName="tx1" presStyleLbl="revTx" presStyleIdx="7" presStyleCnt="17"/>
      <dgm:spPr/>
    </dgm:pt>
    <dgm:pt modelId="{75B01493-3CE0-4C82-B071-FFABA0E599E0}" type="pres">
      <dgm:prSet presAssocID="{2586D2C0-FF96-4515-B9B7-D4FEED4EA8AF}" presName="vert1" presStyleCnt="0"/>
      <dgm:spPr/>
    </dgm:pt>
    <dgm:pt modelId="{6AAB7417-BF3F-4923-963E-5D0D542E6F93}" type="pres">
      <dgm:prSet presAssocID="{3F9A53F2-9FDF-4892-9B77-AC3ACE452910}" presName="thickLine" presStyleLbl="alignNode1" presStyleIdx="8" presStyleCnt="17"/>
      <dgm:spPr/>
    </dgm:pt>
    <dgm:pt modelId="{ADD06F2C-A0F5-4B96-B857-9B4F7BE90E1F}" type="pres">
      <dgm:prSet presAssocID="{3F9A53F2-9FDF-4892-9B77-AC3ACE452910}" presName="horz1" presStyleCnt="0"/>
      <dgm:spPr/>
    </dgm:pt>
    <dgm:pt modelId="{61B92FF0-F980-49D1-803D-67A2BA80A927}" type="pres">
      <dgm:prSet presAssocID="{3F9A53F2-9FDF-4892-9B77-AC3ACE452910}" presName="tx1" presStyleLbl="revTx" presStyleIdx="8" presStyleCnt="17"/>
      <dgm:spPr/>
    </dgm:pt>
    <dgm:pt modelId="{7546AC7D-D38F-40F8-8139-CDC28984144F}" type="pres">
      <dgm:prSet presAssocID="{3F9A53F2-9FDF-4892-9B77-AC3ACE452910}" presName="vert1" presStyleCnt="0"/>
      <dgm:spPr/>
    </dgm:pt>
    <dgm:pt modelId="{1C012E02-BA31-4E7A-BEF1-1B9894EFC67F}" type="pres">
      <dgm:prSet presAssocID="{D8BF9414-6D31-48C4-8943-D419E23A0581}" presName="thickLine" presStyleLbl="alignNode1" presStyleIdx="9" presStyleCnt="17"/>
      <dgm:spPr/>
    </dgm:pt>
    <dgm:pt modelId="{75347538-CD7D-4DBF-A26B-CB78E7F42BF9}" type="pres">
      <dgm:prSet presAssocID="{D8BF9414-6D31-48C4-8943-D419E23A0581}" presName="horz1" presStyleCnt="0"/>
      <dgm:spPr/>
    </dgm:pt>
    <dgm:pt modelId="{DEECD5E2-4A65-43AE-868B-76350B2FACE7}" type="pres">
      <dgm:prSet presAssocID="{D8BF9414-6D31-48C4-8943-D419E23A0581}" presName="tx1" presStyleLbl="revTx" presStyleIdx="9" presStyleCnt="17"/>
      <dgm:spPr/>
    </dgm:pt>
    <dgm:pt modelId="{19C29C3D-25C1-4364-AD08-59C3572ACE4F}" type="pres">
      <dgm:prSet presAssocID="{D8BF9414-6D31-48C4-8943-D419E23A0581}" presName="vert1" presStyleCnt="0"/>
      <dgm:spPr/>
    </dgm:pt>
    <dgm:pt modelId="{F23FAFC6-6FF1-4C38-9D72-1C93220E873D}" type="pres">
      <dgm:prSet presAssocID="{67A86CE4-A3AB-4F0C-9A90-D0F7EAB7F7F0}" presName="thickLine" presStyleLbl="alignNode1" presStyleIdx="10" presStyleCnt="17"/>
      <dgm:spPr/>
    </dgm:pt>
    <dgm:pt modelId="{7B3BCD1B-4F9F-478F-AF3C-00CE9764DA1A}" type="pres">
      <dgm:prSet presAssocID="{67A86CE4-A3AB-4F0C-9A90-D0F7EAB7F7F0}" presName="horz1" presStyleCnt="0"/>
      <dgm:spPr/>
    </dgm:pt>
    <dgm:pt modelId="{3C965439-8AEB-405B-965B-077814FFAFC9}" type="pres">
      <dgm:prSet presAssocID="{67A86CE4-A3AB-4F0C-9A90-D0F7EAB7F7F0}" presName="tx1" presStyleLbl="revTx" presStyleIdx="10" presStyleCnt="17"/>
      <dgm:spPr/>
    </dgm:pt>
    <dgm:pt modelId="{04C67142-2C6B-460D-9430-B4EFAB5F1298}" type="pres">
      <dgm:prSet presAssocID="{67A86CE4-A3AB-4F0C-9A90-D0F7EAB7F7F0}" presName="vert1" presStyleCnt="0"/>
      <dgm:spPr/>
    </dgm:pt>
    <dgm:pt modelId="{A0B53A56-6AFD-477B-99C3-95BB59E3F5BF}" type="pres">
      <dgm:prSet presAssocID="{1FE1EAC1-BC7A-46A8-8C1D-775483E987DE}" presName="thickLine" presStyleLbl="alignNode1" presStyleIdx="11" presStyleCnt="17"/>
      <dgm:spPr/>
    </dgm:pt>
    <dgm:pt modelId="{C1245923-AD43-4713-9803-B1FAC8BD0B0B}" type="pres">
      <dgm:prSet presAssocID="{1FE1EAC1-BC7A-46A8-8C1D-775483E987DE}" presName="horz1" presStyleCnt="0"/>
      <dgm:spPr/>
    </dgm:pt>
    <dgm:pt modelId="{F23AC612-57D5-4AC3-9498-26E409211988}" type="pres">
      <dgm:prSet presAssocID="{1FE1EAC1-BC7A-46A8-8C1D-775483E987DE}" presName="tx1" presStyleLbl="revTx" presStyleIdx="11" presStyleCnt="17"/>
      <dgm:spPr/>
    </dgm:pt>
    <dgm:pt modelId="{9B31DA4F-8B79-47EE-AE69-7E560EDF5FA0}" type="pres">
      <dgm:prSet presAssocID="{1FE1EAC1-BC7A-46A8-8C1D-775483E987DE}" presName="vert1" presStyleCnt="0"/>
      <dgm:spPr/>
    </dgm:pt>
    <dgm:pt modelId="{17C82E89-1944-46D2-959A-F7759A268A2F}" type="pres">
      <dgm:prSet presAssocID="{1C0BB042-BDA4-43D9-8E7A-EEBB99403FE0}" presName="thickLine" presStyleLbl="alignNode1" presStyleIdx="12" presStyleCnt="17"/>
      <dgm:spPr/>
    </dgm:pt>
    <dgm:pt modelId="{1AAA57D1-3750-4565-8745-85B089E172FD}" type="pres">
      <dgm:prSet presAssocID="{1C0BB042-BDA4-43D9-8E7A-EEBB99403FE0}" presName="horz1" presStyleCnt="0"/>
      <dgm:spPr/>
    </dgm:pt>
    <dgm:pt modelId="{E099D12B-A101-4A8E-B4D9-92BA564378D5}" type="pres">
      <dgm:prSet presAssocID="{1C0BB042-BDA4-43D9-8E7A-EEBB99403FE0}" presName="tx1" presStyleLbl="revTx" presStyleIdx="12" presStyleCnt="17"/>
      <dgm:spPr/>
    </dgm:pt>
    <dgm:pt modelId="{E3459BFE-59D1-41C5-A22E-086FE7A83A84}" type="pres">
      <dgm:prSet presAssocID="{1C0BB042-BDA4-43D9-8E7A-EEBB99403FE0}" presName="vert1" presStyleCnt="0"/>
      <dgm:spPr/>
    </dgm:pt>
    <dgm:pt modelId="{974B580C-97EA-406D-ABA0-AA5C33013832}" type="pres">
      <dgm:prSet presAssocID="{B4DD77DC-1795-4288-B9EB-7302E093B56E}" presName="thickLine" presStyleLbl="alignNode1" presStyleIdx="13" presStyleCnt="17"/>
      <dgm:spPr/>
    </dgm:pt>
    <dgm:pt modelId="{2E76D6D4-7BB7-439F-A966-E9185C86E030}" type="pres">
      <dgm:prSet presAssocID="{B4DD77DC-1795-4288-B9EB-7302E093B56E}" presName="horz1" presStyleCnt="0"/>
      <dgm:spPr/>
    </dgm:pt>
    <dgm:pt modelId="{39BF9F2D-9F83-4990-802B-A7CA43D97222}" type="pres">
      <dgm:prSet presAssocID="{B4DD77DC-1795-4288-B9EB-7302E093B56E}" presName="tx1" presStyleLbl="revTx" presStyleIdx="13" presStyleCnt="17"/>
      <dgm:spPr/>
    </dgm:pt>
    <dgm:pt modelId="{BBC47039-E354-4C24-885D-77D9A8986D90}" type="pres">
      <dgm:prSet presAssocID="{B4DD77DC-1795-4288-B9EB-7302E093B56E}" presName="vert1" presStyleCnt="0"/>
      <dgm:spPr/>
    </dgm:pt>
    <dgm:pt modelId="{C478A91E-A52C-48CA-A707-8F32C1E43D01}" type="pres">
      <dgm:prSet presAssocID="{268634E0-4A79-475C-A4C1-639E311E8BDB}" presName="thickLine" presStyleLbl="alignNode1" presStyleIdx="14" presStyleCnt="17"/>
      <dgm:spPr/>
    </dgm:pt>
    <dgm:pt modelId="{256639CA-7A62-41D7-8B06-1C24404A4AA1}" type="pres">
      <dgm:prSet presAssocID="{268634E0-4A79-475C-A4C1-639E311E8BDB}" presName="horz1" presStyleCnt="0"/>
      <dgm:spPr/>
    </dgm:pt>
    <dgm:pt modelId="{03EC4F67-96C8-47A7-9087-63FEB87C7C8D}" type="pres">
      <dgm:prSet presAssocID="{268634E0-4A79-475C-A4C1-639E311E8BDB}" presName="tx1" presStyleLbl="revTx" presStyleIdx="14" presStyleCnt="17"/>
      <dgm:spPr/>
    </dgm:pt>
    <dgm:pt modelId="{756538E8-7AD8-4E16-9426-0E3C4C890CDF}" type="pres">
      <dgm:prSet presAssocID="{268634E0-4A79-475C-A4C1-639E311E8BDB}" presName="vert1" presStyleCnt="0"/>
      <dgm:spPr/>
    </dgm:pt>
    <dgm:pt modelId="{31441392-0B2C-44A4-9E8F-3543D4E71B3E}" type="pres">
      <dgm:prSet presAssocID="{9FA80AD2-8C58-4E88-964F-0DCC1D40BA2D}" presName="thickLine" presStyleLbl="alignNode1" presStyleIdx="15" presStyleCnt="17"/>
      <dgm:spPr/>
    </dgm:pt>
    <dgm:pt modelId="{12F9D609-23F8-414F-AB69-B0BFD3B5ED4C}" type="pres">
      <dgm:prSet presAssocID="{9FA80AD2-8C58-4E88-964F-0DCC1D40BA2D}" presName="horz1" presStyleCnt="0"/>
      <dgm:spPr/>
    </dgm:pt>
    <dgm:pt modelId="{BF26B042-CD6B-4724-8C1E-A9B66858E65A}" type="pres">
      <dgm:prSet presAssocID="{9FA80AD2-8C58-4E88-964F-0DCC1D40BA2D}" presName="tx1" presStyleLbl="revTx" presStyleIdx="15" presStyleCnt="17"/>
      <dgm:spPr/>
    </dgm:pt>
    <dgm:pt modelId="{07C80A25-D087-4324-B996-024BCAD67F4D}" type="pres">
      <dgm:prSet presAssocID="{9FA80AD2-8C58-4E88-964F-0DCC1D40BA2D}" presName="vert1" presStyleCnt="0"/>
      <dgm:spPr/>
    </dgm:pt>
    <dgm:pt modelId="{5436F1C8-CDBE-4FF9-97A4-C02D75F68227}" type="pres">
      <dgm:prSet presAssocID="{307FB8C5-65AF-40D1-873A-74430E851C87}" presName="thickLine" presStyleLbl="alignNode1" presStyleIdx="16" presStyleCnt="17"/>
      <dgm:spPr/>
    </dgm:pt>
    <dgm:pt modelId="{79342614-0B6B-4604-8C33-EB7DF5608DAA}" type="pres">
      <dgm:prSet presAssocID="{307FB8C5-65AF-40D1-873A-74430E851C87}" presName="horz1" presStyleCnt="0"/>
      <dgm:spPr/>
    </dgm:pt>
    <dgm:pt modelId="{97AD7677-F399-4808-8E16-373CD64FF10A}" type="pres">
      <dgm:prSet presAssocID="{307FB8C5-65AF-40D1-873A-74430E851C87}" presName="tx1" presStyleLbl="revTx" presStyleIdx="16" presStyleCnt="17"/>
      <dgm:spPr/>
    </dgm:pt>
    <dgm:pt modelId="{C7F98C68-F6D4-4C2E-9F69-FC3DF405AED0}" type="pres">
      <dgm:prSet presAssocID="{307FB8C5-65AF-40D1-873A-74430E851C87}" presName="vert1" presStyleCnt="0"/>
      <dgm:spPr/>
    </dgm:pt>
  </dgm:ptLst>
  <dgm:cxnLst>
    <dgm:cxn modelId="{324D0819-06D7-4A66-8698-7B1ADD66D4A5}" type="presOf" srcId="{DE9A4ED4-E962-4A77-8C30-DE7524B16CBE}" destId="{35CBCD2A-EF7D-4524-B07B-6D62C4CEFF0F}" srcOrd="0" destOrd="0" presId="urn:microsoft.com/office/officeart/2008/layout/LinedList"/>
    <dgm:cxn modelId="{5375002F-60E3-46CF-9139-7CBA89AB4707}" srcId="{3F160542-0D1C-4DA9-ACD7-33B03F4403CD}" destId="{A7097B3D-9BA5-4DDB-BE72-F2F27B5E1151}" srcOrd="3" destOrd="0" parTransId="{6F7D2646-359D-4FC2-A54D-B0A5BA03618A}" sibTransId="{F783557E-AA9D-46C1-8A0B-6C8DB4E4E3EB}"/>
    <dgm:cxn modelId="{65E46931-F791-4F40-9B0A-47E459FA105C}" srcId="{3F160542-0D1C-4DA9-ACD7-33B03F4403CD}" destId="{1FE1EAC1-BC7A-46A8-8C1D-775483E987DE}" srcOrd="11" destOrd="0" parTransId="{815F04D0-BDAE-446B-A66F-E239F9336F2D}" sibTransId="{6D042A68-9F42-49B5-B7D0-6BC52E6A3D37}"/>
    <dgm:cxn modelId="{F0DC6834-32BF-49F8-B9B3-463349CD4AAD}" type="presOf" srcId="{1FE1EAC1-BC7A-46A8-8C1D-775483E987DE}" destId="{F23AC612-57D5-4AC3-9498-26E409211988}" srcOrd="0" destOrd="0" presId="urn:microsoft.com/office/officeart/2008/layout/LinedList"/>
    <dgm:cxn modelId="{5EAB0C3B-06D4-44F4-976B-CDE67818595E}" srcId="{3F160542-0D1C-4DA9-ACD7-33B03F4403CD}" destId="{B4DD77DC-1795-4288-B9EB-7302E093B56E}" srcOrd="13" destOrd="0" parTransId="{1705E47B-EFD2-466E-9660-FE5856EBFBFB}" sibTransId="{0A572992-D3A0-43FB-BCCC-D558AAC285AC}"/>
    <dgm:cxn modelId="{4631E33F-64DE-4BE6-95C0-FE08F5D78F96}" srcId="{3F160542-0D1C-4DA9-ACD7-33B03F4403CD}" destId="{D8BF9414-6D31-48C4-8943-D419E23A0581}" srcOrd="9" destOrd="0" parTransId="{EF1C4DC4-DF0F-469F-9EC4-1F2E5B10D58B}" sibTransId="{B12C2DFF-4E11-4CFE-AF5D-481B235A8F84}"/>
    <dgm:cxn modelId="{4D72DC5C-A4A9-47A1-A8F2-17869D3E44A0}" srcId="{3F160542-0D1C-4DA9-ACD7-33B03F4403CD}" destId="{268634E0-4A79-475C-A4C1-639E311E8BDB}" srcOrd="14" destOrd="0" parTransId="{FEC9BE9C-58FA-48CE-A591-123CD2DFF751}" sibTransId="{676699FC-1F86-48ED-B0A7-1627BF321E6C}"/>
    <dgm:cxn modelId="{C3090C6B-E230-4C5D-9F18-4773AC1BC28B}" srcId="{3F160542-0D1C-4DA9-ACD7-33B03F4403CD}" destId="{9FA80AD2-8C58-4E88-964F-0DCC1D40BA2D}" srcOrd="15" destOrd="0" parTransId="{51BD5F9C-ABD7-43F5-8866-75CB7189BE20}" sibTransId="{766590B9-73CF-4AD2-BAAA-4B292E102610}"/>
    <dgm:cxn modelId="{F82D2453-965D-4607-B95F-94C9A9270B26}" srcId="{3F160542-0D1C-4DA9-ACD7-33B03F4403CD}" destId="{1C0BB042-BDA4-43D9-8E7A-EEBB99403FE0}" srcOrd="12" destOrd="0" parTransId="{C325CA7B-3827-4375-B4CA-2F064D689873}" sibTransId="{FF413558-050D-43D7-A34A-7D772F6B92C6}"/>
    <dgm:cxn modelId="{4B0A2D77-53DD-453D-BF3F-408AEB40A7D0}" type="presOf" srcId="{67A86CE4-A3AB-4F0C-9A90-D0F7EAB7F7F0}" destId="{3C965439-8AEB-405B-965B-077814FFAFC9}" srcOrd="0" destOrd="0" presId="urn:microsoft.com/office/officeart/2008/layout/LinedList"/>
    <dgm:cxn modelId="{33E61F7F-F872-4240-BFA2-52E17BDFD863}" type="presOf" srcId="{5DF8AAC1-9FA0-4343-8647-6A1DBDC2C60D}" destId="{35F0AD5C-7474-4021-ADCB-EA1D8ED41CE0}" srcOrd="0" destOrd="0" presId="urn:microsoft.com/office/officeart/2008/layout/LinedList"/>
    <dgm:cxn modelId="{C2FA5B7F-BEE3-47D1-99A6-5B3CD84506EB}" srcId="{3F160542-0D1C-4DA9-ACD7-33B03F4403CD}" destId="{307FB8C5-65AF-40D1-873A-74430E851C87}" srcOrd="16" destOrd="0" parTransId="{A7BEFF0C-8C0E-4684-88E8-788CFE9D07EC}" sibTransId="{076DCCDA-3FB9-46C5-B2BD-68D6538C42B1}"/>
    <dgm:cxn modelId="{141ADA84-50C6-4C20-9EB5-58BA607A8688}" type="presOf" srcId="{268634E0-4A79-475C-A4C1-639E311E8BDB}" destId="{03EC4F67-96C8-47A7-9087-63FEB87C7C8D}" srcOrd="0" destOrd="0" presId="urn:microsoft.com/office/officeart/2008/layout/LinedList"/>
    <dgm:cxn modelId="{0A63C085-0DA8-42FD-B360-E3B3BDA10536}" type="presOf" srcId="{1C0BB042-BDA4-43D9-8E7A-EEBB99403FE0}" destId="{E099D12B-A101-4A8E-B4D9-92BA564378D5}" srcOrd="0" destOrd="0" presId="urn:microsoft.com/office/officeart/2008/layout/LinedList"/>
    <dgm:cxn modelId="{EA269989-F8EF-4E53-A7BF-04221E98C789}" srcId="{3F160542-0D1C-4DA9-ACD7-33B03F4403CD}" destId="{67A86CE4-A3AB-4F0C-9A90-D0F7EAB7F7F0}" srcOrd="10" destOrd="0" parTransId="{1C233BC5-438A-4DD9-9FFC-A0E3BAEA65D3}" sibTransId="{D04BB75D-805C-461C-9035-37BCB1B0DF4F}"/>
    <dgm:cxn modelId="{E0136892-A90F-43C4-9B81-54C02711027F}" srcId="{3F160542-0D1C-4DA9-ACD7-33B03F4403CD}" destId="{A717B289-B534-4E16-B88A-5106099747BA}" srcOrd="2" destOrd="0" parTransId="{AE561DA3-90C1-4905-B605-B3FA2BAFD229}" sibTransId="{6363B722-C3A6-4358-B887-8A752BC7445F}"/>
    <dgm:cxn modelId="{353CE09F-8B95-4C57-A72C-F94CEA2F372B}" type="presOf" srcId="{A717B289-B534-4E16-B88A-5106099747BA}" destId="{9818005F-F2D3-49D9-AF75-4AA615BA626C}" srcOrd="0" destOrd="0" presId="urn:microsoft.com/office/officeart/2008/layout/LinedList"/>
    <dgm:cxn modelId="{21056FA2-E3E9-4B46-8304-B3F793B18FED}" type="presOf" srcId="{A7097B3D-9BA5-4DDB-BE72-F2F27B5E1151}" destId="{D55EDFCC-C4B4-4C63-94B7-05F29C79118D}" srcOrd="0" destOrd="0" presId="urn:microsoft.com/office/officeart/2008/layout/LinedList"/>
    <dgm:cxn modelId="{0C323EB0-CC68-45C6-B0BE-0FC1B7200BDF}" srcId="{3F160542-0D1C-4DA9-ACD7-33B03F4403CD}" destId="{5DF8AAC1-9FA0-4343-8647-6A1DBDC2C60D}" srcOrd="4" destOrd="0" parTransId="{744BBE62-F491-455D-92EA-04B9C73E6D16}" sibTransId="{455B8388-192F-46AB-9159-08F00C5BE3D3}"/>
    <dgm:cxn modelId="{4A96F0B3-23BB-4E0C-AFC5-1AE1A287BA80}" type="presOf" srcId="{2586D2C0-FF96-4515-B9B7-D4FEED4EA8AF}" destId="{117789AC-C79D-464D-BF56-EFFF42CD61A7}" srcOrd="0" destOrd="0" presId="urn:microsoft.com/office/officeart/2008/layout/LinedList"/>
    <dgm:cxn modelId="{E709B3B5-EBC7-4099-85E6-853B11D5918B}" srcId="{3F160542-0D1C-4DA9-ACD7-33B03F4403CD}" destId="{2586D2C0-FF96-4515-B9B7-D4FEED4EA8AF}" srcOrd="7" destOrd="0" parTransId="{0E1183FD-7432-43F1-A9A1-D73730FF2153}" sibTransId="{BCD4C9D6-B112-444A-B849-ABD43CDA9ACE}"/>
    <dgm:cxn modelId="{D9CF92BC-FB36-46B7-BEF7-B0021FFD785C}" type="presOf" srcId="{52CCEB00-E3C9-4360-883B-8D678482658F}" destId="{108EA04D-39C4-45A2-9F7B-21F5C79D1C7C}" srcOrd="0" destOrd="0" presId="urn:microsoft.com/office/officeart/2008/layout/LinedList"/>
    <dgm:cxn modelId="{9101B2BD-5C2D-4D3D-8B50-377A51541C3A}" type="presOf" srcId="{3F9A53F2-9FDF-4892-9B77-AC3ACE452910}" destId="{61B92FF0-F980-49D1-803D-67A2BA80A927}" srcOrd="0" destOrd="0" presId="urn:microsoft.com/office/officeart/2008/layout/LinedList"/>
    <dgm:cxn modelId="{CA6453CB-60DF-4F8F-BE97-CEFF123EB5A9}" type="presOf" srcId="{D8BF9414-6D31-48C4-8943-D419E23A0581}" destId="{DEECD5E2-4A65-43AE-868B-76350B2FACE7}" srcOrd="0" destOrd="0" presId="urn:microsoft.com/office/officeart/2008/layout/LinedList"/>
    <dgm:cxn modelId="{8703BCD2-C238-4EAC-A011-19E328BDE007}" srcId="{3F160542-0D1C-4DA9-ACD7-33B03F4403CD}" destId="{3F9A53F2-9FDF-4892-9B77-AC3ACE452910}" srcOrd="8" destOrd="0" parTransId="{C5CAA943-0130-4B95-B3B3-EF16A319DDC0}" sibTransId="{CE086D48-1971-4516-9937-BE579B22BE97}"/>
    <dgm:cxn modelId="{4A7197DB-0FA1-4EEF-B11D-84383E9596CF}" srcId="{3F160542-0D1C-4DA9-ACD7-33B03F4403CD}" destId="{DE9A4ED4-E962-4A77-8C30-DE7524B16CBE}" srcOrd="1" destOrd="0" parTransId="{4EE71FDA-DBAE-4E1B-AAC0-5ADDD5CB6BDD}" sibTransId="{99F5A8DD-A193-46CA-82C7-E6CD9F3F8421}"/>
    <dgm:cxn modelId="{1A6B81DD-EBDC-42FC-BD32-E7DD3776F0CF}" type="presOf" srcId="{307FB8C5-65AF-40D1-873A-74430E851C87}" destId="{97AD7677-F399-4808-8E16-373CD64FF10A}" srcOrd="0" destOrd="0" presId="urn:microsoft.com/office/officeart/2008/layout/LinedList"/>
    <dgm:cxn modelId="{54D672E4-2509-4CFE-88DE-2E4F6FD49A27}" srcId="{3F160542-0D1C-4DA9-ACD7-33B03F4403CD}" destId="{52CCEB00-E3C9-4360-883B-8D678482658F}" srcOrd="6" destOrd="0" parTransId="{520CE663-3FBA-4DEA-AE8A-952106DD0C02}" sibTransId="{A9FA7714-DE37-42C0-BF51-80F7090396F0}"/>
    <dgm:cxn modelId="{C08752E8-75FC-482A-B66F-4295528D0767}" srcId="{3F160542-0D1C-4DA9-ACD7-33B03F4403CD}" destId="{41B72C92-2F3D-42A8-9C56-07770BA665B9}" srcOrd="5" destOrd="0" parTransId="{B0927626-5B75-4EFF-8EBF-26716EF9846F}" sibTransId="{A9AEAFE4-9283-4866-9D43-E1399BD365F9}"/>
    <dgm:cxn modelId="{7D8C70EA-2182-408D-AC46-29DBE339232A}" srcId="{3F160542-0D1C-4DA9-ACD7-33B03F4403CD}" destId="{8F94DA15-BDE7-4814-AD60-997371BDE5A9}" srcOrd="0" destOrd="0" parTransId="{AB8F114B-502E-459A-9ADE-A0455547A2A1}" sibTransId="{D9B91E6A-DB86-45C7-8C31-7D621436E0EA}"/>
    <dgm:cxn modelId="{54A24FEF-9E1C-4DB0-A972-8572F4098041}" type="presOf" srcId="{B4DD77DC-1795-4288-B9EB-7302E093B56E}" destId="{39BF9F2D-9F83-4990-802B-A7CA43D97222}" srcOrd="0" destOrd="0" presId="urn:microsoft.com/office/officeart/2008/layout/LinedList"/>
    <dgm:cxn modelId="{406D74EF-069D-4C27-B3AA-86EC0D8E2E23}" type="presOf" srcId="{8F94DA15-BDE7-4814-AD60-997371BDE5A9}" destId="{3ACF6439-00E0-4D88-9ADE-0F269BB3F2D0}" srcOrd="0" destOrd="0" presId="urn:microsoft.com/office/officeart/2008/layout/LinedList"/>
    <dgm:cxn modelId="{BD49AEF0-4340-4730-8040-D3B314E6AEA2}" type="presOf" srcId="{9FA80AD2-8C58-4E88-964F-0DCC1D40BA2D}" destId="{BF26B042-CD6B-4724-8C1E-A9B66858E65A}" srcOrd="0" destOrd="0" presId="urn:microsoft.com/office/officeart/2008/layout/LinedList"/>
    <dgm:cxn modelId="{E714E3F1-AD3E-4644-AD79-2BDCF12C2776}" type="presOf" srcId="{41B72C92-2F3D-42A8-9C56-07770BA665B9}" destId="{79220F3E-5EA7-4DDF-92E0-82AFFCEA12FD}" srcOrd="0" destOrd="0" presId="urn:microsoft.com/office/officeart/2008/layout/LinedList"/>
    <dgm:cxn modelId="{4E9B60FE-E6DC-4D91-8567-628B48C00F6B}" type="presOf" srcId="{3F160542-0D1C-4DA9-ACD7-33B03F4403CD}" destId="{7D5A7B5F-03CD-4450-83F8-22870DE5B116}" srcOrd="0" destOrd="0" presId="urn:microsoft.com/office/officeart/2008/layout/LinedList"/>
    <dgm:cxn modelId="{1F91AC68-FC6A-4353-B546-82B628B09B1F}" type="presParOf" srcId="{7D5A7B5F-03CD-4450-83F8-22870DE5B116}" destId="{367E9584-8CB3-4EA8-B89B-8D0149999849}" srcOrd="0" destOrd="0" presId="urn:microsoft.com/office/officeart/2008/layout/LinedList"/>
    <dgm:cxn modelId="{D4AE1BB1-E683-408F-8639-5CDDA92CC780}" type="presParOf" srcId="{7D5A7B5F-03CD-4450-83F8-22870DE5B116}" destId="{DA523BA2-9FC7-4C87-B94C-0BC8DD5F2A8F}" srcOrd="1" destOrd="0" presId="urn:microsoft.com/office/officeart/2008/layout/LinedList"/>
    <dgm:cxn modelId="{5D811270-C710-4DA0-A508-726734DC91CF}" type="presParOf" srcId="{DA523BA2-9FC7-4C87-B94C-0BC8DD5F2A8F}" destId="{3ACF6439-00E0-4D88-9ADE-0F269BB3F2D0}" srcOrd="0" destOrd="0" presId="urn:microsoft.com/office/officeart/2008/layout/LinedList"/>
    <dgm:cxn modelId="{BBBD4400-60CB-40D6-9C90-A0F92343A9F0}" type="presParOf" srcId="{DA523BA2-9FC7-4C87-B94C-0BC8DD5F2A8F}" destId="{8C656F8F-B5A7-4FAA-8EF0-1BB862CB089F}" srcOrd="1" destOrd="0" presId="urn:microsoft.com/office/officeart/2008/layout/LinedList"/>
    <dgm:cxn modelId="{12979AA6-087D-4412-8BAD-790B3D820850}" type="presParOf" srcId="{7D5A7B5F-03CD-4450-83F8-22870DE5B116}" destId="{76DA4C87-538D-402F-B974-EB714B6F8E39}" srcOrd="2" destOrd="0" presId="urn:microsoft.com/office/officeart/2008/layout/LinedList"/>
    <dgm:cxn modelId="{C2D12E15-7B04-4799-A66D-3C942EF6A927}" type="presParOf" srcId="{7D5A7B5F-03CD-4450-83F8-22870DE5B116}" destId="{7CB5A368-AC8F-4B0C-A68C-6CB70CC57545}" srcOrd="3" destOrd="0" presId="urn:microsoft.com/office/officeart/2008/layout/LinedList"/>
    <dgm:cxn modelId="{28771347-351F-4095-935F-775921C698EC}" type="presParOf" srcId="{7CB5A368-AC8F-4B0C-A68C-6CB70CC57545}" destId="{35CBCD2A-EF7D-4524-B07B-6D62C4CEFF0F}" srcOrd="0" destOrd="0" presId="urn:microsoft.com/office/officeart/2008/layout/LinedList"/>
    <dgm:cxn modelId="{45FE518F-06F4-4C09-A8B2-3E45ABBCE8DB}" type="presParOf" srcId="{7CB5A368-AC8F-4B0C-A68C-6CB70CC57545}" destId="{96F3799D-E4D3-4748-BA46-B9162743B5C1}" srcOrd="1" destOrd="0" presId="urn:microsoft.com/office/officeart/2008/layout/LinedList"/>
    <dgm:cxn modelId="{5B3638A9-A258-4928-8398-EA0D1E2A3E51}" type="presParOf" srcId="{7D5A7B5F-03CD-4450-83F8-22870DE5B116}" destId="{E62A2842-9720-49D3-B2B0-A9B6612BD8BE}" srcOrd="4" destOrd="0" presId="urn:microsoft.com/office/officeart/2008/layout/LinedList"/>
    <dgm:cxn modelId="{4A240497-6196-4016-B5CB-34A06D15E7D0}" type="presParOf" srcId="{7D5A7B5F-03CD-4450-83F8-22870DE5B116}" destId="{C73E263B-277A-443F-B1F6-9D6D08F13BA7}" srcOrd="5" destOrd="0" presId="urn:microsoft.com/office/officeart/2008/layout/LinedList"/>
    <dgm:cxn modelId="{AA87C064-27B1-4D4C-96A4-AC480040F382}" type="presParOf" srcId="{C73E263B-277A-443F-B1F6-9D6D08F13BA7}" destId="{9818005F-F2D3-49D9-AF75-4AA615BA626C}" srcOrd="0" destOrd="0" presId="urn:microsoft.com/office/officeart/2008/layout/LinedList"/>
    <dgm:cxn modelId="{361ADB51-5559-4164-9E5B-5A46FAC58238}" type="presParOf" srcId="{C73E263B-277A-443F-B1F6-9D6D08F13BA7}" destId="{7189C061-5800-4969-B98E-FD5249C8CB42}" srcOrd="1" destOrd="0" presId="urn:microsoft.com/office/officeart/2008/layout/LinedList"/>
    <dgm:cxn modelId="{EB538309-F4C5-4182-B264-B3CFECAA7F0A}" type="presParOf" srcId="{7D5A7B5F-03CD-4450-83F8-22870DE5B116}" destId="{7FFD142A-25AE-4405-96FC-627F1CF61C6D}" srcOrd="6" destOrd="0" presId="urn:microsoft.com/office/officeart/2008/layout/LinedList"/>
    <dgm:cxn modelId="{183529E6-8CBB-434E-BF16-43102DA4E6E2}" type="presParOf" srcId="{7D5A7B5F-03CD-4450-83F8-22870DE5B116}" destId="{3D5781EA-B97A-4BA6-A4C8-EB25B210D461}" srcOrd="7" destOrd="0" presId="urn:microsoft.com/office/officeart/2008/layout/LinedList"/>
    <dgm:cxn modelId="{FAA0B9D7-B82C-44D9-8168-5E1B0B18082E}" type="presParOf" srcId="{3D5781EA-B97A-4BA6-A4C8-EB25B210D461}" destId="{D55EDFCC-C4B4-4C63-94B7-05F29C79118D}" srcOrd="0" destOrd="0" presId="urn:microsoft.com/office/officeart/2008/layout/LinedList"/>
    <dgm:cxn modelId="{F5AB6164-2164-4DD2-AFF3-7D88DA388B54}" type="presParOf" srcId="{3D5781EA-B97A-4BA6-A4C8-EB25B210D461}" destId="{89F39068-D22E-4ABB-AFC7-57F291DED51D}" srcOrd="1" destOrd="0" presId="urn:microsoft.com/office/officeart/2008/layout/LinedList"/>
    <dgm:cxn modelId="{14C61788-B72D-446A-85AE-E43C39ECEC1D}" type="presParOf" srcId="{7D5A7B5F-03CD-4450-83F8-22870DE5B116}" destId="{7F4CCBCE-5C3C-4B5B-9156-5234AB2D59C2}" srcOrd="8" destOrd="0" presId="urn:microsoft.com/office/officeart/2008/layout/LinedList"/>
    <dgm:cxn modelId="{CBEECCE2-EABE-45F6-94E9-0866C5089DA8}" type="presParOf" srcId="{7D5A7B5F-03CD-4450-83F8-22870DE5B116}" destId="{18BA57D5-07C9-49C5-9C41-876A49C3A99A}" srcOrd="9" destOrd="0" presId="urn:microsoft.com/office/officeart/2008/layout/LinedList"/>
    <dgm:cxn modelId="{B04E98D7-F5D0-453D-9B2B-8387B7D739AF}" type="presParOf" srcId="{18BA57D5-07C9-49C5-9C41-876A49C3A99A}" destId="{35F0AD5C-7474-4021-ADCB-EA1D8ED41CE0}" srcOrd="0" destOrd="0" presId="urn:microsoft.com/office/officeart/2008/layout/LinedList"/>
    <dgm:cxn modelId="{312F0FC7-BF19-474F-B751-3A22B16ECB56}" type="presParOf" srcId="{18BA57D5-07C9-49C5-9C41-876A49C3A99A}" destId="{F91BF5B9-2774-4C94-B61B-F68CED5B9B30}" srcOrd="1" destOrd="0" presId="urn:microsoft.com/office/officeart/2008/layout/LinedList"/>
    <dgm:cxn modelId="{36176AF3-6103-4356-AB31-01AC45096440}" type="presParOf" srcId="{7D5A7B5F-03CD-4450-83F8-22870DE5B116}" destId="{720BB2F4-2E7D-4475-B855-641BED8B568E}" srcOrd="10" destOrd="0" presId="urn:microsoft.com/office/officeart/2008/layout/LinedList"/>
    <dgm:cxn modelId="{AD4C66A6-6761-44C8-9A70-30633AF096F0}" type="presParOf" srcId="{7D5A7B5F-03CD-4450-83F8-22870DE5B116}" destId="{7AB29FE8-B865-4C9B-896A-4A3521F44F90}" srcOrd="11" destOrd="0" presId="urn:microsoft.com/office/officeart/2008/layout/LinedList"/>
    <dgm:cxn modelId="{39E461A1-4544-44F3-8AC2-9596A489217C}" type="presParOf" srcId="{7AB29FE8-B865-4C9B-896A-4A3521F44F90}" destId="{79220F3E-5EA7-4DDF-92E0-82AFFCEA12FD}" srcOrd="0" destOrd="0" presId="urn:microsoft.com/office/officeart/2008/layout/LinedList"/>
    <dgm:cxn modelId="{0D3C0EA9-6CBB-4E44-B2FE-2AB0BEB41508}" type="presParOf" srcId="{7AB29FE8-B865-4C9B-896A-4A3521F44F90}" destId="{B47D59C9-2EB4-42D9-BAB3-84FA370917F3}" srcOrd="1" destOrd="0" presId="urn:microsoft.com/office/officeart/2008/layout/LinedList"/>
    <dgm:cxn modelId="{604B3D0E-F7E6-4E52-AA82-564FC2D9F1A0}" type="presParOf" srcId="{7D5A7B5F-03CD-4450-83F8-22870DE5B116}" destId="{39499532-9E09-411B-827E-44AF7598FF9B}" srcOrd="12" destOrd="0" presId="urn:microsoft.com/office/officeart/2008/layout/LinedList"/>
    <dgm:cxn modelId="{CC843F5D-75A8-41BC-A333-BAEC60C24DFE}" type="presParOf" srcId="{7D5A7B5F-03CD-4450-83F8-22870DE5B116}" destId="{ED5450A0-6BF8-47D4-A48B-9367BA6DF682}" srcOrd="13" destOrd="0" presId="urn:microsoft.com/office/officeart/2008/layout/LinedList"/>
    <dgm:cxn modelId="{48E2D2A0-FB29-4895-9FAB-70B6B685D7F6}" type="presParOf" srcId="{ED5450A0-6BF8-47D4-A48B-9367BA6DF682}" destId="{108EA04D-39C4-45A2-9F7B-21F5C79D1C7C}" srcOrd="0" destOrd="0" presId="urn:microsoft.com/office/officeart/2008/layout/LinedList"/>
    <dgm:cxn modelId="{858AFFEF-34C8-456A-B4F8-8A3B731D0565}" type="presParOf" srcId="{ED5450A0-6BF8-47D4-A48B-9367BA6DF682}" destId="{569C8665-E930-4A7A-8E0D-A213BACCC016}" srcOrd="1" destOrd="0" presId="urn:microsoft.com/office/officeart/2008/layout/LinedList"/>
    <dgm:cxn modelId="{F38285B6-C574-4FA6-9D78-B78B031ECF59}" type="presParOf" srcId="{7D5A7B5F-03CD-4450-83F8-22870DE5B116}" destId="{C3F12039-9C9B-492A-9116-800C79F2D3AE}" srcOrd="14" destOrd="0" presId="urn:microsoft.com/office/officeart/2008/layout/LinedList"/>
    <dgm:cxn modelId="{716D9D30-8AFA-4CC1-A349-4BCA67A9E0F1}" type="presParOf" srcId="{7D5A7B5F-03CD-4450-83F8-22870DE5B116}" destId="{6ED97336-02B5-41F8-8A01-2298BB34ABAF}" srcOrd="15" destOrd="0" presId="urn:microsoft.com/office/officeart/2008/layout/LinedList"/>
    <dgm:cxn modelId="{79B06F21-222B-4E19-A447-98920985A3F3}" type="presParOf" srcId="{6ED97336-02B5-41F8-8A01-2298BB34ABAF}" destId="{117789AC-C79D-464D-BF56-EFFF42CD61A7}" srcOrd="0" destOrd="0" presId="urn:microsoft.com/office/officeart/2008/layout/LinedList"/>
    <dgm:cxn modelId="{7F5EA3CA-1C2C-454D-89AA-EB27504DEF12}" type="presParOf" srcId="{6ED97336-02B5-41F8-8A01-2298BB34ABAF}" destId="{75B01493-3CE0-4C82-B071-FFABA0E599E0}" srcOrd="1" destOrd="0" presId="urn:microsoft.com/office/officeart/2008/layout/LinedList"/>
    <dgm:cxn modelId="{E6440614-CF40-4568-826B-C7AA2E754F0A}" type="presParOf" srcId="{7D5A7B5F-03CD-4450-83F8-22870DE5B116}" destId="{6AAB7417-BF3F-4923-963E-5D0D542E6F93}" srcOrd="16" destOrd="0" presId="urn:microsoft.com/office/officeart/2008/layout/LinedList"/>
    <dgm:cxn modelId="{FC1246E3-C58F-444E-BA29-4DB8AAE5493E}" type="presParOf" srcId="{7D5A7B5F-03CD-4450-83F8-22870DE5B116}" destId="{ADD06F2C-A0F5-4B96-B857-9B4F7BE90E1F}" srcOrd="17" destOrd="0" presId="urn:microsoft.com/office/officeart/2008/layout/LinedList"/>
    <dgm:cxn modelId="{5761F3A3-8A61-4ED3-856A-B5C0F2DBA889}" type="presParOf" srcId="{ADD06F2C-A0F5-4B96-B857-9B4F7BE90E1F}" destId="{61B92FF0-F980-49D1-803D-67A2BA80A927}" srcOrd="0" destOrd="0" presId="urn:microsoft.com/office/officeart/2008/layout/LinedList"/>
    <dgm:cxn modelId="{0CB26CA0-9005-445F-ABC0-3C8DE4D42A8F}" type="presParOf" srcId="{ADD06F2C-A0F5-4B96-B857-9B4F7BE90E1F}" destId="{7546AC7D-D38F-40F8-8139-CDC28984144F}" srcOrd="1" destOrd="0" presId="urn:microsoft.com/office/officeart/2008/layout/LinedList"/>
    <dgm:cxn modelId="{92208431-6353-4DE7-949B-20EA38C88B4B}" type="presParOf" srcId="{7D5A7B5F-03CD-4450-83F8-22870DE5B116}" destId="{1C012E02-BA31-4E7A-BEF1-1B9894EFC67F}" srcOrd="18" destOrd="0" presId="urn:microsoft.com/office/officeart/2008/layout/LinedList"/>
    <dgm:cxn modelId="{7CDEB3A5-4C24-42DC-89A2-049192E1B86F}" type="presParOf" srcId="{7D5A7B5F-03CD-4450-83F8-22870DE5B116}" destId="{75347538-CD7D-4DBF-A26B-CB78E7F42BF9}" srcOrd="19" destOrd="0" presId="urn:microsoft.com/office/officeart/2008/layout/LinedList"/>
    <dgm:cxn modelId="{B86B17F0-001B-4284-BF42-EA82D6CBA4A8}" type="presParOf" srcId="{75347538-CD7D-4DBF-A26B-CB78E7F42BF9}" destId="{DEECD5E2-4A65-43AE-868B-76350B2FACE7}" srcOrd="0" destOrd="0" presId="urn:microsoft.com/office/officeart/2008/layout/LinedList"/>
    <dgm:cxn modelId="{86A20E60-8821-4CD4-BEE0-5FDD2C6998CF}" type="presParOf" srcId="{75347538-CD7D-4DBF-A26B-CB78E7F42BF9}" destId="{19C29C3D-25C1-4364-AD08-59C3572ACE4F}" srcOrd="1" destOrd="0" presId="urn:microsoft.com/office/officeart/2008/layout/LinedList"/>
    <dgm:cxn modelId="{50ACB27F-F133-4DEB-B1B5-85AA2B6B2D7A}" type="presParOf" srcId="{7D5A7B5F-03CD-4450-83F8-22870DE5B116}" destId="{F23FAFC6-6FF1-4C38-9D72-1C93220E873D}" srcOrd="20" destOrd="0" presId="urn:microsoft.com/office/officeart/2008/layout/LinedList"/>
    <dgm:cxn modelId="{B45F7177-B25F-4951-9A77-E95AD07BC2D3}" type="presParOf" srcId="{7D5A7B5F-03CD-4450-83F8-22870DE5B116}" destId="{7B3BCD1B-4F9F-478F-AF3C-00CE9764DA1A}" srcOrd="21" destOrd="0" presId="urn:microsoft.com/office/officeart/2008/layout/LinedList"/>
    <dgm:cxn modelId="{E7022FC9-2E10-4C1D-B307-C42847DFC373}" type="presParOf" srcId="{7B3BCD1B-4F9F-478F-AF3C-00CE9764DA1A}" destId="{3C965439-8AEB-405B-965B-077814FFAFC9}" srcOrd="0" destOrd="0" presId="urn:microsoft.com/office/officeart/2008/layout/LinedList"/>
    <dgm:cxn modelId="{C363ED59-4803-44C6-BBE3-42325516B268}" type="presParOf" srcId="{7B3BCD1B-4F9F-478F-AF3C-00CE9764DA1A}" destId="{04C67142-2C6B-460D-9430-B4EFAB5F1298}" srcOrd="1" destOrd="0" presId="urn:microsoft.com/office/officeart/2008/layout/LinedList"/>
    <dgm:cxn modelId="{F7474A50-5EE3-4A49-A0C7-8FEB79FCFF4E}" type="presParOf" srcId="{7D5A7B5F-03CD-4450-83F8-22870DE5B116}" destId="{A0B53A56-6AFD-477B-99C3-95BB59E3F5BF}" srcOrd="22" destOrd="0" presId="urn:microsoft.com/office/officeart/2008/layout/LinedList"/>
    <dgm:cxn modelId="{75F9FB30-8568-48FC-A36F-1976474E16E1}" type="presParOf" srcId="{7D5A7B5F-03CD-4450-83F8-22870DE5B116}" destId="{C1245923-AD43-4713-9803-B1FAC8BD0B0B}" srcOrd="23" destOrd="0" presId="urn:microsoft.com/office/officeart/2008/layout/LinedList"/>
    <dgm:cxn modelId="{555819A2-8E05-44E8-B727-4A6273E7E472}" type="presParOf" srcId="{C1245923-AD43-4713-9803-B1FAC8BD0B0B}" destId="{F23AC612-57D5-4AC3-9498-26E409211988}" srcOrd="0" destOrd="0" presId="urn:microsoft.com/office/officeart/2008/layout/LinedList"/>
    <dgm:cxn modelId="{CA311CFE-5B3D-409C-8D27-B3FAD29A024E}" type="presParOf" srcId="{C1245923-AD43-4713-9803-B1FAC8BD0B0B}" destId="{9B31DA4F-8B79-47EE-AE69-7E560EDF5FA0}" srcOrd="1" destOrd="0" presId="urn:microsoft.com/office/officeart/2008/layout/LinedList"/>
    <dgm:cxn modelId="{09682259-7002-4A85-BC37-86EE4903E9BB}" type="presParOf" srcId="{7D5A7B5F-03CD-4450-83F8-22870DE5B116}" destId="{17C82E89-1944-46D2-959A-F7759A268A2F}" srcOrd="24" destOrd="0" presId="urn:microsoft.com/office/officeart/2008/layout/LinedList"/>
    <dgm:cxn modelId="{B2C9B74E-25FF-4C53-980A-49E07ED99C9B}" type="presParOf" srcId="{7D5A7B5F-03CD-4450-83F8-22870DE5B116}" destId="{1AAA57D1-3750-4565-8745-85B089E172FD}" srcOrd="25" destOrd="0" presId="urn:microsoft.com/office/officeart/2008/layout/LinedList"/>
    <dgm:cxn modelId="{6E2D4590-BB0A-45E6-94DA-D9282651C0F6}" type="presParOf" srcId="{1AAA57D1-3750-4565-8745-85B089E172FD}" destId="{E099D12B-A101-4A8E-B4D9-92BA564378D5}" srcOrd="0" destOrd="0" presId="urn:microsoft.com/office/officeart/2008/layout/LinedList"/>
    <dgm:cxn modelId="{8DFB1C2D-F04E-41BC-B5F0-47785E2EC3EA}" type="presParOf" srcId="{1AAA57D1-3750-4565-8745-85B089E172FD}" destId="{E3459BFE-59D1-41C5-A22E-086FE7A83A84}" srcOrd="1" destOrd="0" presId="urn:microsoft.com/office/officeart/2008/layout/LinedList"/>
    <dgm:cxn modelId="{AB048710-D2FC-4258-84F5-91A9394A5FE0}" type="presParOf" srcId="{7D5A7B5F-03CD-4450-83F8-22870DE5B116}" destId="{974B580C-97EA-406D-ABA0-AA5C33013832}" srcOrd="26" destOrd="0" presId="urn:microsoft.com/office/officeart/2008/layout/LinedList"/>
    <dgm:cxn modelId="{56168F1C-7B61-4299-87D2-2542CCC28C4C}" type="presParOf" srcId="{7D5A7B5F-03CD-4450-83F8-22870DE5B116}" destId="{2E76D6D4-7BB7-439F-A966-E9185C86E030}" srcOrd="27" destOrd="0" presId="urn:microsoft.com/office/officeart/2008/layout/LinedList"/>
    <dgm:cxn modelId="{A9245C43-1945-4C3E-8768-DB6C1C3BD35E}" type="presParOf" srcId="{2E76D6D4-7BB7-439F-A966-E9185C86E030}" destId="{39BF9F2D-9F83-4990-802B-A7CA43D97222}" srcOrd="0" destOrd="0" presId="urn:microsoft.com/office/officeart/2008/layout/LinedList"/>
    <dgm:cxn modelId="{1125EED1-D3FF-4E1B-9BE5-03D267CBB25F}" type="presParOf" srcId="{2E76D6D4-7BB7-439F-A966-E9185C86E030}" destId="{BBC47039-E354-4C24-885D-77D9A8986D90}" srcOrd="1" destOrd="0" presId="urn:microsoft.com/office/officeart/2008/layout/LinedList"/>
    <dgm:cxn modelId="{0AF8F960-9077-4A84-B4C8-967B242F1146}" type="presParOf" srcId="{7D5A7B5F-03CD-4450-83F8-22870DE5B116}" destId="{C478A91E-A52C-48CA-A707-8F32C1E43D01}" srcOrd="28" destOrd="0" presId="urn:microsoft.com/office/officeart/2008/layout/LinedList"/>
    <dgm:cxn modelId="{EC27A1E0-2744-44E6-8A2C-2B5E0D7FA9A9}" type="presParOf" srcId="{7D5A7B5F-03CD-4450-83F8-22870DE5B116}" destId="{256639CA-7A62-41D7-8B06-1C24404A4AA1}" srcOrd="29" destOrd="0" presId="urn:microsoft.com/office/officeart/2008/layout/LinedList"/>
    <dgm:cxn modelId="{21C3C0EA-C7A6-45C4-BA0D-811C32393B0C}" type="presParOf" srcId="{256639CA-7A62-41D7-8B06-1C24404A4AA1}" destId="{03EC4F67-96C8-47A7-9087-63FEB87C7C8D}" srcOrd="0" destOrd="0" presId="urn:microsoft.com/office/officeart/2008/layout/LinedList"/>
    <dgm:cxn modelId="{1F31DDA7-4B77-4080-B190-289B89F75C76}" type="presParOf" srcId="{256639CA-7A62-41D7-8B06-1C24404A4AA1}" destId="{756538E8-7AD8-4E16-9426-0E3C4C890CDF}" srcOrd="1" destOrd="0" presId="urn:microsoft.com/office/officeart/2008/layout/LinedList"/>
    <dgm:cxn modelId="{2F52F1A9-3774-4FD3-B1F6-8193D62B017E}" type="presParOf" srcId="{7D5A7B5F-03CD-4450-83F8-22870DE5B116}" destId="{31441392-0B2C-44A4-9E8F-3543D4E71B3E}" srcOrd="30" destOrd="0" presId="urn:microsoft.com/office/officeart/2008/layout/LinedList"/>
    <dgm:cxn modelId="{8A93C2C5-7254-4308-BE1D-1E1A111276AB}" type="presParOf" srcId="{7D5A7B5F-03CD-4450-83F8-22870DE5B116}" destId="{12F9D609-23F8-414F-AB69-B0BFD3B5ED4C}" srcOrd="31" destOrd="0" presId="urn:microsoft.com/office/officeart/2008/layout/LinedList"/>
    <dgm:cxn modelId="{A83E6723-669A-4C1B-91A1-2A394213949B}" type="presParOf" srcId="{12F9D609-23F8-414F-AB69-B0BFD3B5ED4C}" destId="{BF26B042-CD6B-4724-8C1E-A9B66858E65A}" srcOrd="0" destOrd="0" presId="urn:microsoft.com/office/officeart/2008/layout/LinedList"/>
    <dgm:cxn modelId="{E59DF412-B514-4967-8EB4-EE2B83028F76}" type="presParOf" srcId="{12F9D609-23F8-414F-AB69-B0BFD3B5ED4C}" destId="{07C80A25-D087-4324-B996-024BCAD67F4D}" srcOrd="1" destOrd="0" presId="urn:microsoft.com/office/officeart/2008/layout/LinedList"/>
    <dgm:cxn modelId="{29E28E64-525A-45EF-A91A-5C410C1C3595}" type="presParOf" srcId="{7D5A7B5F-03CD-4450-83F8-22870DE5B116}" destId="{5436F1C8-CDBE-4FF9-97A4-C02D75F68227}" srcOrd="32" destOrd="0" presId="urn:microsoft.com/office/officeart/2008/layout/LinedList"/>
    <dgm:cxn modelId="{7611BA0C-3E52-45E8-B374-99A2B78345EA}" type="presParOf" srcId="{7D5A7B5F-03CD-4450-83F8-22870DE5B116}" destId="{79342614-0B6B-4604-8C33-EB7DF5608DAA}" srcOrd="33" destOrd="0" presId="urn:microsoft.com/office/officeart/2008/layout/LinedList"/>
    <dgm:cxn modelId="{0896E38B-2963-4BA9-B448-97BDCCC80914}" type="presParOf" srcId="{79342614-0B6B-4604-8C33-EB7DF5608DAA}" destId="{97AD7677-F399-4808-8E16-373CD64FF10A}" srcOrd="0" destOrd="0" presId="urn:microsoft.com/office/officeart/2008/layout/LinedList"/>
    <dgm:cxn modelId="{EA3B49F4-6F2E-4E52-96D9-15003BE3E23C}" type="presParOf" srcId="{79342614-0B6B-4604-8C33-EB7DF5608DAA}" destId="{C7F98C68-F6D4-4C2E-9F69-FC3DF405AE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B9DA38-F4E5-47BC-963D-DE18BCF3710C}" type="doc">
      <dgm:prSet loTypeId="urn:microsoft.com/office/officeart/2005/8/layout/process4" loCatId="process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F6F2EA-A74E-4BAF-968C-83CE073C8940}">
      <dgm:prSet/>
      <dgm:spPr/>
      <dgm:t>
        <a:bodyPr/>
        <a:lstStyle/>
        <a:p>
          <a:r>
            <a:rPr lang="el-GR" dirty="0">
              <a:latin typeface="Book Antiqua" panose="02040602050305030304" pitchFamily="18" charset="0"/>
            </a:rPr>
            <a:t>Η κατασκευή του σήματος </a:t>
          </a:r>
          <a:r>
            <a:rPr lang="en-US" dirty="0">
              <a:latin typeface="Book Antiqua" panose="02040602050305030304" pitchFamily="18" charset="0"/>
            </a:rPr>
            <a:t>D</a:t>
          </a:r>
          <a:r>
            <a:rPr lang="el-GR" dirty="0">
              <a:latin typeface="Book Antiqua" panose="02040602050305030304" pitchFamily="18" charset="0"/>
            </a:rPr>
            <a:t> πρέπει να γίνεται πριν από το σήμα </a:t>
          </a:r>
          <a:r>
            <a:rPr lang="en-US" dirty="0">
              <a:latin typeface="Book Antiqua" panose="02040602050305030304" pitchFamily="18" charset="0"/>
            </a:rPr>
            <a:t>R</a:t>
          </a:r>
        </a:p>
      </dgm:t>
    </dgm:pt>
    <dgm:pt modelId="{754C177C-966C-4B6E-947D-93BF86745077}" type="parTrans" cxnId="{BC642645-EE87-4A77-A022-81BA7657835D}">
      <dgm:prSet/>
      <dgm:spPr/>
      <dgm:t>
        <a:bodyPr/>
        <a:lstStyle/>
        <a:p>
          <a:endParaRPr lang="en-US"/>
        </a:p>
      </dgm:t>
    </dgm:pt>
    <dgm:pt modelId="{53925DAA-85BF-42DC-862C-2D0FFE8FD03B}" type="sibTrans" cxnId="{BC642645-EE87-4A77-A022-81BA7657835D}">
      <dgm:prSet/>
      <dgm:spPr/>
      <dgm:t>
        <a:bodyPr/>
        <a:lstStyle/>
        <a:p>
          <a:endParaRPr lang="en-US"/>
        </a:p>
      </dgm:t>
    </dgm:pt>
    <dgm:pt modelId="{A1786AB5-CBCD-4D1A-96EB-2F92671F519C}">
      <dgm:prSet/>
      <dgm:spPr/>
      <dgm:t>
        <a:bodyPr/>
        <a:lstStyle/>
        <a:p>
          <a:r>
            <a:rPr lang="el-GR" dirty="0">
              <a:latin typeface="Book Antiqua" panose="02040602050305030304" pitchFamily="18" charset="0"/>
            </a:rPr>
            <a:t>Η κατασκευή του </a:t>
          </a:r>
          <a:r>
            <a:rPr lang="en-US" dirty="0">
              <a:latin typeface="Book Antiqua" panose="02040602050305030304" pitchFamily="18" charset="0"/>
            </a:rPr>
            <a:t>D</a:t>
          </a:r>
          <a:r>
            <a:rPr lang="el-GR" dirty="0">
              <a:latin typeface="Book Antiqua" panose="02040602050305030304" pitchFamily="18" charset="0"/>
            </a:rPr>
            <a:t> να γίνεται από σήματα </a:t>
          </a:r>
          <a:r>
            <a:rPr lang="en-US" dirty="0">
              <a:latin typeface="Book Antiqua" panose="02040602050305030304" pitchFamily="18" charset="0"/>
            </a:rPr>
            <a:t>R</a:t>
          </a:r>
          <a:r>
            <a:rPr lang="el-GR" dirty="0">
              <a:latin typeface="Book Antiqua" panose="02040602050305030304" pitchFamily="18" charset="0"/>
            </a:rPr>
            <a:t> και </a:t>
          </a:r>
          <a:r>
            <a:rPr lang="en-US" dirty="0">
              <a:latin typeface="Book Antiqua" panose="02040602050305030304" pitchFamily="18" charset="0"/>
            </a:rPr>
            <a:t>Q </a:t>
          </a:r>
          <a:r>
            <a:rPr lang="el-GR" dirty="0">
              <a:latin typeface="Book Antiqua" panose="02040602050305030304" pitchFamily="18" charset="0"/>
            </a:rPr>
            <a:t>που έχουν είδη υλοποιηθεί</a:t>
          </a:r>
          <a:endParaRPr lang="en-US" dirty="0">
            <a:latin typeface="Book Antiqua" panose="02040602050305030304" pitchFamily="18" charset="0"/>
          </a:endParaRPr>
        </a:p>
      </dgm:t>
    </dgm:pt>
    <dgm:pt modelId="{F314F3BB-9BAF-4001-A0A7-0A11D034591E}" type="parTrans" cxnId="{A1D4F3D4-A155-4736-A393-EA80BD4C213C}">
      <dgm:prSet/>
      <dgm:spPr/>
      <dgm:t>
        <a:bodyPr/>
        <a:lstStyle/>
        <a:p>
          <a:endParaRPr lang="en-US"/>
        </a:p>
      </dgm:t>
    </dgm:pt>
    <dgm:pt modelId="{9530B869-B918-409D-9FC1-36135DD721F7}" type="sibTrans" cxnId="{A1D4F3D4-A155-4736-A393-EA80BD4C213C}">
      <dgm:prSet/>
      <dgm:spPr/>
      <dgm:t>
        <a:bodyPr/>
        <a:lstStyle/>
        <a:p>
          <a:endParaRPr lang="en-US"/>
        </a:p>
      </dgm:t>
    </dgm:pt>
    <dgm:pt modelId="{F390DB1A-DE55-497D-8A18-2A730B28DCAE}">
      <dgm:prSet/>
      <dgm:spPr/>
      <dgm:t>
        <a:bodyPr/>
        <a:lstStyle/>
        <a:p>
          <a:r>
            <a:rPr lang="el-GR" dirty="0">
              <a:latin typeface="Book Antiqua" panose="02040602050305030304" pitchFamily="18" charset="0"/>
            </a:rPr>
            <a:t>Αν η κατασκευή του όρου </a:t>
          </a:r>
          <a:r>
            <a:rPr lang="en-US" dirty="0">
              <a:latin typeface="Book Antiqua" panose="02040602050305030304" pitchFamily="18" charset="0"/>
            </a:rPr>
            <a:t>D</a:t>
          </a:r>
          <a:r>
            <a:rPr lang="el-GR" dirty="0">
              <a:latin typeface="Book Antiqua" panose="02040602050305030304" pitchFamily="18" charset="0"/>
            </a:rPr>
            <a:t> γίνει με υλοποιημένο σήμα </a:t>
          </a:r>
          <a:r>
            <a:rPr lang="en-US" dirty="0">
              <a:latin typeface="Book Antiqua" panose="02040602050305030304" pitchFamily="18" charset="0"/>
            </a:rPr>
            <a:t>R</a:t>
          </a:r>
          <a:r>
            <a:rPr lang="el-GR" dirty="0">
              <a:latin typeface="Book Antiqua" panose="02040602050305030304" pitchFamily="18" charset="0"/>
            </a:rPr>
            <a:t> τότε αυτό το </a:t>
          </a:r>
          <a:r>
            <a:rPr lang="en-US" dirty="0">
              <a:latin typeface="Book Antiqua" panose="02040602050305030304" pitchFamily="18" charset="0"/>
            </a:rPr>
            <a:t>R</a:t>
          </a:r>
          <a:r>
            <a:rPr lang="el-GR" dirty="0">
              <a:latin typeface="Book Antiqua" panose="02040602050305030304" pitchFamily="18" charset="0"/>
            </a:rPr>
            <a:t> να μην ανήκει στο τελευταίο επίπεδο του αθροιστή</a:t>
          </a:r>
          <a:endParaRPr lang="en-US" dirty="0">
            <a:latin typeface="Book Antiqua" panose="02040602050305030304" pitchFamily="18" charset="0"/>
          </a:endParaRPr>
        </a:p>
      </dgm:t>
    </dgm:pt>
    <dgm:pt modelId="{2F2EBB07-F920-4DB3-97FD-4F27CEFE2317}" type="parTrans" cxnId="{D1F01A69-1B29-4D1B-9592-E399CB5FC2BE}">
      <dgm:prSet/>
      <dgm:spPr/>
      <dgm:t>
        <a:bodyPr/>
        <a:lstStyle/>
        <a:p>
          <a:endParaRPr lang="en-US"/>
        </a:p>
      </dgm:t>
    </dgm:pt>
    <dgm:pt modelId="{11975602-D735-450D-96FE-C7C30AA30EDC}" type="sibTrans" cxnId="{D1F01A69-1B29-4D1B-9592-E399CB5FC2BE}">
      <dgm:prSet/>
      <dgm:spPr/>
      <dgm:t>
        <a:bodyPr/>
        <a:lstStyle/>
        <a:p>
          <a:endParaRPr lang="en-US"/>
        </a:p>
      </dgm:t>
    </dgm:pt>
    <dgm:pt modelId="{4E65074F-3A2B-4EBA-86CB-92AB564DFDD8}" type="pres">
      <dgm:prSet presAssocID="{11B9DA38-F4E5-47BC-963D-DE18BCF3710C}" presName="Name0" presStyleCnt="0">
        <dgm:presLayoutVars>
          <dgm:dir/>
          <dgm:animLvl val="lvl"/>
          <dgm:resizeHandles val="exact"/>
        </dgm:presLayoutVars>
      </dgm:prSet>
      <dgm:spPr/>
    </dgm:pt>
    <dgm:pt modelId="{8E86B329-28A4-4F06-A4AF-A4B6200E49BA}" type="pres">
      <dgm:prSet presAssocID="{F390DB1A-DE55-497D-8A18-2A730B28DCAE}" presName="boxAndChildren" presStyleCnt="0"/>
      <dgm:spPr/>
    </dgm:pt>
    <dgm:pt modelId="{B3D9512D-89D6-4697-A9D4-C5841248B8BD}" type="pres">
      <dgm:prSet presAssocID="{F390DB1A-DE55-497D-8A18-2A730B28DCAE}" presName="parentTextBox" presStyleLbl="node1" presStyleIdx="0" presStyleCnt="3"/>
      <dgm:spPr/>
    </dgm:pt>
    <dgm:pt modelId="{99738EC5-C9DB-45F5-B440-18A9EEFA420F}" type="pres">
      <dgm:prSet presAssocID="{9530B869-B918-409D-9FC1-36135DD721F7}" presName="sp" presStyleCnt="0"/>
      <dgm:spPr/>
    </dgm:pt>
    <dgm:pt modelId="{66DA1239-979B-4841-B51B-DC77FA2EED6C}" type="pres">
      <dgm:prSet presAssocID="{A1786AB5-CBCD-4D1A-96EB-2F92671F519C}" presName="arrowAndChildren" presStyleCnt="0"/>
      <dgm:spPr/>
    </dgm:pt>
    <dgm:pt modelId="{112F8EFA-80DB-400B-AB0C-B560E784E389}" type="pres">
      <dgm:prSet presAssocID="{A1786AB5-CBCD-4D1A-96EB-2F92671F519C}" presName="parentTextArrow" presStyleLbl="node1" presStyleIdx="1" presStyleCnt="3"/>
      <dgm:spPr/>
    </dgm:pt>
    <dgm:pt modelId="{E8F97EFC-21D1-4A13-A137-048A22EAE83E}" type="pres">
      <dgm:prSet presAssocID="{53925DAA-85BF-42DC-862C-2D0FFE8FD03B}" presName="sp" presStyleCnt="0"/>
      <dgm:spPr/>
    </dgm:pt>
    <dgm:pt modelId="{4FFCD3B1-8830-422F-A158-DF10745ADD04}" type="pres">
      <dgm:prSet presAssocID="{3DF6F2EA-A74E-4BAF-968C-83CE073C8940}" presName="arrowAndChildren" presStyleCnt="0"/>
      <dgm:spPr/>
    </dgm:pt>
    <dgm:pt modelId="{B031C41E-3425-4AF7-A97F-B1256D9888F6}" type="pres">
      <dgm:prSet presAssocID="{3DF6F2EA-A74E-4BAF-968C-83CE073C8940}" presName="parentTextArrow" presStyleLbl="node1" presStyleIdx="2" presStyleCnt="3" custLinFactNeighborX="-4934" custLinFactNeighborY="-17798"/>
      <dgm:spPr/>
    </dgm:pt>
  </dgm:ptLst>
  <dgm:cxnLst>
    <dgm:cxn modelId="{BC642645-EE87-4A77-A022-81BA7657835D}" srcId="{11B9DA38-F4E5-47BC-963D-DE18BCF3710C}" destId="{3DF6F2EA-A74E-4BAF-968C-83CE073C8940}" srcOrd="0" destOrd="0" parTransId="{754C177C-966C-4B6E-947D-93BF86745077}" sibTransId="{53925DAA-85BF-42DC-862C-2D0FFE8FD03B}"/>
    <dgm:cxn modelId="{D1F01A69-1B29-4D1B-9592-E399CB5FC2BE}" srcId="{11B9DA38-F4E5-47BC-963D-DE18BCF3710C}" destId="{F390DB1A-DE55-497D-8A18-2A730B28DCAE}" srcOrd="2" destOrd="0" parTransId="{2F2EBB07-F920-4DB3-97FD-4F27CEFE2317}" sibTransId="{11975602-D735-450D-96FE-C7C30AA30EDC}"/>
    <dgm:cxn modelId="{FB08B449-7034-42F8-BBB3-57EB758F89F4}" type="presOf" srcId="{F390DB1A-DE55-497D-8A18-2A730B28DCAE}" destId="{B3D9512D-89D6-4697-A9D4-C5841248B8BD}" srcOrd="0" destOrd="0" presId="urn:microsoft.com/office/officeart/2005/8/layout/process4"/>
    <dgm:cxn modelId="{789ACC9F-E192-4644-92A7-55F337FBEF8A}" type="presOf" srcId="{A1786AB5-CBCD-4D1A-96EB-2F92671F519C}" destId="{112F8EFA-80DB-400B-AB0C-B560E784E389}" srcOrd="0" destOrd="0" presId="urn:microsoft.com/office/officeart/2005/8/layout/process4"/>
    <dgm:cxn modelId="{44BD75CC-84C2-437E-AB77-C66E8B8AAB8A}" type="presOf" srcId="{3DF6F2EA-A74E-4BAF-968C-83CE073C8940}" destId="{B031C41E-3425-4AF7-A97F-B1256D9888F6}" srcOrd="0" destOrd="0" presId="urn:microsoft.com/office/officeart/2005/8/layout/process4"/>
    <dgm:cxn modelId="{A1D4F3D4-A155-4736-A393-EA80BD4C213C}" srcId="{11B9DA38-F4E5-47BC-963D-DE18BCF3710C}" destId="{A1786AB5-CBCD-4D1A-96EB-2F92671F519C}" srcOrd="1" destOrd="0" parTransId="{F314F3BB-9BAF-4001-A0A7-0A11D034591E}" sibTransId="{9530B869-B918-409D-9FC1-36135DD721F7}"/>
    <dgm:cxn modelId="{4F9B54FE-A988-44D4-8C50-77B21E61414E}" type="presOf" srcId="{11B9DA38-F4E5-47BC-963D-DE18BCF3710C}" destId="{4E65074F-3A2B-4EBA-86CB-92AB564DFDD8}" srcOrd="0" destOrd="0" presId="urn:microsoft.com/office/officeart/2005/8/layout/process4"/>
    <dgm:cxn modelId="{0F2FF7B4-BF2F-44E6-B14A-D97AE43E79CA}" type="presParOf" srcId="{4E65074F-3A2B-4EBA-86CB-92AB564DFDD8}" destId="{8E86B329-28A4-4F06-A4AF-A4B6200E49BA}" srcOrd="0" destOrd="0" presId="urn:microsoft.com/office/officeart/2005/8/layout/process4"/>
    <dgm:cxn modelId="{28C3E826-564D-4A9D-8057-638042C39F2A}" type="presParOf" srcId="{8E86B329-28A4-4F06-A4AF-A4B6200E49BA}" destId="{B3D9512D-89D6-4697-A9D4-C5841248B8BD}" srcOrd="0" destOrd="0" presId="urn:microsoft.com/office/officeart/2005/8/layout/process4"/>
    <dgm:cxn modelId="{0FEE25F9-520E-4A64-A835-BF839D7FEB47}" type="presParOf" srcId="{4E65074F-3A2B-4EBA-86CB-92AB564DFDD8}" destId="{99738EC5-C9DB-45F5-B440-18A9EEFA420F}" srcOrd="1" destOrd="0" presId="urn:microsoft.com/office/officeart/2005/8/layout/process4"/>
    <dgm:cxn modelId="{7B8CCA31-CFE0-421D-9910-2BB48A959AE2}" type="presParOf" srcId="{4E65074F-3A2B-4EBA-86CB-92AB564DFDD8}" destId="{66DA1239-979B-4841-B51B-DC77FA2EED6C}" srcOrd="2" destOrd="0" presId="urn:microsoft.com/office/officeart/2005/8/layout/process4"/>
    <dgm:cxn modelId="{9A2BACC2-BA77-4511-986F-8EEA0287FF56}" type="presParOf" srcId="{66DA1239-979B-4841-B51B-DC77FA2EED6C}" destId="{112F8EFA-80DB-400B-AB0C-B560E784E389}" srcOrd="0" destOrd="0" presId="urn:microsoft.com/office/officeart/2005/8/layout/process4"/>
    <dgm:cxn modelId="{432F766F-618A-4D03-997E-2BAA6F232147}" type="presParOf" srcId="{4E65074F-3A2B-4EBA-86CB-92AB564DFDD8}" destId="{E8F97EFC-21D1-4A13-A137-048A22EAE83E}" srcOrd="3" destOrd="0" presId="urn:microsoft.com/office/officeart/2005/8/layout/process4"/>
    <dgm:cxn modelId="{03EF4A2A-E60D-4428-8E70-F6842B6C65F1}" type="presParOf" srcId="{4E65074F-3A2B-4EBA-86CB-92AB564DFDD8}" destId="{4FFCD3B1-8830-422F-A158-DF10745ADD04}" srcOrd="4" destOrd="0" presId="urn:microsoft.com/office/officeart/2005/8/layout/process4"/>
    <dgm:cxn modelId="{D178976F-84C8-4189-B6A8-8ADB9BC925CE}" type="presParOf" srcId="{4FFCD3B1-8830-422F-A158-DF10745ADD04}" destId="{B031C41E-3425-4AF7-A97F-B1256D9888F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E9584-8CB3-4EA8-B89B-8D0149999849}">
      <dsp:nvSpPr>
        <dsp:cNvPr id="0" name=""/>
        <dsp:cNvSpPr/>
      </dsp:nvSpPr>
      <dsp:spPr>
        <a:xfrm>
          <a:off x="0" y="221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CF6439-00E0-4D88-9ADE-0F269BB3F2D0}">
      <dsp:nvSpPr>
        <dsp:cNvPr id="0" name=""/>
        <dsp:cNvSpPr/>
      </dsp:nvSpPr>
      <dsp:spPr>
        <a:xfrm>
          <a:off x="0" y="2210"/>
          <a:ext cx="6089650" cy="327511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ook Antiqua" panose="02040602050305030304" pitchFamily="18" charset="0"/>
            </a:rPr>
            <a:t>Radix - 2:</a:t>
          </a:r>
        </a:p>
      </dsp:txBody>
      <dsp:txXfrm>
        <a:off x="0" y="2210"/>
        <a:ext cx="6089650" cy="327511"/>
      </dsp:txXfrm>
    </dsp:sp>
    <dsp:sp modelId="{76DA4C87-538D-402F-B974-EB714B6F8E39}">
      <dsp:nvSpPr>
        <dsp:cNvPr id="0" name=""/>
        <dsp:cNvSpPr/>
      </dsp:nvSpPr>
      <dsp:spPr>
        <a:xfrm>
          <a:off x="0" y="32972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CBCD2A-EF7D-4524-B07B-6D62C4CEFF0F}">
      <dsp:nvSpPr>
        <dsp:cNvPr id="0" name=""/>
        <dsp:cNvSpPr/>
      </dsp:nvSpPr>
      <dsp:spPr>
        <a:xfrm>
          <a:off x="0" y="32972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Q*R2</a:t>
          </a:r>
        </a:p>
      </dsp:txBody>
      <dsp:txXfrm>
        <a:off x="0" y="329722"/>
        <a:ext cx="6089650" cy="327511"/>
      </dsp:txXfrm>
    </dsp:sp>
    <dsp:sp modelId="{E62A2842-9720-49D3-B2B0-A9B6612BD8BE}">
      <dsp:nvSpPr>
        <dsp:cNvPr id="0" name=""/>
        <dsp:cNvSpPr/>
      </dsp:nvSpPr>
      <dsp:spPr>
        <a:xfrm>
          <a:off x="0" y="65723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18005F-F2D3-49D9-AF75-4AA615BA626C}">
      <dsp:nvSpPr>
        <dsp:cNvPr id="0" name=""/>
        <dsp:cNvSpPr/>
      </dsp:nvSpPr>
      <dsp:spPr>
        <a:xfrm>
          <a:off x="0" y="657234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</a:t>
          </a:r>
        </a:p>
      </dsp:txBody>
      <dsp:txXfrm>
        <a:off x="0" y="657234"/>
        <a:ext cx="6089650" cy="327511"/>
      </dsp:txXfrm>
    </dsp:sp>
    <dsp:sp modelId="{7FFD142A-25AE-4405-96FC-627F1CF61C6D}">
      <dsp:nvSpPr>
        <dsp:cNvPr id="0" name=""/>
        <dsp:cNvSpPr/>
      </dsp:nvSpPr>
      <dsp:spPr>
        <a:xfrm>
          <a:off x="0" y="98474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5EDFCC-C4B4-4C63-94B7-05F29C79118D}">
      <dsp:nvSpPr>
        <dsp:cNvPr id="0" name=""/>
        <dsp:cNvSpPr/>
      </dsp:nvSpPr>
      <dsp:spPr>
        <a:xfrm>
          <a:off x="0" y="98474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984746"/>
        <a:ext cx="6089650" cy="327511"/>
      </dsp:txXfrm>
    </dsp:sp>
    <dsp:sp modelId="{7F4CCBCE-5C3C-4B5B-9156-5234AB2D59C2}">
      <dsp:nvSpPr>
        <dsp:cNvPr id="0" name=""/>
        <dsp:cNvSpPr/>
      </dsp:nvSpPr>
      <dsp:spPr>
        <a:xfrm>
          <a:off x="0" y="131225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5F0AD5C-7474-4021-ADCB-EA1D8ED41CE0}">
      <dsp:nvSpPr>
        <dsp:cNvPr id="0" name=""/>
        <dsp:cNvSpPr/>
      </dsp:nvSpPr>
      <dsp:spPr>
        <a:xfrm>
          <a:off x="0" y="131225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Q1*Q2</a:t>
          </a:r>
        </a:p>
      </dsp:txBody>
      <dsp:txXfrm>
        <a:off x="0" y="1312258"/>
        <a:ext cx="6089650" cy="327511"/>
      </dsp:txXfrm>
    </dsp:sp>
    <dsp:sp modelId="{720BB2F4-2E7D-4475-B855-641BED8B568E}">
      <dsp:nvSpPr>
        <dsp:cNvPr id="0" name=""/>
        <dsp:cNvSpPr/>
      </dsp:nvSpPr>
      <dsp:spPr>
        <a:xfrm>
          <a:off x="0" y="163977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220F3E-5EA7-4DDF-92E0-82AFFCEA12FD}">
      <dsp:nvSpPr>
        <dsp:cNvPr id="0" name=""/>
        <dsp:cNvSpPr/>
      </dsp:nvSpPr>
      <dsp:spPr>
        <a:xfrm>
          <a:off x="0" y="163977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( R1 + Q2 )</a:t>
          </a:r>
        </a:p>
      </dsp:txBody>
      <dsp:txXfrm>
        <a:off x="0" y="1639770"/>
        <a:ext cx="6089650" cy="327511"/>
      </dsp:txXfrm>
    </dsp:sp>
    <dsp:sp modelId="{39499532-9E09-411B-827E-44AF7598FF9B}">
      <dsp:nvSpPr>
        <dsp:cNvPr id="0" name=""/>
        <dsp:cNvSpPr/>
      </dsp:nvSpPr>
      <dsp:spPr>
        <a:xfrm>
          <a:off x="0" y="196728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8EA04D-39C4-45A2-9F7B-21F5C79D1C7C}">
      <dsp:nvSpPr>
        <dsp:cNvPr id="0" name=""/>
        <dsp:cNvSpPr/>
      </dsp:nvSpPr>
      <dsp:spPr>
        <a:xfrm>
          <a:off x="0" y="196728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1967282"/>
        <a:ext cx="6089650" cy="327511"/>
      </dsp:txXfrm>
    </dsp:sp>
    <dsp:sp modelId="{C3F12039-9C9B-492A-9116-800C79F2D3AE}">
      <dsp:nvSpPr>
        <dsp:cNvPr id="0" name=""/>
        <dsp:cNvSpPr/>
      </dsp:nvSpPr>
      <dsp:spPr>
        <a:xfrm>
          <a:off x="0" y="229479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7789AC-C79D-464D-BF56-EFFF42CD61A7}">
      <dsp:nvSpPr>
        <dsp:cNvPr id="0" name=""/>
        <dsp:cNvSpPr/>
      </dsp:nvSpPr>
      <dsp:spPr>
        <a:xfrm>
          <a:off x="0" y="2294794"/>
          <a:ext cx="6089650" cy="327511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Book Antiqua" panose="02040602050305030304" pitchFamily="18" charset="0"/>
            </a:rPr>
            <a:t>Radix - 4:</a:t>
          </a:r>
        </a:p>
      </dsp:txBody>
      <dsp:txXfrm>
        <a:off x="0" y="2294794"/>
        <a:ext cx="6089650" cy="327511"/>
      </dsp:txXfrm>
    </dsp:sp>
    <dsp:sp modelId="{6AAB7417-BF3F-4923-963E-5D0D542E6F93}">
      <dsp:nvSpPr>
        <dsp:cNvPr id="0" name=""/>
        <dsp:cNvSpPr/>
      </dsp:nvSpPr>
      <dsp:spPr>
        <a:xfrm>
          <a:off x="0" y="262230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B92FF0-F980-49D1-803D-67A2BA80A927}">
      <dsp:nvSpPr>
        <dsp:cNvPr id="0" name=""/>
        <dsp:cNvSpPr/>
      </dsp:nvSpPr>
      <dsp:spPr>
        <a:xfrm>
          <a:off x="0" y="262230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Q1R2 + Q1Q2R3 +Q1Q2Q3R4</a:t>
          </a:r>
        </a:p>
      </dsp:txBody>
      <dsp:txXfrm>
        <a:off x="0" y="2622306"/>
        <a:ext cx="6089650" cy="327511"/>
      </dsp:txXfrm>
    </dsp:sp>
    <dsp:sp modelId="{1C012E02-BA31-4E7A-BEF1-1B9894EFC67F}">
      <dsp:nvSpPr>
        <dsp:cNvPr id="0" name=""/>
        <dsp:cNvSpPr/>
      </dsp:nvSpPr>
      <dsp:spPr>
        <a:xfrm>
          <a:off x="0" y="294981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ECD5E2-4A65-43AE-868B-76350B2FACE7}">
      <dsp:nvSpPr>
        <dsp:cNvPr id="0" name=""/>
        <dsp:cNvSpPr/>
      </dsp:nvSpPr>
      <dsp:spPr>
        <a:xfrm>
          <a:off x="0" y="294981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Q1R3 + Q1Q2R4</a:t>
          </a:r>
        </a:p>
      </dsp:txBody>
      <dsp:txXfrm>
        <a:off x="0" y="2949818"/>
        <a:ext cx="6089650" cy="327511"/>
      </dsp:txXfrm>
    </dsp:sp>
    <dsp:sp modelId="{F23FAFC6-6FF1-4C38-9D72-1C93220E873D}">
      <dsp:nvSpPr>
        <dsp:cNvPr id="0" name=""/>
        <dsp:cNvSpPr/>
      </dsp:nvSpPr>
      <dsp:spPr>
        <a:xfrm>
          <a:off x="0" y="327733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C965439-8AEB-405B-965B-077814FFAFC9}">
      <dsp:nvSpPr>
        <dsp:cNvPr id="0" name=""/>
        <dsp:cNvSpPr/>
      </dsp:nvSpPr>
      <dsp:spPr>
        <a:xfrm>
          <a:off x="0" y="327733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R3 + Q1R4</a:t>
          </a:r>
        </a:p>
      </dsp:txBody>
      <dsp:txXfrm>
        <a:off x="0" y="3277330"/>
        <a:ext cx="6089650" cy="327511"/>
      </dsp:txXfrm>
    </dsp:sp>
    <dsp:sp modelId="{A0B53A56-6AFD-477B-99C3-95BB59E3F5BF}">
      <dsp:nvSpPr>
        <dsp:cNvPr id="0" name=""/>
        <dsp:cNvSpPr/>
      </dsp:nvSpPr>
      <dsp:spPr>
        <a:xfrm>
          <a:off x="0" y="360484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3AC612-57D5-4AC3-9498-26E409211988}">
      <dsp:nvSpPr>
        <dsp:cNvPr id="0" name=""/>
        <dsp:cNvSpPr/>
      </dsp:nvSpPr>
      <dsp:spPr>
        <a:xfrm>
          <a:off x="0" y="360484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R = R1 + R2 + R3 + R4</a:t>
          </a:r>
        </a:p>
      </dsp:txBody>
      <dsp:txXfrm>
        <a:off x="0" y="3604842"/>
        <a:ext cx="6089650" cy="327511"/>
      </dsp:txXfrm>
    </dsp:sp>
    <dsp:sp modelId="{17C82E89-1944-46D2-959A-F7759A268A2F}">
      <dsp:nvSpPr>
        <dsp:cNvPr id="0" name=""/>
        <dsp:cNvSpPr/>
      </dsp:nvSpPr>
      <dsp:spPr>
        <a:xfrm>
          <a:off x="0" y="3932354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99D12B-A101-4A8E-B4D9-92BA564378D5}">
      <dsp:nvSpPr>
        <dsp:cNvPr id="0" name=""/>
        <dsp:cNvSpPr/>
      </dsp:nvSpPr>
      <dsp:spPr>
        <a:xfrm>
          <a:off x="0" y="3932354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Book Antiqua" panose="02040602050305030304" pitchFamily="18" charset="0"/>
          </a:endParaRPr>
        </a:p>
      </dsp:txBody>
      <dsp:txXfrm>
        <a:off x="0" y="3932354"/>
        <a:ext cx="6089650" cy="327511"/>
      </dsp:txXfrm>
    </dsp:sp>
    <dsp:sp modelId="{974B580C-97EA-406D-ABA0-AA5C33013832}">
      <dsp:nvSpPr>
        <dsp:cNvPr id="0" name=""/>
        <dsp:cNvSpPr/>
      </dsp:nvSpPr>
      <dsp:spPr>
        <a:xfrm>
          <a:off x="0" y="4259866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BF9F2D-9F83-4990-802B-A7CA43D97222}">
      <dsp:nvSpPr>
        <dsp:cNvPr id="0" name=""/>
        <dsp:cNvSpPr/>
      </dsp:nvSpPr>
      <dsp:spPr>
        <a:xfrm>
          <a:off x="0" y="4259866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Q1( R1 + Q2( R2 + Q3(R3 +Q4)))</a:t>
          </a:r>
        </a:p>
      </dsp:txBody>
      <dsp:txXfrm>
        <a:off x="0" y="4259866"/>
        <a:ext cx="6089650" cy="327511"/>
      </dsp:txXfrm>
    </dsp:sp>
    <dsp:sp modelId="{C478A91E-A52C-48CA-A707-8F32C1E43D01}">
      <dsp:nvSpPr>
        <dsp:cNvPr id="0" name=""/>
        <dsp:cNvSpPr/>
      </dsp:nvSpPr>
      <dsp:spPr>
        <a:xfrm>
          <a:off x="0" y="4587378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EC4F67-96C8-47A7-9087-63FEB87C7C8D}">
      <dsp:nvSpPr>
        <dsp:cNvPr id="0" name=""/>
        <dsp:cNvSpPr/>
      </dsp:nvSpPr>
      <dsp:spPr>
        <a:xfrm>
          <a:off x="0" y="4587378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Q2( R2 + Q3(R3 +Q4))</a:t>
          </a:r>
        </a:p>
      </dsp:txBody>
      <dsp:txXfrm>
        <a:off x="0" y="4587378"/>
        <a:ext cx="6089650" cy="327511"/>
      </dsp:txXfrm>
    </dsp:sp>
    <dsp:sp modelId="{31441392-0B2C-44A4-9E8F-3543D4E71B3E}">
      <dsp:nvSpPr>
        <dsp:cNvPr id="0" name=""/>
        <dsp:cNvSpPr/>
      </dsp:nvSpPr>
      <dsp:spPr>
        <a:xfrm>
          <a:off x="0" y="4914890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F26B042-CD6B-4724-8C1E-A9B66858E65A}">
      <dsp:nvSpPr>
        <dsp:cNvPr id="0" name=""/>
        <dsp:cNvSpPr/>
      </dsp:nvSpPr>
      <dsp:spPr>
        <a:xfrm>
          <a:off x="0" y="4914890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 * Q3(R3 +Q4)</a:t>
          </a:r>
        </a:p>
      </dsp:txBody>
      <dsp:txXfrm>
        <a:off x="0" y="4914890"/>
        <a:ext cx="6089650" cy="327511"/>
      </dsp:txXfrm>
    </dsp:sp>
    <dsp:sp modelId="{5436F1C8-CDBE-4FF9-97A4-C02D75F68227}">
      <dsp:nvSpPr>
        <dsp:cNvPr id="0" name=""/>
        <dsp:cNvSpPr/>
      </dsp:nvSpPr>
      <dsp:spPr>
        <a:xfrm>
          <a:off x="0" y="5242402"/>
          <a:ext cx="60896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AD7677-F399-4808-8E16-373CD64FF10A}">
      <dsp:nvSpPr>
        <dsp:cNvPr id="0" name=""/>
        <dsp:cNvSpPr/>
      </dsp:nvSpPr>
      <dsp:spPr>
        <a:xfrm>
          <a:off x="0" y="5242402"/>
          <a:ext cx="6089650" cy="327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ook Antiqua" panose="02040602050305030304" pitchFamily="18" charset="0"/>
            </a:rPr>
            <a:t>Q = Q1 * Q2 * Q3 * Q4</a:t>
          </a:r>
        </a:p>
      </dsp:txBody>
      <dsp:txXfrm>
        <a:off x="0" y="5242402"/>
        <a:ext cx="6089650" cy="327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9512D-89D6-4697-A9D4-C5841248B8BD}">
      <dsp:nvSpPr>
        <dsp:cNvPr id="0" name=""/>
        <dsp:cNvSpPr/>
      </dsp:nvSpPr>
      <dsp:spPr>
        <a:xfrm>
          <a:off x="0" y="2556949"/>
          <a:ext cx="9175266" cy="8392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>
              <a:latin typeface="Book Antiqua" panose="02040602050305030304" pitchFamily="18" charset="0"/>
            </a:rPr>
            <a:t>Αν η κατασκευή του όρου </a:t>
          </a:r>
          <a:r>
            <a:rPr lang="en-US" sz="1900" kern="1200" dirty="0">
              <a:latin typeface="Book Antiqua" panose="02040602050305030304" pitchFamily="18" charset="0"/>
            </a:rPr>
            <a:t>D</a:t>
          </a:r>
          <a:r>
            <a:rPr lang="el-GR" sz="1900" kern="1200" dirty="0">
              <a:latin typeface="Book Antiqua" panose="02040602050305030304" pitchFamily="18" charset="0"/>
            </a:rPr>
            <a:t> γίνει με υλοποιημένο σήμα </a:t>
          </a:r>
          <a:r>
            <a:rPr lang="en-US" sz="1900" kern="1200" dirty="0">
              <a:latin typeface="Book Antiqua" panose="02040602050305030304" pitchFamily="18" charset="0"/>
            </a:rPr>
            <a:t>R</a:t>
          </a:r>
          <a:r>
            <a:rPr lang="el-GR" sz="1900" kern="1200" dirty="0">
              <a:latin typeface="Book Antiqua" panose="02040602050305030304" pitchFamily="18" charset="0"/>
            </a:rPr>
            <a:t> τότε αυτό το </a:t>
          </a:r>
          <a:r>
            <a:rPr lang="en-US" sz="1900" kern="1200" dirty="0">
              <a:latin typeface="Book Antiqua" panose="02040602050305030304" pitchFamily="18" charset="0"/>
            </a:rPr>
            <a:t>R</a:t>
          </a:r>
          <a:r>
            <a:rPr lang="el-GR" sz="1900" kern="1200" dirty="0">
              <a:latin typeface="Book Antiqua" panose="02040602050305030304" pitchFamily="18" charset="0"/>
            </a:rPr>
            <a:t> να μην ανήκει στο τελευταίο επίπεδο του αθροιστή</a:t>
          </a:r>
          <a:endParaRPr lang="en-US" sz="1900" kern="1200" dirty="0">
            <a:latin typeface="Book Antiqua" panose="02040602050305030304" pitchFamily="18" charset="0"/>
          </a:endParaRPr>
        </a:p>
      </dsp:txBody>
      <dsp:txXfrm>
        <a:off x="0" y="2556949"/>
        <a:ext cx="9175266" cy="839247"/>
      </dsp:txXfrm>
    </dsp:sp>
    <dsp:sp modelId="{112F8EFA-80DB-400B-AB0C-B560E784E389}">
      <dsp:nvSpPr>
        <dsp:cNvPr id="0" name=""/>
        <dsp:cNvSpPr/>
      </dsp:nvSpPr>
      <dsp:spPr>
        <a:xfrm rot="10800000">
          <a:off x="0" y="1278775"/>
          <a:ext cx="9175266" cy="1290763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>
              <a:latin typeface="Book Antiqua" panose="02040602050305030304" pitchFamily="18" charset="0"/>
            </a:rPr>
            <a:t>Η κατασκευή του </a:t>
          </a:r>
          <a:r>
            <a:rPr lang="en-US" sz="1900" kern="1200" dirty="0">
              <a:latin typeface="Book Antiqua" panose="02040602050305030304" pitchFamily="18" charset="0"/>
            </a:rPr>
            <a:t>D</a:t>
          </a:r>
          <a:r>
            <a:rPr lang="el-GR" sz="1900" kern="1200" dirty="0">
              <a:latin typeface="Book Antiqua" panose="02040602050305030304" pitchFamily="18" charset="0"/>
            </a:rPr>
            <a:t> να γίνεται από σήματα </a:t>
          </a:r>
          <a:r>
            <a:rPr lang="en-US" sz="1900" kern="1200" dirty="0">
              <a:latin typeface="Book Antiqua" panose="02040602050305030304" pitchFamily="18" charset="0"/>
            </a:rPr>
            <a:t>R</a:t>
          </a:r>
          <a:r>
            <a:rPr lang="el-GR" sz="1900" kern="1200" dirty="0">
              <a:latin typeface="Book Antiqua" panose="02040602050305030304" pitchFamily="18" charset="0"/>
            </a:rPr>
            <a:t> και </a:t>
          </a:r>
          <a:r>
            <a:rPr lang="en-US" sz="1900" kern="1200" dirty="0">
              <a:latin typeface="Book Antiqua" panose="02040602050305030304" pitchFamily="18" charset="0"/>
            </a:rPr>
            <a:t>Q </a:t>
          </a:r>
          <a:r>
            <a:rPr lang="el-GR" sz="1900" kern="1200" dirty="0">
              <a:latin typeface="Book Antiqua" panose="02040602050305030304" pitchFamily="18" charset="0"/>
            </a:rPr>
            <a:t>που έχουν είδη υλοποιηθεί</a:t>
          </a:r>
          <a:endParaRPr lang="en-US" sz="1900" kern="1200" dirty="0">
            <a:latin typeface="Book Antiqua" panose="02040602050305030304" pitchFamily="18" charset="0"/>
          </a:endParaRPr>
        </a:p>
      </dsp:txBody>
      <dsp:txXfrm rot="10800000">
        <a:off x="0" y="1278775"/>
        <a:ext cx="9175266" cy="838699"/>
      </dsp:txXfrm>
    </dsp:sp>
    <dsp:sp modelId="{B031C41E-3425-4AF7-A97F-B1256D9888F6}">
      <dsp:nvSpPr>
        <dsp:cNvPr id="0" name=""/>
        <dsp:cNvSpPr/>
      </dsp:nvSpPr>
      <dsp:spPr>
        <a:xfrm rot="10800000">
          <a:off x="0" y="0"/>
          <a:ext cx="9175266" cy="1290763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 dirty="0">
              <a:latin typeface="Book Antiqua" panose="02040602050305030304" pitchFamily="18" charset="0"/>
            </a:rPr>
            <a:t>Η κατασκευή του σήματος </a:t>
          </a:r>
          <a:r>
            <a:rPr lang="en-US" sz="1900" kern="1200" dirty="0">
              <a:latin typeface="Book Antiqua" panose="02040602050305030304" pitchFamily="18" charset="0"/>
            </a:rPr>
            <a:t>D</a:t>
          </a:r>
          <a:r>
            <a:rPr lang="el-GR" sz="1900" kern="1200" dirty="0">
              <a:latin typeface="Book Antiqua" panose="02040602050305030304" pitchFamily="18" charset="0"/>
            </a:rPr>
            <a:t> πρέπει να γίνεται πριν από το σήμα </a:t>
          </a:r>
          <a:r>
            <a:rPr lang="en-US" sz="1900" kern="1200" dirty="0">
              <a:latin typeface="Book Antiqua" panose="02040602050305030304" pitchFamily="18" charset="0"/>
            </a:rPr>
            <a:t>R</a:t>
          </a:r>
        </a:p>
      </dsp:txBody>
      <dsp:txXfrm rot="10800000">
        <a:off x="0" y="0"/>
        <a:ext cx="9175266" cy="838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55B2A-A1B1-48BE-AF50-1397049CD154}" type="datetimeFigureOut">
              <a:rPr lang="en-US" smtClean="0"/>
              <a:t>2018-07-07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A3BE-00A4-44AB-9DA9-B9D7FE0DA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0F8D-941A-4290-9AD4-9E0E1359B495}" type="datetime1">
              <a:rPr lang="en-US" smtClean="0"/>
              <a:t>2018-07-07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F7C5-445A-495D-9E4B-185EF9ECC1BC}" type="datetime1">
              <a:rPr lang="en-US" smtClean="0"/>
              <a:t>2018-07-07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DD0B-9353-4330-A178-6998BACFC81F}" type="datetime1">
              <a:rPr lang="en-US" smtClean="0"/>
              <a:t>2018-07-07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3F0D-B30C-4255-ABA0-8917B8CB3B8F}" type="datetime1">
              <a:rPr lang="en-US" smtClean="0"/>
              <a:t>2018-07-07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6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0106-11C7-4743-A268-352326C24D1C}" type="datetime1">
              <a:rPr lang="en-US" smtClean="0"/>
              <a:t>2018-07-07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2460-8893-4237-87EC-6D23E813631B}" type="datetime1">
              <a:rPr lang="en-US" smtClean="0"/>
              <a:t>2018-07-07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E99A-D479-4EDF-8C6D-90E41B7F7420}" type="datetime1">
              <a:rPr lang="en-US" smtClean="0"/>
              <a:t>2018-07-07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1478-3410-43B1-B561-26F907204A43}" type="datetime1">
              <a:rPr lang="en-US" smtClean="0"/>
              <a:t>2018-07-07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9C54-C8EE-4B91-B64B-6687A21D522B}" type="datetime1">
              <a:rPr lang="en-US" smtClean="0"/>
              <a:t>2018-07-07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1821-AA5A-4F67-9395-523155C54006}" type="datetime1">
              <a:rPr lang="en-US" smtClean="0"/>
              <a:t>2018-07-07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E5E1-4448-493C-8281-4A0C48B4313C}" type="datetime1">
              <a:rPr lang="en-US" smtClean="0"/>
              <a:t>2018-07-07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CD46-3949-4FD6-9D13-AB19AE2895AB}" type="datetime1">
              <a:rPr lang="en-US" smtClean="0"/>
              <a:t>2018-07-07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AAC12-ECE3-429D-A5B3-AAB453D53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4A3-9D01-4BEA-8D60-22417B4D4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2976641"/>
            <a:ext cx="9144000" cy="477837"/>
          </a:xfrm>
        </p:spPr>
        <p:txBody>
          <a:bodyPr>
            <a:noAutofit/>
          </a:bodyPr>
          <a:lstStyle/>
          <a:p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50532-BF2E-4873-99F0-4BF1577E7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1560370"/>
            <a:ext cx="9143999" cy="697408"/>
          </a:xfrm>
        </p:spPr>
        <p:txBody>
          <a:bodyPr>
            <a:normAutofit/>
          </a:bodyPr>
          <a:lstStyle/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Πανεπιστήμιο Πάτρας</a:t>
            </a:r>
          </a:p>
          <a:p>
            <a:r>
              <a:rPr lang="el-GR" sz="1600">
                <a:latin typeface="Book Antiqua" panose="02040602050305030304" pitchFamily="18" charset="0"/>
                <a:ea typeface="Batang" panose="02030600000101010101" pitchFamily="18" charset="-127"/>
              </a:rPr>
              <a:t>Τμήμα Μηχανικών Ηλεκτρονικών Υπολογιστών και Πληροφορικής </a:t>
            </a:r>
            <a:endParaRPr lang="en-US" sz="1600" dirty="0">
              <a:latin typeface="Book Antiqua" panose="02040602050305030304" pitchFamily="18" charset="0"/>
              <a:ea typeface="Batang" panose="02030600000101010101" pitchFamily="18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5360628" y="89627"/>
            <a:ext cx="1470743" cy="1470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A05B7-0D52-4B41-A641-E536963C067D}"/>
              </a:ext>
            </a:extLst>
          </p:cNvPr>
          <p:cNvSpPr txBox="1"/>
          <p:nvPr/>
        </p:nvSpPr>
        <p:spPr>
          <a:xfrm>
            <a:off x="1458688" y="4928298"/>
            <a:ext cx="255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latin typeface="Book Antiqua" panose="02040602050305030304" pitchFamily="18" charset="0"/>
              </a:rPr>
              <a:t>Βάσιλας</a:t>
            </a:r>
            <a:r>
              <a:rPr lang="el-GR" dirty="0">
                <a:latin typeface="Book Antiqua" panose="02040602050305030304" pitchFamily="18" charset="0"/>
              </a:rPr>
              <a:t> Κωνσταντίνος 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CC9B0-F746-4AD1-9D16-8B6C2AE9E15D}"/>
              </a:ext>
            </a:extLst>
          </p:cNvPr>
          <p:cNvSpPr txBox="1"/>
          <p:nvPr/>
        </p:nvSpPr>
        <p:spPr>
          <a:xfrm>
            <a:off x="7352522" y="4928298"/>
            <a:ext cx="338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Book Antiqua" panose="02040602050305030304" pitchFamily="18" charset="0"/>
              </a:rPr>
              <a:t>Επιβλέπον 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r>
              <a:rPr lang="el-GR" dirty="0">
                <a:latin typeface="Book Antiqua" panose="02040602050305030304" pitchFamily="18" charset="0"/>
              </a:rPr>
              <a:t> Βέργος Χαρίδημος </a:t>
            </a:r>
          </a:p>
        </p:txBody>
      </p:sp>
    </p:spTree>
    <p:extLst>
      <p:ext uri="{BB962C8B-B14F-4D97-AF65-F5344CB8AC3E}">
        <p14:creationId xmlns:p14="http://schemas.microsoft.com/office/powerpoint/2010/main" val="230010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86C419-4908-4022-B331-37D35E2D3CC1}"/>
              </a:ext>
            </a:extLst>
          </p:cNvPr>
          <p:cNvSpPr/>
          <p:nvPr/>
        </p:nvSpPr>
        <p:spPr>
          <a:xfrm>
            <a:off x="0" y="2614998"/>
            <a:ext cx="12192000" cy="1633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F7DE0-216F-4C30-9D75-0105D85A33DC}"/>
              </a:ext>
            </a:extLst>
          </p:cNvPr>
          <p:cNvSpPr/>
          <p:nvPr/>
        </p:nvSpPr>
        <p:spPr>
          <a:xfrm>
            <a:off x="0" y="4248150"/>
            <a:ext cx="12192000" cy="26098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FE4D5-34F7-404A-B95B-4BAA7EDA9072}"/>
              </a:ext>
            </a:extLst>
          </p:cNvPr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0961B-E5E6-40EB-B6F0-2A009C4F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CC168-E9C1-4FD0-BF19-CAE2E5DCF5CD}"/>
              </a:ext>
            </a:extLst>
          </p:cNvPr>
          <p:cNvSpPr txBox="1"/>
          <p:nvPr/>
        </p:nvSpPr>
        <p:spPr>
          <a:xfrm>
            <a:off x="4910137" y="149225"/>
            <a:ext cx="23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Jackson 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73108-9DC6-4440-AD75-9E55D1D1F70A}"/>
              </a:ext>
            </a:extLst>
          </p:cNvPr>
          <p:cNvSpPr txBox="1"/>
          <p:nvPr/>
        </p:nvSpPr>
        <p:spPr>
          <a:xfrm>
            <a:off x="304800" y="1245393"/>
            <a:ext cx="75342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latin typeface="Book Antiqua" panose="02040602050305030304" pitchFamily="18" charset="0"/>
              </a:rPr>
              <a:t>4:0</a:t>
            </a:r>
            <a:r>
              <a:rPr lang="en-US" dirty="0">
                <a:latin typeface="Book Antiqua" panose="02040602050305030304" pitchFamily="18" charset="0"/>
              </a:rPr>
              <a:t> = 					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*                     	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(g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) *             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r>
              <a:rPr lang="en-US" dirty="0">
                <a:latin typeface="Book Antiqua" panose="02040602050305030304" pitchFamily="18" charset="0"/>
              </a:rPr>
              <a:t>       = (g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g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 + p</a:t>
            </a:r>
            <a:r>
              <a:rPr lang="en-US" baseline="-25000" dirty="0">
                <a:latin typeface="Book Antiqua" panose="02040602050305030304" pitchFamily="18" charset="0"/>
              </a:rPr>
              <a:t>4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3</a:t>
            </a:r>
            <a:r>
              <a:rPr lang="en-US" dirty="0">
                <a:latin typeface="Book Antiqua" panose="02040602050305030304" pitchFamily="18" charset="0"/>
              </a:rPr>
              <a:t>p</a:t>
            </a:r>
            <a:r>
              <a:rPr lang="en-US" baseline="-25000" dirty="0">
                <a:latin typeface="Book Antiqua" panose="02040602050305030304" pitchFamily="18" charset="0"/>
              </a:rPr>
              <a:t>2</a:t>
            </a:r>
            <a:r>
              <a:rPr lang="en-US" dirty="0">
                <a:latin typeface="Book Antiqua" panose="02040602050305030304" pitchFamily="18" charset="0"/>
              </a:rPr>
              <a:t>) * 	</a:t>
            </a:r>
            <a:r>
              <a:rPr lang="en-US" b="1" dirty="0">
                <a:latin typeface="Book Antiqua" panose="02040602050305030304" pitchFamily="18" charset="0"/>
              </a:rPr>
              <a:t>[ g</a:t>
            </a:r>
            <a:r>
              <a:rPr lang="en-US" b="1" baseline="-25000" dirty="0">
                <a:latin typeface="Book Antiqua" panose="02040602050305030304" pitchFamily="18" charset="0"/>
              </a:rPr>
              <a:t>4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 + 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 ]</a:t>
            </a:r>
          </a:p>
          <a:p>
            <a:endParaRPr lang="en-US" b="1" dirty="0">
              <a:latin typeface="Book Antiqua" panose="02040602050305030304" pitchFamily="18" charset="0"/>
            </a:endParaRPr>
          </a:p>
          <a:p>
            <a:endParaRPr lang="en-US" b="1" dirty="0">
              <a:latin typeface="Book Antiqua" panose="0204060205030503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D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b="1" dirty="0">
                <a:latin typeface="Book Antiqua" panose="02040602050305030304" pitchFamily="18" charset="0"/>
              </a:rPr>
              <a:t>[ </a:t>
            </a:r>
            <a:r>
              <a:rPr lang="en-US" b="1" dirty="0" err="1">
                <a:latin typeface="Book Antiqua" panose="02040602050305030304" pitchFamily="18" charset="0"/>
              </a:rPr>
              <a:t>B</a:t>
            </a:r>
            <a:r>
              <a:rPr lang="en-US" b="1" baseline="-25000" dirty="0" err="1">
                <a:latin typeface="Book Antiqua" panose="02040602050305030304" pitchFamily="18" charset="0"/>
              </a:rPr>
              <a:t>i:k</a:t>
            </a:r>
            <a:r>
              <a:rPr lang="en-US" b="1" dirty="0">
                <a:latin typeface="Book Antiqua" panose="02040602050305030304" pitchFamily="18" charset="0"/>
              </a:rPr>
              <a:t> + G</a:t>
            </a:r>
            <a:r>
              <a:rPr lang="en-US" b="1" baseline="-25000" dirty="0">
                <a:latin typeface="Book Antiqua" panose="02040602050305030304" pitchFamily="18" charset="0"/>
              </a:rPr>
              <a:t>k-1:j</a:t>
            </a:r>
            <a:r>
              <a:rPr lang="en-US" b="1" dirty="0">
                <a:latin typeface="Book Antiqua" panose="02040602050305030304" pitchFamily="18" charset="0"/>
              </a:rPr>
              <a:t> ] </a:t>
            </a:r>
          </a:p>
          <a:p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Di:j</a:t>
            </a:r>
            <a:r>
              <a:rPr lang="en-US" dirty="0">
                <a:latin typeface="Book Antiqua" panose="02040602050305030304" pitchFamily="18" charset="0"/>
              </a:rPr>
              <a:t>  * R</a:t>
            </a:r>
            <a:r>
              <a:rPr lang="en-US" baseline="30000" dirty="0">
                <a:latin typeface="Book Antiqua" panose="02040602050305030304" pitchFamily="18" charset="0"/>
              </a:rPr>
              <a:t>i-k+1</a:t>
            </a:r>
            <a:r>
              <a:rPr lang="en-US" baseline="-25000" dirty="0">
                <a:latin typeface="Book Antiqua" panose="02040602050305030304" pitchFamily="18" charset="0"/>
              </a:rPr>
              <a:t>i:j</a:t>
            </a:r>
            <a:endParaRPr lang="en-US" dirty="0">
              <a:latin typeface="Book Antiqua" panose="02040602050305030304" pitchFamily="18" charset="0"/>
            </a:endParaRPr>
          </a:p>
          <a:p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86B88-0630-4D0B-A6FB-28389263399F}"/>
              </a:ext>
            </a:extLst>
          </p:cNvPr>
          <p:cNvSpPr txBox="1"/>
          <p:nvPr/>
        </p:nvSpPr>
        <p:spPr>
          <a:xfrm>
            <a:off x="304800" y="4543425"/>
            <a:ext cx="2678938" cy="1713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Book Antiqua" panose="02040602050305030304" pitchFamily="18" charset="0"/>
              </a:rPr>
              <a:t>D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G</a:t>
            </a:r>
            <a:r>
              <a:rPr lang="en-US" baseline="-25000" dirty="0">
                <a:latin typeface="Book Antiqua" panose="02040602050305030304" pitchFamily="18" charset="0"/>
              </a:rPr>
              <a:t>i:j+1</a:t>
            </a:r>
            <a:r>
              <a:rPr lang="en-US" dirty="0">
                <a:latin typeface="Book Antiqua" panose="02040602050305030304" pitchFamily="18" charset="0"/>
              </a:rPr>
              <a:t> + </a:t>
            </a:r>
            <a:r>
              <a:rPr lang="en-US" dirty="0" err="1">
                <a:latin typeface="Book Antiqua" panose="02040602050305030304" pitchFamily="18" charset="0"/>
              </a:rPr>
              <a:t>P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endParaRPr lang="en-US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Book Antiqua" panose="02040602050305030304" pitchFamily="18" charset="0"/>
              </a:rPr>
              <a:t>B</a:t>
            </a:r>
            <a:r>
              <a:rPr lang="en-US" baseline="-25000" dirty="0" err="1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 + g</a:t>
            </a:r>
            <a:r>
              <a:rPr lang="en-US" baseline="-25000" dirty="0">
                <a:latin typeface="Book Antiqua" panose="02040602050305030304" pitchFamily="18" charset="0"/>
              </a:rPr>
              <a:t>i-1</a:t>
            </a:r>
            <a:r>
              <a:rPr lang="en-US" dirty="0">
                <a:latin typeface="Book Antiqua" panose="02040602050305030304" pitchFamily="18" charset="0"/>
              </a:rPr>
              <a:t> + … + </a:t>
            </a:r>
            <a:r>
              <a:rPr lang="en-US" dirty="0" err="1">
                <a:latin typeface="Book Antiqua" panose="02040602050305030304" pitchFamily="18" charset="0"/>
              </a:rPr>
              <a:t>g</a:t>
            </a:r>
            <a:r>
              <a:rPr lang="en-US" baseline="-25000" dirty="0" err="1">
                <a:latin typeface="Book Antiqua" panose="02040602050305030304" pitchFamily="18" charset="0"/>
              </a:rPr>
              <a:t>j</a:t>
            </a:r>
            <a:endParaRPr lang="en-US" baseline="-25000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R</a:t>
            </a:r>
            <a:r>
              <a:rPr lang="en-US" baseline="30000" dirty="0">
                <a:latin typeface="Book Antiqua" panose="02040602050305030304" pitchFamily="18" charset="0"/>
              </a:rPr>
              <a:t>i-k+1</a:t>
            </a:r>
            <a:r>
              <a:rPr lang="en-US" baseline="-25000" dirty="0">
                <a:latin typeface="Book Antiqua" panose="02040602050305030304" pitchFamily="18" charset="0"/>
              </a:rPr>
              <a:t>i:j</a:t>
            </a:r>
            <a:r>
              <a:rPr lang="en-US" dirty="0">
                <a:latin typeface="Book Antiqua" panose="02040602050305030304" pitchFamily="18" charset="0"/>
              </a:rPr>
              <a:t> = </a:t>
            </a:r>
            <a:r>
              <a:rPr lang="en-US" dirty="0" err="1">
                <a:latin typeface="Book Antiqua" panose="02040602050305030304" pitchFamily="18" charset="0"/>
              </a:rPr>
              <a:t>B</a:t>
            </a:r>
            <a:r>
              <a:rPr lang="en-US" baseline="-25000" dirty="0" err="1">
                <a:latin typeface="Book Antiqua" panose="02040602050305030304" pitchFamily="18" charset="0"/>
              </a:rPr>
              <a:t>i:k</a:t>
            </a:r>
            <a:r>
              <a:rPr lang="en-US" dirty="0">
                <a:latin typeface="Book Antiqua" panose="02040602050305030304" pitchFamily="18" charset="0"/>
              </a:rPr>
              <a:t> + G</a:t>
            </a:r>
            <a:r>
              <a:rPr lang="en-US" baseline="-25000" dirty="0">
                <a:latin typeface="Book Antiqua" panose="02040602050305030304" pitchFamily="18" charset="0"/>
              </a:rPr>
              <a:t>k-1:j</a:t>
            </a:r>
            <a:endParaRPr lang="el-GR" baseline="-25000" dirty="0"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Book Antiqua" panose="02040602050305030304" pitchFamily="18" charset="0"/>
              </a:rPr>
              <a:t>Q</a:t>
            </a:r>
            <a:r>
              <a:rPr lang="en-US" baseline="30000" dirty="0">
                <a:latin typeface="Book Antiqua" panose="02040602050305030304" pitchFamily="18" charset="0"/>
              </a:rPr>
              <a:t>i-m-1</a:t>
            </a:r>
            <a:r>
              <a:rPr lang="en-US" baseline="-25000" dirty="0">
                <a:latin typeface="Book Antiqua" panose="02040602050305030304" pitchFamily="18" charset="0"/>
              </a:rPr>
              <a:t>i:j </a:t>
            </a:r>
            <a:r>
              <a:rPr lang="en-US" dirty="0">
                <a:latin typeface="Book Antiqua" panose="02040602050305030304" pitchFamily="18" charset="0"/>
              </a:rPr>
              <a:t>= </a:t>
            </a:r>
            <a:r>
              <a:rPr lang="en-US" dirty="0" err="1">
                <a:latin typeface="Book Antiqua" panose="02040602050305030304" pitchFamily="18" charset="0"/>
              </a:rPr>
              <a:t>P</a:t>
            </a:r>
            <a:r>
              <a:rPr lang="en-US" baseline="-25000" dirty="0" err="1">
                <a:latin typeface="Book Antiqua" panose="02040602050305030304" pitchFamily="18" charset="0"/>
              </a:rPr>
              <a:t>i:m</a:t>
            </a:r>
            <a:r>
              <a:rPr lang="en-US" dirty="0">
                <a:latin typeface="Book Antiqua" panose="02040602050305030304" pitchFamily="18" charset="0"/>
              </a:rPr>
              <a:t> * D</a:t>
            </a:r>
            <a:r>
              <a:rPr lang="en-US" baseline="-25000" dirty="0">
                <a:latin typeface="Book Antiqua" panose="02040602050305030304" pitchFamily="18" charset="0"/>
              </a:rPr>
              <a:t>m-1:j</a:t>
            </a:r>
          </a:p>
        </p:txBody>
      </p:sp>
    </p:spTree>
    <p:extLst>
      <p:ext uri="{BB962C8B-B14F-4D97-AF65-F5344CB8AC3E}">
        <p14:creationId xmlns:p14="http://schemas.microsoft.com/office/powerpoint/2010/main" val="858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5AEAC-89A4-4BA1-9078-2FE261D7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fld id="{8FCAAC12-ECE3-429D-A5B3-AAB453D53177}" type="slidenum">
              <a:rPr lang="en-US" sz="1500">
                <a:solidFill>
                  <a:srgbClr val="FFFFFF">
                    <a:alpha val="80000"/>
                  </a:srgbClr>
                </a:solidFill>
              </a:rPr>
              <a:pPr algn="ctr" defTabSz="914400">
                <a:spcAft>
                  <a:spcPts val="600"/>
                </a:spcAft>
              </a:pPr>
              <a:t>11</a:t>
            </a:fld>
            <a:endParaRPr lang="en-US" sz="1500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892F8-04CB-470F-9EE5-401B1FD9CAA6}"/>
              </a:ext>
            </a:extLst>
          </p:cNvPr>
          <p:cNvSpPr txBox="1"/>
          <p:nvPr/>
        </p:nvSpPr>
        <p:spPr>
          <a:xfrm>
            <a:off x="479296" y="536067"/>
            <a:ext cx="3695700" cy="1695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Jackson  </a:t>
            </a:r>
            <a:r>
              <a:rPr lang="en-US" sz="3600" b="1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Αν</a:t>
            </a: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αδρομικές </a:t>
            </a:r>
            <a:r>
              <a:rPr lang="el-GR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Ε</a:t>
            </a:r>
            <a:r>
              <a:rPr lang="en-US" sz="3600" b="1" kern="12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φα</a:t>
            </a:r>
            <a:r>
              <a:rPr lang="en-US" sz="3600" b="1" kern="1200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ρμογές</a:t>
            </a:r>
            <a:endParaRPr lang="en-US" sz="3600" b="1" kern="1200" dirty="0">
              <a:solidFill>
                <a:srgbClr val="FFFFFF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graphicFrame>
        <p:nvGraphicFramePr>
          <p:cNvPr id="17" name="TextBox 7">
            <a:extLst>
              <a:ext uri="{FF2B5EF4-FFF2-40B4-BE49-F238E27FC236}">
                <a16:creationId xmlns:a16="http://schemas.microsoft.com/office/drawing/2014/main" id="{7E34AB88-2F9D-428B-8704-88E785E51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974266"/>
              </p:ext>
            </p:extLst>
          </p:nvPr>
        </p:nvGraphicFramePr>
        <p:xfrm>
          <a:off x="5587743" y="536067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5B6D094-C278-41C9-8951-BD5C87CDE3BA}"/>
              </a:ext>
            </a:extLst>
          </p:cNvPr>
          <p:cNvSpPr/>
          <p:nvPr/>
        </p:nvSpPr>
        <p:spPr>
          <a:xfrm>
            <a:off x="1265109" y="5105400"/>
            <a:ext cx="2124075" cy="1002792"/>
          </a:xfrm>
          <a:prstGeom prst="ellipse">
            <a:avLst/>
          </a:prstGeom>
          <a:solidFill>
            <a:schemeClr val="bg2">
              <a:lumMod val="1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Show Real Equations</a:t>
            </a:r>
            <a:endParaRPr lang="en-US" sz="1600" b="1" dirty="0">
              <a:latin typeface="Book Antiqua" panose="0204060205030503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F76468-B7E2-4413-95A7-29FE64A5D641}"/>
              </a:ext>
            </a:extLst>
          </p:cNvPr>
          <p:cNvGrpSpPr/>
          <p:nvPr/>
        </p:nvGrpSpPr>
        <p:grpSpPr>
          <a:xfrm>
            <a:off x="452431" y="319659"/>
            <a:ext cx="11224962" cy="6218682"/>
            <a:chOff x="479295" y="438150"/>
            <a:chExt cx="11224962" cy="6218682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D4BAF1-01BA-4A6A-AA68-CEEA5CEB7F3A}"/>
                </a:ext>
              </a:extLst>
            </p:cNvPr>
            <p:cNvSpPr/>
            <p:nvPr/>
          </p:nvSpPr>
          <p:spPr>
            <a:xfrm>
              <a:off x="479295" y="438150"/>
              <a:ext cx="5608257" cy="6218682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51D932-58D6-4C84-9E5E-23333E73F55A}"/>
                </a:ext>
              </a:extLst>
            </p:cNvPr>
            <p:cNvSpPr/>
            <p:nvPr/>
          </p:nvSpPr>
          <p:spPr>
            <a:xfrm>
              <a:off x="6096000" y="438150"/>
              <a:ext cx="5608257" cy="621868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598B3253-4808-46E2-B820-06F4DE5D8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494" y="2167400"/>
              <a:ext cx="3576602" cy="2430509"/>
            </a:xfrm>
            <a:prstGeom prst="rect">
              <a:avLst/>
            </a:prstGeom>
            <a:grpFill/>
          </p:spPr>
        </p:pic>
        <p:pic>
          <p:nvPicPr>
            <p:cNvPr id="18" name="Picture 17" descr="A close up of text on a white background&#10;&#10;Description generated with high confidence">
              <a:extLst>
                <a:ext uri="{FF2B5EF4-FFF2-40B4-BE49-F238E27FC236}">
                  <a16:creationId xmlns:a16="http://schemas.microsoft.com/office/drawing/2014/main" id="{7F411D01-700D-41D3-9F84-C1531EF18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393" y="909286"/>
              <a:ext cx="4963218" cy="5039428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71001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DEEEB6-BFD3-4418-95EF-4B75D433F8FB}"/>
              </a:ext>
            </a:extLst>
          </p:cNvPr>
          <p:cNvSpPr/>
          <p:nvPr/>
        </p:nvSpPr>
        <p:spPr>
          <a:xfrm>
            <a:off x="0" y="0"/>
            <a:ext cx="12192000" cy="8864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CAF7C8-07BB-4D88-A8A4-40116786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68AC9-E35C-4B37-B5F8-8A93AC59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ED987-7566-40EB-88A3-AF8E4F9C9164}"/>
              </a:ext>
            </a:extLst>
          </p:cNvPr>
          <p:cNvSpPr txBox="1"/>
          <p:nvPr/>
        </p:nvSpPr>
        <p:spPr>
          <a:xfrm>
            <a:off x="4334030" y="183151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Άθροισμα </a:t>
            </a:r>
            <a:r>
              <a:rPr lang="en-US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Jackson</a:t>
            </a:r>
          </a:p>
        </p:txBody>
      </p:sp>
      <p:pic>
        <p:nvPicPr>
          <p:cNvPr id="6" name="Picture 5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FFE24E63-3AEC-4773-8F7D-CED56FC13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08" y="1116927"/>
            <a:ext cx="4158031" cy="30120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6448E-BF89-4E03-8CE4-B836984A0A4C}"/>
                  </a:ext>
                </a:extLst>
              </p:cNvPr>
              <p:cNvSpPr txBox="1"/>
              <p:nvPr/>
            </p:nvSpPr>
            <p:spPr>
              <a:xfrm>
                <a:off x="2819870" y="4518898"/>
                <a:ext cx="26901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Book Antiqua" panose="02040602050305030304" pitchFamily="18" charset="0"/>
                  </a:rPr>
                  <a:t>sum</a:t>
                </a:r>
                <a:r>
                  <a:rPr lang="en-US" sz="2000" baseline="-25000" dirty="0" err="1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= G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i-1:0</a:t>
                </a:r>
                <a:r>
                  <a:rPr lang="en-US" sz="2000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Book Antiqua" panose="02040602050305030304" pitchFamily="18" charset="0"/>
                  </a:rPr>
                  <a:t>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</a:p>
              <a:p>
                <a:r>
                  <a:rPr lang="en-US" sz="2000" dirty="0" err="1">
                    <a:latin typeface="Book Antiqua" panose="02040602050305030304" pitchFamily="18" charset="0"/>
                  </a:rPr>
                  <a:t>sum</a:t>
                </a:r>
                <a:r>
                  <a:rPr lang="en-US" sz="2000" baseline="-25000" dirty="0" err="1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= ( D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R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Book Antiqua" panose="02040602050305030304" pitchFamily="18" charset="0"/>
                  </a:rPr>
                  <a:t>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6448E-BF89-4E03-8CE4-B836984A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870" y="4518898"/>
                <a:ext cx="2690160" cy="707886"/>
              </a:xfrm>
              <a:prstGeom prst="rect">
                <a:avLst/>
              </a:prstGeom>
              <a:blipFill>
                <a:blip r:embed="rId3"/>
                <a:stretch>
                  <a:fillRect l="-2494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A27759-6901-49AD-B346-1ACB1598E927}"/>
                  </a:ext>
                </a:extLst>
              </p:cNvPr>
              <p:cNvSpPr txBox="1"/>
              <p:nvPr/>
            </p:nvSpPr>
            <p:spPr>
              <a:xfrm>
                <a:off x="6096000" y="4672786"/>
                <a:ext cx="31790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Book Antiqua" panose="02040602050305030304" pitchFamily="18" charset="0"/>
                  </a:rPr>
                  <a:t>sum</a:t>
                </a:r>
                <a:r>
                  <a:rPr lang="en-US" sz="2000" baseline="-25000" dirty="0" err="1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= R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 ? (D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sz="2000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Book Antiqua" panose="02040602050305030304" pitchFamily="18" charset="0"/>
                  </a:rPr>
                  <a:t>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sz="2000" dirty="0">
                    <a:latin typeface="Book Antiqua" panose="02040602050305030304" pitchFamily="18" charset="0"/>
                  </a:rPr>
                  <a:t> ) : x</a:t>
                </a:r>
                <a:r>
                  <a:rPr lang="en-US" sz="2000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A27759-6901-49AD-B346-1ACB1598E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72786"/>
                <a:ext cx="3179075" cy="400110"/>
              </a:xfrm>
              <a:prstGeom prst="rect">
                <a:avLst/>
              </a:prstGeom>
              <a:blipFill>
                <a:blip r:embed="rId4"/>
                <a:stretch>
                  <a:fillRect l="-1916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1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12000B-0D8A-43BA-8C13-82668EB62701}"/>
              </a:ext>
            </a:extLst>
          </p:cNvPr>
          <p:cNvSpPr/>
          <p:nvPr/>
        </p:nvSpPr>
        <p:spPr>
          <a:xfrm>
            <a:off x="0" y="0"/>
            <a:ext cx="12192000" cy="902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DBA47-D55E-4F71-ADCC-6690EFDC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08734" y="5955004"/>
            <a:ext cx="1110841" cy="3210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8FCAAC12-ECE3-429D-A5B3-AAB453D53177}" type="slidenum">
              <a:rPr lang="en-US"/>
              <a:pPr defTabSz="91440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A0D91-C52C-4D2B-8E93-824640AAB313}"/>
              </a:ext>
            </a:extLst>
          </p:cNvPr>
          <p:cNvSpPr txBox="1"/>
          <p:nvPr/>
        </p:nvSpPr>
        <p:spPr>
          <a:xfrm>
            <a:off x="1744657" y="156223"/>
            <a:ext cx="8702686" cy="64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Σχεδι</a:t>
            </a:r>
            <a:r>
              <a:rPr lang="en-US" sz="3200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αστικές Συμβουλές για Jackson Αθροιστές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9AF2F3FB-775E-4551-808B-4EB2BD171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706940"/>
              </p:ext>
            </p:extLst>
          </p:nvPr>
        </p:nvGraphicFramePr>
        <p:xfrm>
          <a:off x="1508367" y="1730601"/>
          <a:ext cx="9175266" cy="3396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86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92B2200-0E75-4229-A024-55C906BF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1316982"/>
            <a:ext cx="5390093" cy="79503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948F90F-9B0A-4488-9AF0-4BA993D3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29" y="3970824"/>
            <a:ext cx="5390093" cy="23546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46AF9-1C03-40DF-9285-15FADED8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461" y="5961905"/>
            <a:ext cx="6422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rgbClr val="AFABAB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AFABA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4CA45-B7CB-4522-980A-C9CF2F342F93}"/>
              </a:ext>
            </a:extLst>
          </p:cNvPr>
          <p:cNvSpPr txBox="1"/>
          <p:nvPr/>
        </p:nvSpPr>
        <p:spPr>
          <a:xfrm>
            <a:off x="513184" y="1294369"/>
            <a:ext cx="5447534" cy="803748"/>
          </a:xfrm>
          <a:prstGeom prst="rect">
            <a:avLst/>
          </a:prstGeom>
          <a:ln w="762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Αθροιστές</a:t>
            </a:r>
            <a:r>
              <a:rPr lang="en-US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 υπ</a:t>
            </a:r>
            <a:r>
              <a:rPr lang="en-US" sz="3600" b="1" dirty="0" err="1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ολοί</a:t>
            </a:r>
            <a:r>
              <a:rPr lang="en-US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που 2</a:t>
            </a:r>
            <a:r>
              <a:rPr lang="en-US" sz="3600" b="1" baseline="30000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n</a:t>
            </a:r>
            <a:r>
              <a:rPr lang="en-US" sz="3600" b="1" dirty="0">
                <a:solidFill>
                  <a:srgbClr val="FFFFFF"/>
                </a:solidFill>
                <a:latin typeface="Book Antiqua" panose="02040602050305030304" pitchFamily="18" charset="0"/>
                <a:ea typeface="+mj-ea"/>
                <a:cs typeface="+mj-cs"/>
              </a:rPr>
              <a:t>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5000B-2670-46A3-80CB-C9A83BE665D1}"/>
              </a:ext>
            </a:extLst>
          </p:cNvPr>
          <p:cNvSpPr/>
          <p:nvPr/>
        </p:nvSpPr>
        <p:spPr>
          <a:xfrm>
            <a:off x="947956" y="4110606"/>
            <a:ext cx="3942826" cy="365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AFC495-4365-416A-BFAD-CE432BC5F663}"/>
              </a:ext>
            </a:extLst>
          </p:cNvPr>
          <p:cNvSpPr/>
          <p:nvPr/>
        </p:nvSpPr>
        <p:spPr>
          <a:xfrm>
            <a:off x="201336" y="3254934"/>
            <a:ext cx="6090407" cy="345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149099-58C3-46B5-AF86-EAE725529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60" y="3902593"/>
            <a:ext cx="4992301" cy="23674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8FB74B-5061-4347-A4BE-EFC8F0CA9436}"/>
              </a:ext>
            </a:extLst>
          </p:cNvPr>
          <p:cNvSpPr/>
          <p:nvPr/>
        </p:nvSpPr>
        <p:spPr>
          <a:xfrm>
            <a:off x="6262053" y="3429000"/>
            <a:ext cx="5720862" cy="3271701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48BCD1-7063-4F60-AD4F-B29257CED234}"/>
              </a:ext>
            </a:extLst>
          </p:cNvPr>
          <p:cNvCxnSpPr>
            <a:cxnSpLocks/>
          </p:cNvCxnSpPr>
          <p:nvPr/>
        </p:nvCxnSpPr>
        <p:spPr>
          <a:xfrm>
            <a:off x="330200" y="3200400"/>
            <a:ext cx="581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158E02A9-EAEB-4C7D-A0AB-EE7FD5558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198695"/>
            <a:ext cx="6089568" cy="446060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CA0996-C436-4717-8BAE-A5234F6E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0" y="6356350"/>
            <a:ext cx="62507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5D79F4-F0D6-434C-8042-0C1B3423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532" y="6356349"/>
            <a:ext cx="5566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/>
                </a:solidFill>
              </a:rPr>
              <a:pPr algn="l" defTabSz="914400">
                <a:spcAft>
                  <a:spcPts val="600"/>
                </a:spcAft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B4B1E-FA63-4014-9CFE-73440DD05118}"/>
              </a:ext>
            </a:extLst>
          </p:cNvPr>
          <p:cNvSpPr txBox="1"/>
          <p:nvPr/>
        </p:nvSpPr>
        <p:spPr>
          <a:xfrm>
            <a:off x="0" y="207676"/>
            <a:ext cx="4654293" cy="1598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Προθεμ</a:t>
            </a:r>
            <a:r>
              <a:rPr lang="en-US" sz="32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ατικοί Αθροιστές υπολοίπου 2</a:t>
            </a:r>
            <a:r>
              <a:rPr lang="en-US" sz="3200" kern="12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n</a:t>
            </a:r>
            <a:r>
              <a:rPr lang="en-US" sz="32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B6D65-60ED-4E8A-9716-30709E13C423}"/>
              </a:ext>
            </a:extLst>
          </p:cNvPr>
          <p:cNvSpPr txBox="1"/>
          <p:nvPr/>
        </p:nvSpPr>
        <p:spPr>
          <a:xfrm>
            <a:off x="217433" y="2801774"/>
            <a:ext cx="4219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chemeClr val="bg1"/>
                </a:solidFill>
                <a:latin typeface="Book Antiqua" panose="02040602050305030304" pitchFamily="18" charset="0"/>
              </a:rPr>
              <a:t>Βασική εξίσωση κρατουμένου</a:t>
            </a:r>
            <a:endParaRPr lang="en-US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l-GR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G’</a:t>
            </a:r>
            <a:r>
              <a:rPr lang="en-US" sz="2400" baseline="-25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= G</a:t>
            </a:r>
            <a:r>
              <a:rPr lang="en-US" sz="2400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400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400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347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B7580A-0685-4A3B-9B4C-8BA1F6745E45}"/>
              </a:ext>
            </a:extLst>
          </p:cNvPr>
          <p:cNvSpPr/>
          <p:nvPr/>
        </p:nvSpPr>
        <p:spPr>
          <a:xfrm>
            <a:off x="0" y="207676"/>
            <a:ext cx="5113176" cy="644264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D9B79-29FD-4DF3-90EF-61381DEB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51EE5-BC9B-476B-A9C5-C4520146A538}"/>
              </a:ext>
            </a:extLst>
          </p:cNvPr>
          <p:cNvSpPr txBox="1"/>
          <p:nvPr/>
        </p:nvSpPr>
        <p:spPr>
          <a:xfrm>
            <a:off x="114841" y="729842"/>
            <a:ext cx="4654293" cy="983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Προθεμ</a:t>
            </a:r>
            <a:r>
              <a:rPr lang="en-US" sz="3200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ατικοί Αθροιστές υπολοίπου 2</a:t>
            </a:r>
            <a:r>
              <a:rPr lang="en-US" sz="3200" kern="1200" baseline="300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n</a:t>
            </a:r>
            <a:r>
              <a:rPr lang="en-US" sz="3200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-1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6CAF5-6A9B-4AC8-85EE-479E790DE874}"/>
              </a:ext>
            </a:extLst>
          </p:cNvPr>
          <p:cNvSpPr/>
          <p:nvPr/>
        </p:nvSpPr>
        <p:spPr>
          <a:xfrm>
            <a:off x="224975" y="2838183"/>
            <a:ext cx="442460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G*</a:t>
            </a:r>
            <a:r>
              <a:rPr lang="en-US" sz="2000" b="1" baseline="-25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n-1:0</a:t>
            </a:r>
            <a:endParaRPr lang="el-GR" sz="2000" b="1" baseline="-25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	</a:t>
            </a:r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(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)</a:t>
            </a:r>
          </a:p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	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</a:p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	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( 1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n-1:0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)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</a:p>
          <a:p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n-1:i+1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22FC82-73B3-446F-B77A-B7076B4570B0}"/>
              </a:ext>
            </a:extLst>
          </p:cNvPr>
          <p:cNvCxnSpPr>
            <a:cxnSpLocks/>
          </p:cNvCxnSpPr>
          <p:nvPr/>
        </p:nvCxnSpPr>
        <p:spPr>
          <a:xfrm>
            <a:off x="318782" y="1837189"/>
            <a:ext cx="44503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0582DD-6621-4C79-91F8-1790567FC2AF}"/>
              </a:ext>
            </a:extLst>
          </p:cNvPr>
          <p:cNvCxnSpPr>
            <a:cxnSpLocks/>
          </p:cNvCxnSpPr>
          <p:nvPr/>
        </p:nvCxnSpPr>
        <p:spPr>
          <a:xfrm>
            <a:off x="318782" y="1989589"/>
            <a:ext cx="445035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FBA30AA-4FB2-4877-95ED-48726A766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2" y="914400"/>
            <a:ext cx="4614675" cy="46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DFAEE0-E6B0-4F3F-A03B-0CE4E5A9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A5252-CAFE-46DF-8833-F3A85FF3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B3572-AA99-488B-8D03-8BD53164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47AA34-0846-4D13-9D07-B0556CB8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F349A-5848-4A62-97CD-E8A530880E25}"/>
              </a:ext>
            </a:extLst>
          </p:cNvPr>
          <p:cNvSpPr txBox="1"/>
          <p:nvPr/>
        </p:nvSpPr>
        <p:spPr>
          <a:xfrm>
            <a:off x="3821178" y="293529"/>
            <a:ext cx="454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>
                <a:latin typeface="Book Antiqua" panose="02040602050305030304" pitchFamily="18" charset="0"/>
              </a:rPr>
              <a:t>Τεχνικές Αραίωσης - </a:t>
            </a:r>
            <a:r>
              <a:rPr lang="en-US" sz="2400">
                <a:latin typeface="Book Antiqua" panose="02040602050305030304" pitchFamily="18" charset="0"/>
              </a:rPr>
              <a:t>Sparseness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6" name="Picture 5" descr="A picture containing table, sky, indoor, sitting&#10;&#10;Description generated with very high confidence">
            <a:extLst>
              <a:ext uri="{FF2B5EF4-FFF2-40B4-BE49-F238E27FC236}">
                <a16:creationId xmlns:a16="http://schemas.microsoft.com/office/drawing/2014/main" id="{F8B6D4CA-2DA9-4FF9-9509-25E84ED6C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13" y="1143333"/>
            <a:ext cx="6546729" cy="4571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6CA26F-B4F4-4060-9401-04812410027D}"/>
              </a:ext>
            </a:extLst>
          </p:cNvPr>
          <p:cNvSpPr txBox="1"/>
          <p:nvPr/>
        </p:nvSpPr>
        <p:spPr>
          <a:xfrm>
            <a:off x="746449" y="228600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Sum6 = </a:t>
            </a:r>
          </a:p>
        </p:txBody>
      </p:sp>
    </p:spTree>
    <p:extLst>
      <p:ext uri="{BB962C8B-B14F-4D97-AF65-F5344CB8AC3E}">
        <p14:creationId xmlns:p14="http://schemas.microsoft.com/office/powerpoint/2010/main" val="36923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C3B9C9-D747-4DBD-A3A7-0610D441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4A0B8-894E-4EB1-B6E1-08226DBF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FFFE3-7B51-4B0A-8FBA-27CA1F2089BC}"/>
                  </a:ext>
                </a:extLst>
              </p:cNvPr>
              <p:cNvSpPr txBox="1"/>
              <p:nvPr/>
            </p:nvSpPr>
            <p:spPr>
              <a:xfrm>
                <a:off x="1145949" y="5446753"/>
                <a:ext cx="356828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8FFFE3-7B51-4B0A-8FBA-27CA1F208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49" y="5446753"/>
                <a:ext cx="3568285" cy="553998"/>
              </a:xfrm>
              <a:prstGeom prst="rect">
                <a:avLst/>
              </a:prstGeom>
              <a:blipFill>
                <a:blip r:embed="rId2"/>
                <a:stretch>
                  <a:fillRect l="-4103" t="-15385" r="-324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04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162A2-5912-4BDE-BC91-6E16CA4B2E12}"/>
              </a:ext>
            </a:extLst>
          </p:cNvPr>
          <p:cNvSpPr/>
          <p:nvPr/>
        </p:nvSpPr>
        <p:spPr>
          <a:xfrm>
            <a:off x="0" y="0"/>
            <a:ext cx="12192000" cy="12080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B3409-E82A-40A2-9DD4-45ECD282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077"/>
            <a:ext cx="10515600" cy="623920"/>
          </a:xfrm>
        </p:spPr>
        <p:txBody>
          <a:bodyPr>
            <a:normAutofit fontScale="90000"/>
          </a:bodyPr>
          <a:lstStyle/>
          <a:p>
            <a:r>
              <a:rPr lang="el-GR" b="1">
                <a:latin typeface="Book Antiqua" panose="02040602050305030304" pitchFamily="18" charset="0"/>
              </a:rPr>
              <a:t>Περιεχόμενα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8254-D65A-416E-B688-333CC446E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>
                <a:latin typeface="Book Antiqua" panose="02040602050305030304" pitchFamily="18" charset="0"/>
              </a:rPr>
              <a:t>Εισαγωγή</a:t>
            </a:r>
          </a:p>
          <a:p>
            <a:r>
              <a:rPr lang="el-GR">
                <a:latin typeface="Book Antiqua" panose="02040602050305030304" pitchFamily="18" charset="0"/>
              </a:rPr>
              <a:t>Βασικές οικογένειες αθροιστών </a:t>
            </a:r>
          </a:p>
          <a:p>
            <a:r>
              <a:rPr lang="en-US">
                <a:latin typeface="Book Antiqua" panose="02040602050305030304" pitchFamily="18" charset="0"/>
              </a:rPr>
              <a:t>Prefix </a:t>
            </a:r>
            <a:r>
              <a:rPr lang="el-GR">
                <a:latin typeface="Book Antiqua" panose="02040602050305030304" pitchFamily="18" charset="0"/>
              </a:rPr>
              <a:t>τοπολογίες</a:t>
            </a:r>
          </a:p>
          <a:p>
            <a:r>
              <a:rPr lang="en-US">
                <a:latin typeface="Book Antiqua" panose="02040602050305030304" pitchFamily="18" charset="0"/>
              </a:rPr>
              <a:t>Ling</a:t>
            </a:r>
            <a:r>
              <a:rPr lang="el-GR">
                <a:latin typeface="Book Antiqua" panose="02040602050305030304" pitchFamily="18" charset="0"/>
              </a:rPr>
              <a:t> και </a:t>
            </a:r>
            <a:r>
              <a:rPr lang="en-US">
                <a:latin typeface="Book Antiqua" panose="02040602050305030304" pitchFamily="18" charset="0"/>
              </a:rPr>
              <a:t>Jackson </a:t>
            </a:r>
            <a:r>
              <a:rPr lang="el-GR">
                <a:latin typeface="Book Antiqua" panose="02040602050305030304" pitchFamily="18" charset="0"/>
              </a:rPr>
              <a:t>παραγοντοποιήσεις</a:t>
            </a:r>
          </a:p>
          <a:p>
            <a:r>
              <a:rPr lang="el-GR">
                <a:latin typeface="Book Antiqua" panose="02040602050305030304" pitchFamily="18" charset="0"/>
              </a:rPr>
              <a:t>Αθροιστές υπολοίπου 2</a:t>
            </a:r>
            <a:r>
              <a:rPr lang="en-US" baseline="30000">
                <a:latin typeface="Book Antiqua" panose="02040602050305030304" pitchFamily="18" charset="0"/>
              </a:rPr>
              <a:t>n</a:t>
            </a:r>
            <a:r>
              <a:rPr lang="en-US">
                <a:latin typeface="Book Antiqua" panose="02040602050305030304" pitchFamily="18" charset="0"/>
              </a:rPr>
              <a:t>-1</a:t>
            </a:r>
            <a:endParaRPr lang="el-GR">
              <a:latin typeface="Book Antiqua" panose="02040602050305030304" pitchFamily="18" charset="0"/>
            </a:endParaRPr>
          </a:p>
          <a:p>
            <a:r>
              <a:rPr lang="el-GR">
                <a:latin typeface="Book Antiqua" panose="02040602050305030304" pitchFamily="18" charset="0"/>
              </a:rPr>
              <a:t>Σχεδιασμός του νέου αθροιστή</a:t>
            </a:r>
          </a:p>
          <a:p>
            <a:r>
              <a:rPr lang="el-GR">
                <a:latin typeface="Book Antiqua" panose="02040602050305030304" pitchFamily="18" charset="0"/>
              </a:rPr>
              <a:t>Μετρήσεις, Συγκρίσεις και αποτελέσματα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28F5D-D1EA-4F8E-A967-88DA20C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C9D6D-4132-46B5-B3B1-98A0F8D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1D985B-6785-4FA8-8B7F-39E662246E2F}"/>
              </a:ext>
            </a:extLst>
          </p:cNvPr>
          <p:cNvSpPr/>
          <p:nvPr/>
        </p:nvSpPr>
        <p:spPr>
          <a:xfrm>
            <a:off x="0" y="6072960"/>
            <a:ext cx="12192000" cy="760206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24000">
                <a:schemeClr val="tx1">
                  <a:lumMod val="39000"/>
                  <a:lumOff val="61000"/>
                </a:schemeClr>
              </a:gs>
              <a:gs pos="86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Αναδρομική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Ling</a:t>
            </a:r>
            <a:r>
              <a:rPr lang="el-GR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 Αρχιτεκτονική για αθροιστές υπολοίπου 2</a:t>
            </a:r>
            <a:r>
              <a:rPr lang="en-US" sz="2400" b="1" baseline="30000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n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ook Antiqua" panose="02040602050305030304" pitchFamily="18" charset="0"/>
                <a:ea typeface="Batang" panose="020B0503020000020004" pitchFamily="18" charset="-127"/>
              </a:rPr>
              <a:t>-1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7809-F0DE-4DC6-B986-B80280DB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2033" r="12033" b="12033"/>
          <a:stretch/>
        </p:blipFill>
        <p:spPr>
          <a:xfrm>
            <a:off x="0" y="6097794"/>
            <a:ext cx="735372" cy="735372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0859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50F295EF-89A9-4E39-9089-F7A1B6E77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83" y="1847462"/>
            <a:ext cx="7422780" cy="263989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2EA81F-5E23-4FB2-B4BE-F8D46CBC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endParaRPr lang="en-US" sz="1200" kern="120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ECAE5-6569-491B-971A-BC88782B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01CF-C5D3-4A4C-B8BD-8548988EFDBD}"/>
              </a:ext>
            </a:extLst>
          </p:cNvPr>
          <p:cNvSpPr txBox="1"/>
          <p:nvPr/>
        </p:nvSpPr>
        <p:spPr>
          <a:xfrm>
            <a:off x="114100" y="139959"/>
            <a:ext cx="4422710" cy="15969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Δυ</a:t>
            </a:r>
            <a:r>
              <a:rPr lang="en-US" sz="28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αδικός αθροιστής Διάδοσης κρατουμένου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6202-482A-4DF1-8965-56587702257D}"/>
              </a:ext>
            </a:extLst>
          </p:cNvPr>
          <p:cNvSpPr txBox="1"/>
          <p:nvPr/>
        </p:nvSpPr>
        <p:spPr>
          <a:xfrm>
            <a:off x="643468" y="3429000"/>
            <a:ext cx="3363974" cy="262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λός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Σχεδι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ασμός</a:t>
            </a:r>
            <a:endParaRPr lang="el-GR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Μεγάλες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7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3956F-2F03-44D5-91C8-D053835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13433-A540-4E67-A91C-3B68273E00A1}"/>
              </a:ext>
            </a:extLst>
          </p:cNvPr>
          <p:cNvSpPr txBox="1"/>
          <p:nvPr/>
        </p:nvSpPr>
        <p:spPr>
          <a:xfrm>
            <a:off x="93306" y="93306"/>
            <a:ext cx="4469363" cy="18194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Αθροιστής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Πρό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βλεψης Κρατουμένου </a:t>
            </a:r>
            <a:endParaRPr lang="el-GR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 (</a:t>
            </a:r>
            <a:r>
              <a:rPr lang="en-US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Carry Look Ahead</a:t>
            </a:r>
            <a:r>
              <a:rPr lang="el-GR" sz="2600" b="1" kern="1200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)</a:t>
            </a:r>
            <a:endParaRPr lang="en-US" sz="2600" b="1" kern="1200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349CA-F54C-451F-BB94-D40D805C2BBE}"/>
              </a:ext>
            </a:extLst>
          </p:cNvPr>
          <p:cNvSpPr txBox="1"/>
          <p:nvPr/>
        </p:nvSpPr>
        <p:spPr>
          <a:xfrm>
            <a:off x="643468" y="2638044"/>
            <a:ext cx="3363974" cy="31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Μειονεκτήματα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Επιπ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λέον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υλικό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 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Εμ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βαδόν και κατανάλωση ενέργειας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Πολυ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πλοκότητα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l-GR" sz="20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Πλεονεκτήματα</a:t>
            </a:r>
            <a:endParaRPr lang="en-US" sz="2000" b="1" u="sng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Χα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μηλότερες</a:t>
            </a: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κα</a:t>
            </a:r>
            <a:r>
              <a:rPr 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θυστερήσεις</a:t>
            </a:r>
            <a:endParaRPr 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E46685-AE4D-4408-BBDD-1D033DC97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69" y="381324"/>
            <a:ext cx="6639679" cy="597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2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69563D-F673-4887-9955-344071CF0B82}"/>
              </a:ext>
            </a:extLst>
          </p:cNvPr>
          <p:cNvSpPr/>
          <p:nvPr/>
        </p:nvSpPr>
        <p:spPr>
          <a:xfrm>
            <a:off x="0" y="0"/>
            <a:ext cx="12192000" cy="8137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2DB362-B338-42F3-A51D-D36C34D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3CF8F-C1F7-4520-AFA3-2303666A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AAC12-ECE3-429D-A5B3-AAB453D5317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DC589-82C0-41D7-812A-A6DC28B6A70C}"/>
              </a:ext>
            </a:extLst>
          </p:cNvPr>
          <p:cNvSpPr txBox="1"/>
          <p:nvPr/>
        </p:nvSpPr>
        <p:spPr>
          <a:xfrm>
            <a:off x="2545023" y="237284"/>
            <a:ext cx="710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Πρόβλεψη των κρατουμένων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346F4B38-71B2-4F90-97FD-9F52049C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84" y="3914215"/>
            <a:ext cx="4837356" cy="1357502"/>
          </a:xfrm>
          <a:prstGeom prst="rect">
            <a:avLst/>
          </a:prstGeom>
        </p:spPr>
      </p:pic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5353D48-3C24-4BCA-9A78-788D182AE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3" y="1279234"/>
            <a:ext cx="5091823" cy="1357502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64311D7E-14F0-4AB7-A2B5-CF12EA4F8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75" y="2781674"/>
            <a:ext cx="2225073" cy="226508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708A804-1C21-4657-A22F-DD5DC11095B0}"/>
              </a:ext>
            </a:extLst>
          </p:cNvPr>
          <p:cNvSpPr/>
          <p:nvPr/>
        </p:nvSpPr>
        <p:spPr>
          <a:xfrm>
            <a:off x="4606709" y="3779563"/>
            <a:ext cx="1436914" cy="66247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5F7C1-5033-49AD-8E4A-4F2410846EA2}"/>
              </a:ext>
            </a:extLst>
          </p:cNvPr>
          <p:cNvSpPr txBox="1"/>
          <p:nvPr/>
        </p:nvSpPr>
        <p:spPr>
          <a:xfrm>
            <a:off x="214160" y="5578766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c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 = g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3</a:t>
            </a:r>
            <a:r>
              <a:rPr lang="en-US" b="1" dirty="0">
                <a:latin typeface="Book Antiqua" panose="02040602050305030304" pitchFamily="18" charset="0"/>
              </a:rPr>
              <a:t>(g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2</a:t>
            </a:r>
            <a:r>
              <a:rPr lang="en-US" b="1" dirty="0">
                <a:latin typeface="Book Antiqua" panose="02040602050305030304" pitchFamily="18" charset="0"/>
              </a:rPr>
              <a:t>(g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1</a:t>
            </a:r>
            <a:r>
              <a:rPr lang="en-US" b="1" dirty="0">
                <a:latin typeface="Book Antiqua" panose="02040602050305030304" pitchFamily="18" charset="0"/>
              </a:rPr>
              <a:t>(g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+p</a:t>
            </a:r>
            <a:r>
              <a:rPr lang="en-US" b="1" baseline="-25000" dirty="0">
                <a:latin typeface="Book Antiqua" panose="02040602050305030304" pitchFamily="18" charset="0"/>
              </a:rPr>
              <a:t>0</a:t>
            </a:r>
            <a:r>
              <a:rPr lang="en-US" b="1" dirty="0">
                <a:latin typeface="Book Antiqua" panose="02040602050305030304" pitchFamily="18" charset="0"/>
              </a:rPr>
              <a:t>c</a:t>
            </a:r>
            <a:r>
              <a:rPr lang="en-US" b="1" baseline="-25000" dirty="0">
                <a:latin typeface="Book Antiqua" panose="02040602050305030304" pitchFamily="18" charset="0"/>
              </a:rPr>
              <a:t>in</a:t>
            </a:r>
            <a:r>
              <a:rPr lang="en-US" b="1" dirty="0">
                <a:latin typeface="Book Antiqua" panose="02040602050305030304" pitchFamily="18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54444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BC4F95-E1D2-4DEA-A736-89281540282D}"/>
              </a:ext>
            </a:extLst>
          </p:cNvPr>
          <p:cNvSpPr/>
          <p:nvPr/>
        </p:nvSpPr>
        <p:spPr>
          <a:xfrm>
            <a:off x="4796367" y="0"/>
            <a:ext cx="7395633" cy="8808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necklace&#10;&#10;Description generated with high confidence">
            <a:extLst>
              <a:ext uri="{FF2B5EF4-FFF2-40B4-BE49-F238E27FC236}">
                <a16:creationId xmlns:a16="http://schemas.microsoft.com/office/drawing/2014/main" id="{F7A586A3-7FCC-489D-81FF-C41B883FB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5" y="1731533"/>
            <a:ext cx="6089568" cy="3394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45CE7-6820-43B6-9304-69F7A18105C8}"/>
              </a:ext>
            </a:extLst>
          </p:cNvPr>
          <p:cNvSpPr txBox="1"/>
          <p:nvPr/>
        </p:nvSpPr>
        <p:spPr>
          <a:xfrm>
            <a:off x="653032" y="360727"/>
            <a:ext cx="3348227" cy="852425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Αθροιστές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Προθέμ</a:t>
            </a:r>
            <a:r>
              <a:rPr lang="en-US" sz="24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ατος  Prefix Adders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/>
              <p:nvPr/>
            </p:nvSpPr>
            <p:spPr>
              <a:xfrm>
                <a:off x="643467" y="1894243"/>
                <a:ext cx="360913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⊛(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𝑔𝑘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= (G</a:t>
                </a:r>
                <a:r>
                  <a:rPr lang="en-US" baseline="-25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baseline="-25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BCC9EB-D1D4-43BD-87A8-66EC1707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894243"/>
                <a:ext cx="3609130" cy="553998"/>
              </a:xfrm>
              <a:prstGeom prst="rect">
                <a:avLst/>
              </a:prstGeom>
              <a:blipFill>
                <a:blip r:embed="rId3"/>
                <a:stretch>
                  <a:fillRect l="-4054" t="-15385" r="-304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A60EA48-41F0-4F04-86B6-BB36152578A8}"/>
              </a:ext>
            </a:extLst>
          </p:cNvPr>
          <p:cNvSpPr txBox="1"/>
          <p:nvPr/>
        </p:nvSpPr>
        <p:spPr>
          <a:xfrm>
            <a:off x="4941115" y="251232"/>
            <a:ext cx="6957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latin typeface="Book Antiqua" panose="02040602050305030304" pitchFamily="18" charset="0"/>
              </a:rPr>
              <a:t>Απλή Σειριακή δομή του </a:t>
            </a:r>
            <a:r>
              <a:rPr lang="en-US" sz="2000" b="1" dirty="0">
                <a:latin typeface="Book Antiqua" panose="02040602050305030304" pitchFamily="18" charset="0"/>
              </a:rPr>
              <a:t>CLA </a:t>
            </a:r>
            <a:r>
              <a:rPr lang="el-GR" sz="2000" b="1" dirty="0">
                <a:latin typeface="Book Antiqua" panose="02040602050305030304" pitchFamily="18" charset="0"/>
              </a:rPr>
              <a:t>Σε προθεματική έκφραση</a:t>
            </a:r>
            <a:endParaRPr lang="en-US" sz="2000" b="1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9261F2-66E6-4EB1-BBC3-B309396A798A}"/>
                  </a:ext>
                </a:extLst>
              </p:cNvPr>
              <p:cNvSpPr txBox="1"/>
              <p:nvPr/>
            </p:nvSpPr>
            <p:spPr>
              <a:xfrm>
                <a:off x="643467" y="4637276"/>
                <a:ext cx="2736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) = 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) = (</a:t>
                </a:r>
                <a:r>
                  <a:rPr lang="en-US" dirty="0" err="1">
                    <a:solidFill>
                      <a:schemeClr val="bg1"/>
                    </a:solidFill>
                  </a:rPr>
                  <a:t>g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, 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 </a:t>
                </a:r>
                <a:r>
                  <a:rPr lang="en-US" dirty="0">
                    <a:solidFill>
                      <a:schemeClr val="bg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(G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i-1</a:t>
                </a:r>
                <a:r>
                  <a:rPr lang="en-US" dirty="0">
                    <a:solidFill>
                      <a:schemeClr val="bg1"/>
                    </a:solidFill>
                  </a:rPr>
                  <a:t>,P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i-1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9261F2-66E6-4EB1-BBC3-B309396A7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4637276"/>
                <a:ext cx="2736198" cy="646331"/>
              </a:xfrm>
              <a:prstGeom prst="rect">
                <a:avLst/>
              </a:prstGeom>
              <a:blipFill>
                <a:blip r:embed="rId4"/>
                <a:stretch>
                  <a:fillRect l="-2009" t="-5660" r="-156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62BDDF-1217-4E57-8FAF-EA121570F35C}"/>
              </a:ext>
            </a:extLst>
          </p:cNvPr>
          <p:cNvSpPr txBox="1"/>
          <p:nvPr/>
        </p:nvSpPr>
        <p:spPr>
          <a:xfrm>
            <a:off x="643467" y="4157818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Book Antiqua" panose="02040602050305030304" pitchFamily="18" charset="0"/>
              </a:rPr>
              <a:t>Πώς υπολογίζονται τα κρατούμενα ?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1476D-95FC-41EA-9B32-9B83DCB171E2}"/>
              </a:ext>
            </a:extLst>
          </p:cNvPr>
          <p:cNvSpPr/>
          <p:nvPr/>
        </p:nvSpPr>
        <p:spPr>
          <a:xfrm>
            <a:off x="0" y="0"/>
            <a:ext cx="422676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4A24A7-9ABD-4746-8C7C-ABFDC2D473DB}"/>
              </a:ext>
            </a:extLst>
          </p:cNvPr>
          <p:cNvSpPr/>
          <p:nvPr/>
        </p:nvSpPr>
        <p:spPr>
          <a:xfrm>
            <a:off x="4226767" y="0"/>
            <a:ext cx="422676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4625B-6FC1-47F9-8073-AC94242DB9A9}"/>
              </a:ext>
            </a:extLst>
          </p:cNvPr>
          <p:cNvSpPr/>
          <p:nvPr/>
        </p:nvSpPr>
        <p:spPr>
          <a:xfrm>
            <a:off x="8453534" y="0"/>
            <a:ext cx="373846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B00A81-9DF4-4DF3-8874-0A0B4E5B7744}"/>
              </a:ext>
            </a:extLst>
          </p:cNvPr>
          <p:cNvSpPr/>
          <p:nvPr/>
        </p:nvSpPr>
        <p:spPr>
          <a:xfrm>
            <a:off x="0" y="0"/>
            <a:ext cx="12192000" cy="7673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478CB-7481-4C6B-92D3-E78FF90D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FCAAC12-ECE3-429D-A5B3-AAB453D5317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picture containing sky, table, next, wire&#10;&#10;Description generated with very high confidence">
            <a:extLst>
              <a:ext uri="{FF2B5EF4-FFF2-40B4-BE49-F238E27FC236}">
                <a16:creationId xmlns:a16="http://schemas.microsoft.com/office/drawing/2014/main" id="{02934B5E-C2A1-4ADA-827F-B70E82F3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30" y="903872"/>
            <a:ext cx="3206038" cy="2763059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9" name="Picture 8" descr="A picture containing sky, wire, table, top&#10;&#10;Description generated with very high confidence">
            <a:extLst>
              <a:ext uri="{FF2B5EF4-FFF2-40B4-BE49-F238E27FC236}">
                <a16:creationId xmlns:a16="http://schemas.microsoft.com/office/drawing/2014/main" id="{41CE8BD7-C90D-4BCE-ABC1-3979B7D1F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81" y="903872"/>
            <a:ext cx="3503354" cy="2167477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11" name="Picture 10" descr="A picture containing sky, table, indoor&#10;&#10;Description generated with very high confidence">
            <a:extLst>
              <a:ext uri="{FF2B5EF4-FFF2-40B4-BE49-F238E27FC236}">
                <a16:creationId xmlns:a16="http://schemas.microsoft.com/office/drawing/2014/main" id="{E42C6A48-9267-4E8F-9974-F520769C5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0" y="903872"/>
            <a:ext cx="3503354" cy="2155281"/>
          </a:xfrm>
          <a:prstGeom prst="rect">
            <a:avLst/>
          </a:prstGeom>
          <a:effectLst>
            <a:outerShdw blurRad="457200" dist="241300" dir="3540000" sx="108000" sy="108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015999-4A5F-4A7F-B816-D7906F7E5D46}"/>
              </a:ext>
            </a:extLst>
          </p:cNvPr>
          <p:cNvSpPr txBox="1"/>
          <p:nvPr/>
        </p:nvSpPr>
        <p:spPr>
          <a:xfrm>
            <a:off x="1144145" y="202991"/>
            <a:ext cx="18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J. </a:t>
            </a:r>
            <a:r>
              <a:rPr lang="en-US" dirty="0" err="1">
                <a:solidFill>
                  <a:schemeClr val="bg1"/>
                </a:solidFill>
              </a:rPr>
              <a:t>Sklansky</a:t>
            </a:r>
            <a:r>
              <a:rPr lang="en-US" dirty="0">
                <a:solidFill>
                  <a:schemeClr val="bg1"/>
                </a:solidFill>
              </a:rPr>
              <a:t> (1960)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DA429-0E95-4E5C-86F6-1411583F5421}"/>
              </a:ext>
            </a:extLst>
          </p:cNvPr>
          <p:cNvSpPr txBox="1"/>
          <p:nvPr/>
        </p:nvSpPr>
        <p:spPr>
          <a:xfrm>
            <a:off x="5230502" y="199007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Kogge</a:t>
            </a:r>
            <a:r>
              <a:rPr lang="en-US" dirty="0">
                <a:solidFill>
                  <a:schemeClr val="bg1"/>
                </a:solidFill>
              </a:rPr>
              <a:t>-Stone (1973)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72A89-AA55-4F8C-B0C9-EF44C6B4A127}"/>
              </a:ext>
            </a:extLst>
          </p:cNvPr>
          <p:cNvSpPr txBox="1"/>
          <p:nvPr/>
        </p:nvSpPr>
        <p:spPr>
          <a:xfrm>
            <a:off x="9372378" y="199007"/>
            <a:ext cx="19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Brent-Kung (1982)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E991A1-7941-46A3-810E-BB8DC3BACACA}"/>
              </a:ext>
            </a:extLst>
          </p:cNvPr>
          <p:cNvSpPr/>
          <p:nvPr/>
        </p:nvSpPr>
        <p:spPr>
          <a:xfrm>
            <a:off x="4748488" y="4377346"/>
            <a:ext cx="2992340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2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Area : 		n(log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n-1)+1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1505FD-A8A5-4E8F-90FD-4A3BF4260532}"/>
              </a:ext>
            </a:extLst>
          </p:cNvPr>
          <p:cNvSpPr/>
          <p:nvPr/>
        </p:nvSpPr>
        <p:spPr>
          <a:xfrm>
            <a:off x="665311" y="4377346"/>
            <a:ext cx="2780153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n/2 + 1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Nodes : 		n/2*log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27CFF-E24D-4C3C-B406-81820F1321EE}"/>
              </a:ext>
            </a:extLst>
          </p:cNvPr>
          <p:cNvSpPr/>
          <p:nvPr/>
        </p:nvSpPr>
        <p:spPr>
          <a:xfrm>
            <a:off x="8821094" y="4377345"/>
            <a:ext cx="3146501" cy="1474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Levels : 		2*log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n-1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Fan-Out : 	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n+1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Area : 		2(n-1)-log</a:t>
            </a:r>
            <a:r>
              <a:rPr lang="en-US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175F01-26D2-40B1-AE37-4B8A903C2E71}"/>
              </a:ext>
            </a:extLst>
          </p:cNvPr>
          <p:cNvSpPr/>
          <p:nvPr/>
        </p:nvSpPr>
        <p:spPr>
          <a:xfrm>
            <a:off x="0" y="633413"/>
            <a:ext cx="12192000" cy="1339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sky, wire, table, hanging&#10;&#10;Description generated with very high confidence">
            <a:extLst>
              <a:ext uri="{FF2B5EF4-FFF2-40B4-BE49-F238E27FC236}">
                <a16:creationId xmlns:a16="http://schemas.microsoft.com/office/drawing/2014/main" id="{B7C16900-39E7-4DCC-950E-EB2B425B8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64" y="1230678"/>
            <a:ext cx="6089568" cy="4034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BC34F-9A2B-4A28-8E2A-C3CF357C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0" y="6356350"/>
            <a:ext cx="62507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DB402-FE49-4A4A-95F1-95D23AAE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532" y="6356349"/>
            <a:ext cx="5566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/>
                </a:solidFill>
              </a:rPr>
              <a:pPr algn="l"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9D45F-466B-496D-817E-F78145EB52B2}"/>
              </a:ext>
            </a:extLst>
          </p:cNvPr>
          <p:cNvSpPr txBox="1"/>
          <p:nvPr/>
        </p:nvSpPr>
        <p:spPr>
          <a:xfrm>
            <a:off x="231646" y="200025"/>
            <a:ext cx="4191000" cy="1002256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Προθεμ</a:t>
            </a:r>
            <a:r>
              <a:rPr lang="en-US" sz="2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ατικός αθροιστής </a:t>
            </a:r>
            <a:endParaRPr lang="el-GR" sz="2400" b="1" kern="1200" dirty="0">
              <a:solidFill>
                <a:schemeClr val="bg1">
                  <a:lumMod val="85000"/>
                  <a:lumOff val="1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με</a:t>
            </a:r>
            <a:r>
              <a:rPr lang="en-US" sz="2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Book Antiqua" panose="02040602050305030304" pitchFamily="18" charset="0"/>
                <a:ea typeface="+mj-ea"/>
                <a:cs typeface="+mj-cs"/>
              </a:rPr>
              <a:t> κρατούμενο εισόδου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5F9721-776E-494F-B1A5-FCBC3654CF9D}"/>
              </a:ext>
            </a:extLst>
          </p:cNvPr>
          <p:cNvSpPr txBox="1"/>
          <p:nvPr/>
        </p:nvSpPr>
        <p:spPr>
          <a:xfrm>
            <a:off x="1242267" y="191384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</a:t>
            </a:r>
            <a:r>
              <a:rPr lang="en-US" sz="2000" b="1" baseline="30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= G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 + P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i:0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sz="2000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18882-07F0-4F52-8ED3-4A58F271357B}"/>
              </a:ext>
            </a:extLst>
          </p:cNvPr>
          <p:cNvSpPr txBox="1"/>
          <p:nvPr/>
        </p:nvSpPr>
        <p:spPr>
          <a:xfrm>
            <a:off x="226138" y="2924175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Πρόσθεση ενός ακόμα επιπέδου</a:t>
            </a:r>
          </a:p>
          <a:p>
            <a:endParaRPr lang="el-GR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Το σήμα </a:t>
            </a:r>
            <a:r>
              <a:rPr lang="en-US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b="1" baseline="-25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</a:t>
            </a:r>
            <a:r>
              <a:rPr lang="en-US" b="1" baseline="-25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οδηγεί </a:t>
            </a:r>
            <a:r>
              <a:rPr lang="en-US" b="1" dirty="0">
                <a:solidFill>
                  <a:schemeClr val="bg1"/>
                </a:solidFill>
                <a:latin typeface="Book Antiqua" panose="02040602050305030304" pitchFamily="18" charset="0"/>
              </a:rPr>
              <a:t>n</a:t>
            </a:r>
            <a:r>
              <a:rPr lang="el-GR" b="1" dirty="0">
                <a:solidFill>
                  <a:schemeClr val="bg1"/>
                </a:solidFill>
                <a:latin typeface="Book Antiqua" panose="02040602050305030304" pitchFamily="18" charset="0"/>
              </a:rPr>
              <a:t> κόμβους για τον υπολογισμό των κρατουμένων</a:t>
            </a:r>
            <a:endParaRPr lang="en-US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5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F65E778-00F7-442C-89F3-7AF86E318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25" y="618977"/>
            <a:ext cx="1271878" cy="32277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0DF9D-C80F-4106-B299-9BEE7B78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FCAAC12-ECE3-429D-A5B3-AAB453D53177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764B3-FCDE-4CA6-82FE-5B707EF2D818}"/>
              </a:ext>
            </a:extLst>
          </p:cNvPr>
          <p:cNvSpPr txBox="1"/>
          <p:nvPr/>
        </p:nvSpPr>
        <p:spPr>
          <a:xfrm>
            <a:off x="372040" y="2168713"/>
            <a:ext cx="4404295" cy="3042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*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aseline="-25000" dirty="0">
              <a:solidFill>
                <a:schemeClr val="bg1"/>
              </a:solidFill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i:j</a:t>
            </a:r>
            <a:r>
              <a:rPr lang="en-US" sz="2000" dirty="0">
                <a:solidFill>
                  <a:schemeClr val="bg1"/>
                </a:solidFill>
              </a:rPr>
              <a:t> =      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…p</a:t>
            </a:r>
            <a:r>
              <a:rPr lang="en-US" sz="2000" baseline="-25000" dirty="0">
                <a:solidFill>
                  <a:schemeClr val="bg1"/>
                </a:solidFill>
              </a:rPr>
              <a:t>j+1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j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 =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[ </a:t>
            </a:r>
            <a:r>
              <a:rPr lang="en-US" sz="2000" dirty="0" err="1">
                <a:solidFill>
                  <a:schemeClr val="bg1"/>
                </a:solidFill>
              </a:rPr>
              <a:t>g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+    g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 + … +    p</a:t>
            </a:r>
            <a:r>
              <a:rPr lang="en-US" sz="2000" baseline="-25000" dirty="0">
                <a:solidFill>
                  <a:schemeClr val="bg1"/>
                </a:solidFill>
              </a:rPr>
              <a:t>i-1</a:t>
            </a:r>
            <a:r>
              <a:rPr lang="en-US" sz="2000" dirty="0">
                <a:solidFill>
                  <a:schemeClr val="bg1"/>
                </a:solidFill>
              </a:rPr>
              <a:t>…p</a:t>
            </a:r>
            <a:r>
              <a:rPr lang="en-US" sz="2000" baseline="-25000" dirty="0">
                <a:solidFill>
                  <a:schemeClr val="bg1"/>
                </a:solidFill>
              </a:rPr>
              <a:t>j+1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baseline="-25000" dirty="0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 = p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* 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</a:t>
            </a:r>
            <a:r>
              <a:rPr lang="en-US" sz="2400" b="1" baseline="-25000" dirty="0" err="1">
                <a:solidFill>
                  <a:schemeClr val="bg1"/>
                </a:solidFill>
              </a:rPr>
              <a:t>i:j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10DD2C-5C38-495A-B421-3D80D6A12C72}"/>
                  </a:ext>
                </a:extLst>
              </p:cNvPr>
              <p:cNvSpPr txBox="1"/>
              <p:nvPr/>
            </p:nvSpPr>
            <p:spPr>
              <a:xfrm>
                <a:off x="4942695" y="4010025"/>
                <a:ext cx="2784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Book Antiqua" panose="02040602050305030304" pitchFamily="18" charset="0"/>
                  </a:rPr>
                  <a:t>Sum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= ( p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b="1" dirty="0">
                    <a:latin typeface="Book Antiqua" panose="02040602050305030304" pitchFamily="18" charset="0"/>
                  </a:rPr>
                  <a:t> * H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i-1:0</a:t>
                </a:r>
                <a:r>
                  <a:rPr lang="en-US" b="1" dirty="0">
                    <a:latin typeface="Book Antiqua" panose="0204060205030503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1" dirty="0">
                    <a:latin typeface="Book Antiqua" panose="02040602050305030304" pitchFamily="18" charset="0"/>
                  </a:rPr>
                  <a:t>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10DD2C-5C38-495A-B421-3D80D6A1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695" y="4010025"/>
                <a:ext cx="2784737" cy="369332"/>
              </a:xfrm>
              <a:prstGeom prst="rect">
                <a:avLst/>
              </a:prstGeom>
              <a:blipFill>
                <a:blip r:embed="rId3"/>
                <a:stretch>
                  <a:fillRect l="-19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293DB5-C022-4A05-97B5-5282A7A92E70}"/>
                  </a:ext>
                </a:extLst>
              </p:cNvPr>
              <p:cNvSpPr txBox="1"/>
              <p:nvPr/>
            </p:nvSpPr>
            <p:spPr>
              <a:xfrm>
                <a:off x="8461375" y="4010025"/>
                <a:ext cx="3105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Book Antiqua" panose="02040602050305030304" pitchFamily="18" charset="0"/>
                  </a:rPr>
                  <a:t>Sum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= H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i-1:0 </a:t>
                </a:r>
                <a:r>
                  <a:rPr lang="en-US" b="1" dirty="0">
                    <a:latin typeface="Book Antiqua" panose="02040602050305030304" pitchFamily="18" charset="0"/>
                  </a:rPr>
                  <a:t>? ( p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i-1</a:t>
                </a:r>
                <a:r>
                  <a:rPr lang="en-US" b="1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1" dirty="0">
                    <a:latin typeface="Book Antiqua" panose="02040602050305030304" pitchFamily="18" charset="0"/>
                  </a:rPr>
                  <a:t>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  <a:r>
                  <a:rPr lang="en-US" b="1" dirty="0">
                    <a:latin typeface="Book Antiqua" panose="02040602050305030304" pitchFamily="18" charset="0"/>
                  </a:rPr>
                  <a:t> ) : x</a:t>
                </a:r>
                <a:r>
                  <a:rPr lang="en-US" b="1" baseline="-25000" dirty="0">
                    <a:latin typeface="Book Antiqua" panose="020406020503050303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293DB5-C022-4A05-97B5-5282A7A9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375" y="4010025"/>
                <a:ext cx="3105337" cy="369332"/>
              </a:xfrm>
              <a:prstGeom prst="rect">
                <a:avLst/>
              </a:prstGeom>
              <a:blipFill>
                <a:blip r:embed="rId4"/>
                <a:stretch>
                  <a:fillRect l="-15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7260D26-842B-4D1D-A36E-47716C684340}"/>
              </a:ext>
            </a:extLst>
          </p:cNvPr>
          <p:cNvSpPr/>
          <p:nvPr/>
        </p:nvSpPr>
        <p:spPr>
          <a:xfrm>
            <a:off x="4414684" y="542925"/>
            <a:ext cx="378924" cy="5813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19D4D5-91C6-47CE-B86F-E0086F4903B2}"/>
              </a:ext>
            </a:extLst>
          </p:cNvPr>
          <p:cNvSpPr/>
          <p:nvPr/>
        </p:nvSpPr>
        <p:spPr>
          <a:xfrm>
            <a:off x="-81338" y="5586969"/>
            <a:ext cx="4945893" cy="1298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31AEE8-238A-49F2-AA96-FCC06976D5EE}"/>
              </a:ext>
            </a:extLst>
          </p:cNvPr>
          <p:cNvSpPr/>
          <p:nvPr/>
        </p:nvSpPr>
        <p:spPr>
          <a:xfrm>
            <a:off x="-81340" y="-27418"/>
            <a:ext cx="4945896" cy="8360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1E340-DC2B-44F9-8FF8-6C077388F84A}"/>
              </a:ext>
            </a:extLst>
          </p:cNvPr>
          <p:cNvSpPr/>
          <p:nvPr/>
        </p:nvSpPr>
        <p:spPr>
          <a:xfrm>
            <a:off x="-81339" y="542924"/>
            <a:ext cx="215695" cy="5813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F8931-CA53-42CD-9342-0FC6F94D95B9}"/>
              </a:ext>
            </a:extLst>
          </p:cNvPr>
          <p:cNvSpPr txBox="1"/>
          <p:nvPr/>
        </p:nvSpPr>
        <p:spPr>
          <a:xfrm>
            <a:off x="350329" y="245748"/>
            <a:ext cx="4092951" cy="600058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F301C3-8F5A-430B-B664-13F4CF8EDC5C}"/>
              </a:ext>
            </a:extLst>
          </p:cNvPr>
          <p:cNvSpPr/>
          <p:nvPr/>
        </p:nvSpPr>
        <p:spPr>
          <a:xfrm>
            <a:off x="4726028" y="-27418"/>
            <a:ext cx="138527" cy="6912836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304F56-A7C9-4F85-8B99-BB830B52A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25" y="484470"/>
            <a:ext cx="2961540" cy="33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2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634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Batang</vt:lpstr>
      <vt:lpstr>Arial</vt:lpstr>
      <vt:lpstr>Book Antiqua</vt:lpstr>
      <vt:lpstr>Calibri</vt:lpstr>
      <vt:lpstr>Calibri Light</vt:lpstr>
      <vt:lpstr>Cambria Math</vt:lpstr>
      <vt:lpstr>Wingdings</vt:lpstr>
      <vt:lpstr>Office Theme</vt:lpstr>
      <vt:lpstr>Αναδρομική Ling Αρχιτεκτονική για αθροιστές υπολοίπου 2n-1</vt:lpstr>
      <vt:lpstr>Περιεχόμενα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Αναδρομική Ling Αρχιτεκτονική για αθροιστές υπολοίπου 2n-1</dc:title>
  <dc:creator>ΒΑΣΙΛΑΣ ΚΩΝΣΤΑΝΤΙΝΟΣ</dc:creator>
  <cp:lastModifiedBy>ΒΑΣΙΛΑΣ ΚΩΝΣΤΑΝΤΙΝΟΣ</cp:lastModifiedBy>
  <cp:revision>4</cp:revision>
  <dcterms:created xsi:type="dcterms:W3CDTF">2018-07-07T09:39:34Z</dcterms:created>
  <dcterms:modified xsi:type="dcterms:W3CDTF">2018-07-07T10:27:38Z</dcterms:modified>
</cp:coreProperties>
</file>