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2018-07-06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2018-07-06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2018-07-06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2018-07-06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2018-07-06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2018-07-06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2018-07-06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>
                <a:latin typeface="Book Antiqua" panose="02040602050305030304" pitchFamily="18" charset="0"/>
              </a:rPr>
              <a:t>Prefix </a:t>
            </a:r>
            <a:r>
              <a:rPr lang="el-GR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>
                <a:latin typeface="Book Antiqua" panose="02040602050305030304" pitchFamily="18" charset="0"/>
              </a:rPr>
              <a:t>Ling</a:t>
            </a:r>
            <a:r>
              <a:rPr lang="el-GR">
                <a:latin typeface="Book Antiqua" panose="02040602050305030304" pitchFamily="18" charset="0"/>
              </a:rPr>
              <a:t> και </a:t>
            </a:r>
            <a:r>
              <a:rPr lang="en-US">
                <a:latin typeface="Book Antiqua" panose="02040602050305030304" pitchFamily="18" charset="0"/>
              </a:rPr>
              <a:t>Jackson </a:t>
            </a:r>
            <a:r>
              <a:rPr lang="el-GR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>
                <a:latin typeface="Book Antiqua" panose="02040602050305030304" pitchFamily="18" charset="0"/>
              </a:rPr>
              <a:t>n</a:t>
            </a:r>
            <a:r>
              <a:rPr lang="en-US">
                <a:latin typeface="Book Antiqua" panose="02040602050305030304" pitchFamily="18" charset="0"/>
              </a:rPr>
              <a:t>-1</a:t>
            </a:r>
            <a:endParaRPr lang="el-GR">
              <a:latin typeface="Book Antiqua" panose="02040602050305030304" pitchFamily="18" charset="0"/>
            </a:endParaRPr>
          </a:p>
          <a:p>
            <a:r>
              <a:rPr lang="el-GR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5422E-423D-4ABB-AC3A-E585E39C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7" y="643467"/>
            <a:ext cx="5994680" cy="5410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EEB24-CBF5-4906-91CF-634FD21C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44" y="4295109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1" y="1058462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5" y="2915141"/>
            <a:ext cx="2225073" cy="22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543002" y="5431676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2" y="5431676"/>
                <a:ext cx="3568285" cy="553998"/>
              </a:xfrm>
              <a:prstGeom prst="rect">
                <a:avLst/>
              </a:prstGeom>
              <a:blipFill>
                <a:blip r:embed="rId3"/>
                <a:stretch>
                  <a:fillRect l="-3932" t="-15385" r="-341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3B9C9-D747-4DBD-A3A7-0610D44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4A0B8-894E-4EB1-B6E1-08226DB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/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blipFill>
                <a:blip r:embed="rId2"/>
                <a:stretch>
                  <a:fillRect l="-4103" t="-15385" r="-324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4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1D985B-6785-4FA8-8B7F-39E662246E2F}"/>
              </a:ext>
            </a:extLst>
          </p:cNvPr>
          <p:cNvSpPr/>
          <p:nvPr/>
        </p:nvSpPr>
        <p:spPr>
          <a:xfrm>
            <a:off x="0" y="6072960"/>
            <a:ext cx="12192000" cy="76020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24000">
                <a:schemeClr val="tx1">
                  <a:lumMod val="39000"/>
                  <a:lumOff val="61000"/>
                </a:schemeClr>
              </a:gs>
              <a:gs pos="8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0" y="6097794"/>
            <a:ext cx="735372" cy="735372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0859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171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22</cp:revision>
  <dcterms:created xsi:type="dcterms:W3CDTF">2018-06-14T21:15:24Z</dcterms:created>
  <dcterms:modified xsi:type="dcterms:W3CDTF">2018-07-06T03:25:01Z</dcterms:modified>
</cp:coreProperties>
</file>