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162A2-5912-4BDE-BC91-6E16CA4B2E12}"/>
              </a:ext>
            </a:extLst>
          </p:cNvPr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7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 dirty="0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 dirty="0">
                <a:latin typeface="Book Antiqua" panose="02040602050305030304" pitchFamily="18" charset="0"/>
              </a:rPr>
              <a:t>Βασικές οικογένειες αθροιστών </a:t>
            </a:r>
          </a:p>
          <a:p>
            <a:r>
              <a:rPr lang="en-US" dirty="0">
                <a:latin typeface="Book Antiqua" panose="02040602050305030304" pitchFamily="18" charset="0"/>
              </a:rPr>
              <a:t>Prefix </a:t>
            </a:r>
            <a:r>
              <a:rPr lang="el-GR" dirty="0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 dirty="0">
                <a:latin typeface="Book Antiqua" panose="02040602050305030304" pitchFamily="18" charset="0"/>
              </a:rPr>
              <a:t>Ling</a:t>
            </a:r>
            <a:r>
              <a:rPr lang="el-GR" dirty="0">
                <a:latin typeface="Book Antiqua" panose="02040602050305030304" pitchFamily="18" charset="0"/>
              </a:rPr>
              <a:t> και </a:t>
            </a:r>
            <a:r>
              <a:rPr lang="en-US" dirty="0">
                <a:latin typeface="Book Antiqua" panose="02040602050305030304" pitchFamily="18" charset="0"/>
              </a:rPr>
              <a:t>Jackson </a:t>
            </a:r>
            <a:r>
              <a:rPr lang="el-GR" dirty="0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 dirty="0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 dirty="0">
                <a:latin typeface="Book Antiqua" panose="02040602050305030304" pitchFamily="18" charset="0"/>
              </a:rPr>
              <a:t>n</a:t>
            </a:r>
            <a:r>
              <a:rPr lang="en-US" dirty="0">
                <a:latin typeface="Book Antiqua" panose="02040602050305030304" pitchFamily="18" charset="0"/>
              </a:rPr>
              <a:t>-1</a:t>
            </a:r>
            <a:endParaRPr lang="el-GR" dirty="0">
              <a:latin typeface="Book Antiqua" panose="02040602050305030304" pitchFamily="18" charset="0"/>
            </a:endParaRPr>
          </a:p>
          <a:p>
            <a:r>
              <a:rPr lang="el-GR" dirty="0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 dirty="0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8F5D-D1EA-4F8E-A967-88DA20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0F295EF-89A9-4E39-9089-F7A1B6E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3" y="1847462"/>
            <a:ext cx="7422780" cy="26398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EA81F-5E23-4FB2-B4BE-F8D46CB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ECAE5-6569-491B-971A-BC88782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01CF-C5D3-4A4C-B8BD-8548988EFDBD}"/>
              </a:ext>
            </a:extLst>
          </p:cNvPr>
          <p:cNvSpPr txBox="1"/>
          <p:nvPr/>
        </p:nvSpPr>
        <p:spPr>
          <a:xfrm>
            <a:off x="114100" y="139959"/>
            <a:ext cx="4422710" cy="15969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Δυ</a:t>
            </a:r>
            <a:r>
              <a:rPr lang="en-US" sz="28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αδικός αθροιστής Διάδοσης κρατουμένου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6202-482A-4DF1-8965-56587702257D}"/>
              </a:ext>
            </a:extLst>
          </p:cNvPr>
          <p:cNvSpPr txBox="1"/>
          <p:nvPr/>
        </p:nvSpPr>
        <p:spPr>
          <a:xfrm>
            <a:off x="643468" y="3429000"/>
            <a:ext cx="3363974" cy="262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λός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Σχεδι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ασμός</a:t>
            </a:r>
            <a:endParaRPr lang="el-GR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Μεγάλες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25422E-423D-4ABB-AC3A-E585E39C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7" y="643467"/>
            <a:ext cx="5994680" cy="54101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0EEB24-CBF5-4906-91CF-634FD21C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3956F-2F03-44D5-91C8-D053835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13433-A540-4E67-A91C-3B68273E00A1}"/>
              </a:ext>
            </a:extLst>
          </p:cNvPr>
          <p:cNvSpPr txBox="1"/>
          <p:nvPr/>
        </p:nvSpPr>
        <p:spPr>
          <a:xfrm>
            <a:off x="93306" y="93306"/>
            <a:ext cx="4469363" cy="18194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Αθροιστής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Πρό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βλεψης Κρατουμένου </a:t>
            </a:r>
            <a:endParaRPr lang="el-GR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(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Carry Look Ahead</a:t>
            </a: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)</a:t>
            </a:r>
            <a:endParaRPr lang="en-US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CA-F54C-451F-BB94-D40D805C2BBE}"/>
              </a:ext>
            </a:extLst>
          </p:cNvPr>
          <p:cNvSpPr txBox="1"/>
          <p:nvPr/>
        </p:nvSpPr>
        <p:spPr>
          <a:xfrm>
            <a:off x="643468" y="2638044"/>
            <a:ext cx="3363974" cy="31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Μειονεκτήματα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Επιπ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λέον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υλικό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Εμ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βαδόν και κατανάλωση ενέργειας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Πολυ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πλοκότητα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Πλεονεκτήματα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Χα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μηλότερες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DB362-B338-42F3-A51D-D36C34D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3CF8F-C1F7-4520-AFA3-2303666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C589-82C0-41D7-812A-A6DC28B6A70C}"/>
              </a:ext>
            </a:extLst>
          </p:cNvPr>
          <p:cNvSpPr txBox="1"/>
          <p:nvPr/>
        </p:nvSpPr>
        <p:spPr>
          <a:xfrm>
            <a:off x="2545023" y="237284"/>
            <a:ext cx="7101953" cy="400110"/>
          </a:xfrm>
          <a:prstGeom prst="rect">
            <a:avLst/>
          </a:prstGeom>
          <a:solidFill>
            <a:srgbClr val="29292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Πρόβλεψη των κρατουμένων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46F4B38-71B2-4F90-97FD-9F52049C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97" y="2860591"/>
            <a:ext cx="4837356" cy="1357502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353D48-3C24-4BCA-9A78-788D182A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1" y="1058462"/>
            <a:ext cx="5091823" cy="135750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4311D7E-14F0-4AB7-A2B5-CF12EA4F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5" y="2915141"/>
            <a:ext cx="2225073" cy="22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BC4F95-E1D2-4DEA-A736-89281540282D}"/>
              </a:ext>
            </a:extLst>
          </p:cNvPr>
          <p:cNvSpPr/>
          <p:nvPr/>
        </p:nvSpPr>
        <p:spPr>
          <a:xfrm>
            <a:off x="4796367" y="0"/>
            <a:ext cx="7395633" cy="880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F7A586A3-7FCC-489D-81FF-C41B883F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731533"/>
            <a:ext cx="6089568" cy="3394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45CE7-6820-43B6-9304-69F7A18105C8}"/>
              </a:ext>
            </a:extLst>
          </p:cNvPr>
          <p:cNvSpPr txBox="1"/>
          <p:nvPr/>
        </p:nvSpPr>
        <p:spPr>
          <a:xfrm>
            <a:off x="653032" y="360727"/>
            <a:ext cx="3348227" cy="85242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Προθέμ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ατος  Prefix Adders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/>
              <p:nvPr/>
            </p:nvSpPr>
            <p:spPr>
              <a:xfrm>
                <a:off x="543002" y="5431676"/>
                <a:ext cx="3568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2" y="5431676"/>
                <a:ext cx="3568285" cy="553998"/>
              </a:xfrm>
              <a:prstGeom prst="rect">
                <a:avLst/>
              </a:prstGeom>
              <a:blipFill>
                <a:blip r:embed="rId3"/>
                <a:stretch>
                  <a:fillRect l="-3932" t="-15385" r="-341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60EA48-41F0-4F04-86B6-BB36152578A8}"/>
              </a:ext>
            </a:extLst>
          </p:cNvPr>
          <p:cNvSpPr txBox="1"/>
          <p:nvPr/>
        </p:nvSpPr>
        <p:spPr>
          <a:xfrm>
            <a:off x="4941115" y="251232"/>
            <a:ext cx="695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latin typeface="Book Antiqua" panose="02040602050305030304" pitchFamily="18" charset="0"/>
              </a:rPr>
              <a:t>Απλή Σειριακή δομή του </a:t>
            </a:r>
            <a:r>
              <a:rPr lang="en-US" sz="2000" b="1" dirty="0">
                <a:latin typeface="Book Antiqua" panose="02040602050305030304" pitchFamily="18" charset="0"/>
              </a:rPr>
              <a:t>CLA </a:t>
            </a:r>
            <a:r>
              <a:rPr lang="el-GR" sz="2000" b="1" dirty="0">
                <a:latin typeface="Book Antiqua" panose="02040602050305030304" pitchFamily="18" charset="0"/>
              </a:rPr>
              <a:t>Σε προθεματική έκφραση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C3B9C9-D747-4DBD-A3A7-0610D441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4A0B8-894E-4EB1-B6E1-08226DB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/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blipFill>
                <a:blip r:embed="rId2"/>
                <a:stretch>
                  <a:fillRect l="-4103" t="-15385" r="-324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4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163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Batang</vt:lpstr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Αναδρομική Ling Αρχιτεκτονική για αθροιστές υπολοίπου 2n-1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18</cp:revision>
  <dcterms:created xsi:type="dcterms:W3CDTF">2018-06-14T21:15:24Z</dcterms:created>
  <dcterms:modified xsi:type="dcterms:W3CDTF">2018-07-05T22:20:44Z</dcterms:modified>
</cp:coreProperties>
</file>