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55B2A-A1B1-48BE-AF50-1397049CD154}" type="datetimeFigureOut">
              <a:rPr lang="en-US" smtClean="0"/>
              <a:t>2018-07-05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9A3BE-00A4-44AB-9DA9-B9D7FE0D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0F8D-941A-4290-9AD4-9E0E1359B495}" type="datetime1">
              <a:rPr lang="en-US" smtClean="0"/>
              <a:t>2018-07-05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F7C5-445A-495D-9E4B-185EF9ECC1BC}" type="datetime1">
              <a:rPr lang="en-US" smtClean="0"/>
              <a:t>2018-07-05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5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DD0B-9353-4330-A178-6998BACFC81F}" type="datetime1">
              <a:rPr lang="en-US" smtClean="0"/>
              <a:t>2018-07-05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F0D-B30C-4255-ABA0-8917B8CB3B8F}" type="datetime1">
              <a:rPr lang="en-US" smtClean="0"/>
              <a:t>2018-07-05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6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0106-11C7-4743-A268-352326C24D1C}" type="datetime1">
              <a:rPr lang="en-US" smtClean="0"/>
              <a:t>2018-07-05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460-8893-4237-87EC-6D23E813631B}" type="datetime1">
              <a:rPr lang="en-US" smtClean="0"/>
              <a:t>2018-07-05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E99A-D479-4EDF-8C6D-90E41B7F7420}" type="datetime1">
              <a:rPr lang="en-US" smtClean="0"/>
              <a:t>2018-07-05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1478-3410-43B1-B561-26F907204A43}" type="datetime1">
              <a:rPr lang="en-US" smtClean="0"/>
              <a:t>2018-07-05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6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9C54-C8EE-4B91-B64B-6687A21D522B}" type="datetime1">
              <a:rPr lang="en-US" smtClean="0"/>
              <a:t>2018-07-05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821-AA5A-4F67-9395-523155C54006}" type="datetime1">
              <a:rPr lang="en-US" smtClean="0"/>
              <a:t>2018-07-05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E5E1-4448-493C-8281-4A0C48B4313C}" type="datetime1">
              <a:rPr lang="en-US" smtClean="0"/>
              <a:t>2018-07-05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CCD46-3949-4FD6-9D13-AB19AE2895AB}" type="datetime1">
              <a:rPr lang="en-US" smtClean="0"/>
              <a:t>2018-07-05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14A3-9D01-4BEA-8D60-22417B4D4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2976641"/>
            <a:ext cx="9144000" cy="477837"/>
          </a:xfrm>
        </p:spPr>
        <p:txBody>
          <a:bodyPr>
            <a:noAutofit/>
          </a:bodyPr>
          <a:lstStyle/>
          <a:p>
            <a:r>
              <a:rPr lang="el-GR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Αναδρομική </a:t>
            </a:r>
            <a:r>
              <a:rPr lang="en-US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Ling</a:t>
            </a:r>
            <a:r>
              <a:rPr lang="el-GR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 Αρχιτεκτονική για αθροιστές υπολοίπου 2</a:t>
            </a:r>
            <a:r>
              <a:rPr lang="en-US" sz="2400" b="1" baseline="30000" dirty="0">
                <a:latin typeface="Book Antiqua" panose="02040602050305030304" pitchFamily="18" charset="0"/>
                <a:ea typeface="Batang" panose="020B0503020000020004" pitchFamily="18" charset="-127"/>
              </a:rPr>
              <a:t>n</a:t>
            </a:r>
            <a:r>
              <a:rPr lang="en-US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50532-BF2E-4873-99F0-4BF1577E7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314" y="1560370"/>
            <a:ext cx="9143999" cy="697408"/>
          </a:xfrm>
        </p:spPr>
        <p:txBody>
          <a:bodyPr>
            <a:normAutofit/>
          </a:bodyPr>
          <a:lstStyle/>
          <a:p>
            <a:r>
              <a:rPr lang="el-GR" sz="1600">
                <a:latin typeface="Book Antiqua" panose="02040602050305030304" pitchFamily="18" charset="0"/>
                <a:ea typeface="Batang" panose="02030600000101010101" pitchFamily="18" charset="-127"/>
              </a:rPr>
              <a:t>Πανεπιστήμιο Πάτρας</a:t>
            </a:r>
          </a:p>
          <a:p>
            <a:r>
              <a:rPr lang="el-GR" sz="1600">
                <a:latin typeface="Book Antiqua" panose="02040602050305030304" pitchFamily="18" charset="0"/>
                <a:ea typeface="Batang" panose="02030600000101010101" pitchFamily="18" charset="-127"/>
              </a:rPr>
              <a:t>Τμήμα Μηχανικών Ηλεκτρονικών Υπολογιστών και Πληροφορικής </a:t>
            </a:r>
            <a:endParaRPr lang="en-US" sz="1600" dirty="0">
              <a:latin typeface="Book Antiqua" panose="02040602050305030304" pitchFamily="18" charset="0"/>
              <a:ea typeface="Batang" panose="02030600000101010101" pitchFamily="18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F7809-F0DE-4DC6-B986-B80280DB9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12033" r="12033" b="12033"/>
          <a:stretch/>
        </p:blipFill>
        <p:spPr>
          <a:xfrm>
            <a:off x="5360628" y="89627"/>
            <a:ext cx="1470743" cy="1470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A05B7-0D52-4B41-A641-E536963C067D}"/>
              </a:ext>
            </a:extLst>
          </p:cNvPr>
          <p:cNvSpPr txBox="1"/>
          <p:nvPr/>
        </p:nvSpPr>
        <p:spPr>
          <a:xfrm>
            <a:off x="1458688" y="4928298"/>
            <a:ext cx="255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err="1">
                <a:latin typeface="Book Antiqua" panose="02040602050305030304" pitchFamily="18" charset="0"/>
              </a:rPr>
              <a:t>Βάσιλας</a:t>
            </a:r>
            <a:r>
              <a:rPr lang="el-GR" dirty="0">
                <a:latin typeface="Book Antiqua" panose="02040602050305030304" pitchFamily="18" charset="0"/>
              </a:rPr>
              <a:t> Κωνσταντίνος 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CC9B0-F746-4AD1-9D16-8B6C2AE9E15D}"/>
              </a:ext>
            </a:extLst>
          </p:cNvPr>
          <p:cNvSpPr txBox="1"/>
          <p:nvPr/>
        </p:nvSpPr>
        <p:spPr>
          <a:xfrm>
            <a:off x="7352522" y="4928298"/>
            <a:ext cx="338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Επιβλέπον </a:t>
            </a:r>
            <a:r>
              <a:rPr lang="en-US" dirty="0">
                <a:latin typeface="Book Antiqua" panose="02040602050305030304" pitchFamily="18" charset="0"/>
              </a:rPr>
              <a:t>:</a:t>
            </a:r>
            <a:r>
              <a:rPr lang="el-GR" dirty="0">
                <a:latin typeface="Book Antiqua" panose="02040602050305030304" pitchFamily="18" charset="0"/>
              </a:rPr>
              <a:t> Βέργος Χαρίδημος </a:t>
            </a:r>
          </a:p>
        </p:txBody>
      </p:sp>
    </p:spTree>
    <p:extLst>
      <p:ext uri="{BB962C8B-B14F-4D97-AF65-F5344CB8AC3E}">
        <p14:creationId xmlns:p14="http://schemas.microsoft.com/office/powerpoint/2010/main" val="2300107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3409-E82A-40A2-9DD4-45ECD282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052"/>
            <a:ext cx="10515600" cy="623920"/>
          </a:xfrm>
        </p:spPr>
        <p:txBody>
          <a:bodyPr>
            <a:normAutofit fontScale="90000"/>
          </a:bodyPr>
          <a:lstStyle/>
          <a:p>
            <a:r>
              <a:rPr lang="el-GR" b="1" dirty="0">
                <a:latin typeface="Book Antiqua" panose="02040602050305030304" pitchFamily="18" charset="0"/>
              </a:rPr>
              <a:t>Περιεχόμενα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8254-D65A-416E-B688-333CC446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latin typeface="Book Antiqua" panose="02040602050305030304" pitchFamily="18" charset="0"/>
              </a:rPr>
              <a:t>Εισαγωγή</a:t>
            </a:r>
          </a:p>
          <a:p>
            <a:r>
              <a:rPr lang="el-GR" dirty="0">
                <a:latin typeface="Book Antiqua" panose="02040602050305030304" pitchFamily="18" charset="0"/>
              </a:rPr>
              <a:t>Βασικές οικογένειες αθροιστών </a:t>
            </a:r>
          </a:p>
          <a:p>
            <a:r>
              <a:rPr lang="en-US" dirty="0">
                <a:latin typeface="Book Antiqua" panose="02040602050305030304" pitchFamily="18" charset="0"/>
              </a:rPr>
              <a:t>Prefix </a:t>
            </a:r>
            <a:r>
              <a:rPr lang="el-GR" dirty="0">
                <a:latin typeface="Book Antiqua" panose="02040602050305030304" pitchFamily="18" charset="0"/>
              </a:rPr>
              <a:t>τοπολογίες</a:t>
            </a:r>
          </a:p>
          <a:p>
            <a:r>
              <a:rPr lang="en-US" dirty="0">
                <a:latin typeface="Book Antiqua" panose="02040602050305030304" pitchFamily="18" charset="0"/>
              </a:rPr>
              <a:t>Ling</a:t>
            </a:r>
            <a:r>
              <a:rPr lang="el-GR" dirty="0">
                <a:latin typeface="Book Antiqua" panose="02040602050305030304" pitchFamily="18" charset="0"/>
              </a:rPr>
              <a:t> και </a:t>
            </a:r>
            <a:r>
              <a:rPr lang="en-US" dirty="0">
                <a:latin typeface="Book Antiqua" panose="02040602050305030304" pitchFamily="18" charset="0"/>
              </a:rPr>
              <a:t>Jackson </a:t>
            </a:r>
            <a:r>
              <a:rPr lang="el-GR" dirty="0">
                <a:latin typeface="Book Antiqua" panose="02040602050305030304" pitchFamily="18" charset="0"/>
              </a:rPr>
              <a:t>παραγοντοποιήσεις</a:t>
            </a:r>
          </a:p>
          <a:p>
            <a:r>
              <a:rPr lang="el-GR" dirty="0">
                <a:latin typeface="Book Antiqua" panose="02040602050305030304" pitchFamily="18" charset="0"/>
              </a:rPr>
              <a:t>Αθροιστές υπολοίπου 2</a:t>
            </a:r>
            <a:r>
              <a:rPr lang="en-US" baseline="30000" dirty="0">
                <a:latin typeface="Book Antiqua" panose="02040602050305030304" pitchFamily="18" charset="0"/>
              </a:rPr>
              <a:t>n</a:t>
            </a:r>
            <a:r>
              <a:rPr lang="en-US" dirty="0">
                <a:latin typeface="Book Antiqua" panose="02040602050305030304" pitchFamily="18" charset="0"/>
              </a:rPr>
              <a:t>-1</a:t>
            </a:r>
            <a:endParaRPr lang="el-GR" dirty="0">
              <a:latin typeface="Book Antiqua" panose="02040602050305030304" pitchFamily="18" charset="0"/>
            </a:endParaRPr>
          </a:p>
          <a:p>
            <a:r>
              <a:rPr lang="el-GR" dirty="0">
                <a:latin typeface="Book Antiqua" panose="02040602050305030304" pitchFamily="18" charset="0"/>
              </a:rPr>
              <a:t>Σχεδιασμός του νέου αθροιστή</a:t>
            </a:r>
          </a:p>
          <a:p>
            <a:r>
              <a:rPr lang="el-GR" dirty="0">
                <a:latin typeface="Book Antiqua" panose="02040602050305030304" pitchFamily="18" charset="0"/>
              </a:rPr>
              <a:t>Μετρήσεις, Συγκρίσεις και αποτελέσματα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28F5D-D1EA-4F8E-A967-88DA20C5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C9D6D-4132-46B5-B3B1-98A0F8DC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50F295EF-89A9-4E39-9089-F7A1B6E77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83" y="1847462"/>
            <a:ext cx="7422780" cy="263989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2EA81F-5E23-4FB2-B4BE-F8D46CBC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endParaRPr lang="en-US" sz="1200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EECAE5-6569-491B-971A-BC88782B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01CF-C5D3-4A4C-B8BD-8548988EFDBD}"/>
              </a:ext>
            </a:extLst>
          </p:cNvPr>
          <p:cNvSpPr txBox="1"/>
          <p:nvPr/>
        </p:nvSpPr>
        <p:spPr>
          <a:xfrm>
            <a:off x="114100" y="139959"/>
            <a:ext cx="4422710" cy="15969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Δυ</a:t>
            </a:r>
            <a:r>
              <a:rPr lang="en-US" sz="28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αδικός αθροιστής Διάδοσης κρατουμένου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A6202-482A-4DF1-8965-56587702257D}"/>
              </a:ext>
            </a:extLst>
          </p:cNvPr>
          <p:cNvSpPr txBox="1"/>
          <p:nvPr/>
        </p:nvSpPr>
        <p:spPr>
          <a:xfrm>
            <a:off x="643468" y="3429000"/>
            <a:ext cx="3363974" cy="2624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Απ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λός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Σχεδι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ασμός</a:t>
            </a:r>
            <a:endParaRPr lang="el-GR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Μεγάλες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Κα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θυστερήσεις</a:t>
            </a: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7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25422E-423D-4ABB-AC3A-E585E39C3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07" y="643467"/>
            <a:ext cx="5994680" cy="541019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0EEB24-CBF5-4906-91CF-634FD21C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endParaRPr lang="en-US" sz="1200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3956F-2F03-44D5-91C8-D053835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13433-A540-4E67-A91C-3B68273E00A1}"/>
              </a:ext>
            </a:extLst>
          </p:cNvPr>
          <p:cNvSpPr txBox="1"/>
          <p:nvPr/>
        </p:nvSpPr>
        <p:spPr>
          <a:xfrm>
            <a:off x="93306" y="93306"/>
            <a:ext cx="4469363" cy="18194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Αθροιστής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6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Πρό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βλεψης Κρατουμένου </a:t>
            </a:r>
            <a:endParaRPr lang="el-GR" sz="2600" b="1" kern="1200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l-GR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 (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Carry Look Ahead</a:t>
            </a:r>
            <a:r>
              <a:rPr lang="el-GR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)</a:t>
            </a:r>
            <a:endParaRPr lang="en-US" sz="2600" b="1" kern="1200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349CA-F54C-451F-BB94-D40D805C2BBE}"/>
              </a:ext>
            </a:extLst>
          </p:cNvPr>
          <p:cNvSpPr txBox="1"/>
          <p:nvPr/>
        </p:nvSpPr>
        <p:spPr>
          <a:xfrm>
            <a:off x="643468" y="2638044"/>
            <a:ext cx="3363974" cy="310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 err="1">
                <a:solidFill>
                  <a:schemeClr val="bg1"/>
                </a:solidFill>
                <a:latin typeface="Book Antiqua" panose="02040602050305030304" pitchFamily="18" charset="0"/>
              </a:rPr>
              <a:t>Μειονέκτημ</a:t>
            </a:r>
            <a:r>
              <a:rPr lang="en-US" sz="20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α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Επιπ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λέον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υλικό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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Εμ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βαδόν και κατανάλωση ενέργειας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Πολυ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πλοκότητα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 err="1">
                <a:solidFill>
                  <a:schemeClr val="bg1"/>
                </a:solidFill>
                <a:latin typeface="Book Antiqua" panose="02040602050305030304" pitchFamily="18" charset="0"/>
              </a:rPr>
              <a:t>Πλεονέκτημ</a:t>
            </a:r>
            <a:r>
              <a:rPr lang="en-US" sz="20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α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Χα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μηλότερες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κα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θυστερήσεις</a:t>
            </a: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2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2DB362-B338-42F3-A51D-D36C34D4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83CF8F-C1F7-4520-AFA3-2303666A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DC589-82C0-41D7-812A-A6DC28B6A70C}"/>
              </a:ext>
            </a:extLst>
          </p:cNvPr>
          <p:cNvSpPr txBox="1"/>
          <p:nvPr/>
        </p:nvSpPr>
        <p:spPr>
          <a:xfrm>
            <a:off x="2545023" y="237284"/>
            <a:ext cx="7101953" cy="400110"/>
          </a:xfrm>
          <a:prstGeom prst="rect">
            <a:avLst/>
          </a:prstGeom>
          <a:solidFill>
            <a:srgbClr val="29292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Πρόβλεψη των κρατουμένων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346F4B38-71B2-4F90-97FD-9F52049C1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097" y="2860591"/>
            <a:ext cx="4837356" cy="1357502"/>
          </a:xfrm>
          <a:prstGeom prst="rect">
            <a:avLst/>
          </a:prstGeom>
        </p:spPr>
      </p:pic>
      <p:pic>
        <p:nvPicPr>
          <p:cNvPr id="7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5353D48-3C24-4BCA-9A78-788D182AE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41" y="1058462"/>
            <a:ext cx="5091823" cy="1357502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64311D7E-14F0-4AB7-A2B5-CF12EA4F8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15" y="2915141"/>
            <a:ext cx="2225073" cy="226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4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45CE7-6820-43B6-9304-69F7A18105C8}"/>
              </a:ext>
            </a:extLst>
          </p:cNvPr>
          <p:cNvSpPr txBox="1"/>
          <p:nvPr/>
        </p:nvSpPr>
        <p:spPr>
          <a:xfrm>
            <a:off x="3996707" y="523875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Αθροιστές Προθέματος – </a:t>
            </a:r>
            <a:r>
              <a:rPr lang="en-US" dirty="0">
                <a:latin typeface="Book Antiqua" panose="02040602050305030304" pitchFamily="18" charset="0"/>
              </a:rPr>
              <a:t>Prefix Adders</a:t>
            </a:r>
          </a:p>
        </p:txBody>
      </p:sp>
      <p:pic>
        <p:nvPicPr>
          <p:cNvPr id="6" name="Picture 5" descr="A close up of a clock&#10;&#10;Description generated with high confidence">
            <a:extLst>
              <a:ext uri="{FF2B5EF4-FFF2-40B4-BE49-F238E27FC236}">
                <a16:creationId xmlns:a16="http://schemas.microsoft.com/office/drawing/2014/main" id="{205AB0B4-F9B0-4FD1-8508-61D941789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173" y="4243209"/>
            <a:ext cx="1973151" cy="1757542"/>
          </a:xfrm>
          <a:prstGeom prst="rect">
            <a:avLst/>
          </a:prstGeom>
        </p:spPr>
      </p:pic>
      <p:pic>
        <p:nvPicPr>
          <p:cNvPr id="8" name="Picture 7" descr="A drawing of a person&#10;&#10;Description generated with high confidence">
            <a:extLst>
              <a:ext uri="{FF2B5EF4-FFF2-40B4-BE49-F238E27FC236}">
                <a16:creationId xmlns:a16="http://schemas.microsoft.com/office/drawing/2014/main" id="{C4336761-00DD-4CB4-BAF1-83D8DB7F9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807" y="1221344"/>
            <a:ext cx="835881" cy="24076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6A0400-E787-4B57-8B88-D164561E7746}"/>
                  </a:ext>
                </a:extLst>
              </p:cNvPr>
              <p:cNvSpPr txBox="1"/>
              <p:nvPr/>
            </p:nvSpPr>
            <p:spPr>
              <a:xfrm>
                <a:off x="1808679" y="2875002"/>
                <a:ext cx="35682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⊛(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(G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(G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6A0400-E787-4B57-8B88-D164561E7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679" y="2875002"/>
                <a:ext cx="3568285" cy="553998"/>
              </a:xfrm>
              <a:prstGeom prst="rect">
                <a:avLst/>
              </a:prstGeom>
              <a:blipFill>
                <a:blip r:embed="rId4"/>
                <a:stretch>
                  <a:fillRect l="-4103" t="-15385" r="-324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76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121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Batang</vt:lpstr>
      <vt:lpstr>Arial</vt:lpstr>
      <vt:lpstr>Book Antiqua</vt:lpstr>
      <vt:lpstr>Calibri</vt:lpstr>
      <vt:lpstr>Calibri Light</vt:lpstr>
      <vt:lpstr>Cambria Math</vt:lpstr>
      <vt:lpstr>Wingdings</vt:lpstr>
      <vt:lpstr>Office Theme</vt:lpstr>
      <vt:lpstr>Αναδρομική Ling Αρχιτεκτονική για αθροιστές υπολοίπου 2n-1</vt:lpstr>
      <vt:lpstr>Περιεχόμενα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Αναδρομική Ling Αρχιτεκτονική για αθροιστές υπολοίπου 2n-1</dc:title>
  <dc:creator>ΒΑΣΙΛΑΣ ΚΩΝΣΤΑΝΤΙΝΟΣ</dc:creator>
  <cp:lastModifiedBy>ΒΑΣΙΛΑΣ ΚΩΝΣΤΑΝΤΙΝΟΣ</cp:lastModifiedBy>
  <cp:revision>11</cp:revision>
  <dcterms:created xsi:type="dcterms:W3CDTF">2018-06-14T21:15:24Z</dcterms:created>
  <dcterms:modified xsi:type="dcterms:W3CDTF">2018-07-05T10:14:18Z</dcterms:modified>
</cp:coreProperties>
</file>