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5" r:id="rId3"/>
    <p:sldId id="262" r:id="rId4"/>
    <p:sldId id="263" r:id="rId5"/>
    <p:sldId id="264" r:id="rId6"/>
    <p:sldId id="257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DCCC22A-1A2B-4565-8FDC-2444EDFDDA2C}" type="datetimeFigureOut">
              <a:rPr lang="bg-BG" smtClean="0"/>
              <a:pPr/>
              <a:t>7.4.2015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11EC2A2-02E1-4446-A344-CDA2D414AD7C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ssildinev/CSharp-OOP-Team-Projec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erziev\Desktop\Atom-3D-graphic-iStockphot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 flipV="1">
            <a:off x="-928726" y="642918"/>
            <a:ext cx="71438" cy="500090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929066"/>
            <a:ext cx="5072066" cy="3286149"/>
          </a:xfrm>
        </p:spPr>
        <p:txBody>
          <a:bodyPr>
            <a:normAutofit fontScale="90000"/>
          </a:bodyPr>
          <a:lstStyle/>
          <a:p>
            <a: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sz="7200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bg-BG" sz="72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Just Atoms (Blueberries)</a:t>
            </a:r>
            <a:r>
              <a:rPr lang="bg-BG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bg-BG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990980"/>
          </a:xfrm>
        </p:spPr>
        <p:txBody>
          <a:bodyPr>
            <a:normAutofit/>
          </a:bodyPr>
          <a:lstStyle/>
          <a:p>
            <a:r>
              <a:rPr smtClean="0"/>
              <a:t>"Blueberries are essential for our health. One must never underestimate the power of the blueberries. After all, they give us an absolutely delicious ice-cream. Meow."</a:t>
            </a:r>
            <a:endParaRPr lang="bg-BG" dirty="0"/>
          </a:p>
        </p:txBody>
      </p:sp>
      <p:pic>
        <p:nvPicPr>
          <p:cNvPr id="4" name="Picture 3" descr="blueberry ice cre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4357694"/>
            <a:ext cx="3175000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atom-68866_6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4357694"/>
            <a:ext cx="3286148" cy="2071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4071934" y="4500570"/>
            <a:ext cx="8066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8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</a:t>
            </a:r>
            <a:endParaRPr lang="en-US" sz="8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S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5272" cy="4429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welcome scre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2487085"/>
            <a:ext cx="4286248" cy="4370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-1643106" y="5286388"/>
            <a:ext cx="8305800" cy="1143008"/>
          </a:xfrm>
        </p:spPr>
        <p:txBody>
          <a:bodyPr/>
          <a:lstStyle/>
          <a:p>
            <a:r>
              <a:rPr lang="bg-BG" sz="4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Just some pictures</a:t>
            </a:r>
            <a:endParaRPr lang="bg-BG" sz="40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928794" y="0"/>
            <a:ext cx="7567610" cy="984736"/>
          </a:xfrm>
        </p:spPr>
        <p:txBody>
          <a:bodyPr/>
          <a:lstStyle/>
          <a:p>
            <a:r>
              <a:rPr lang="bg-BG" sz="4000" dirty="0" smtClean="0"/>
              <a:t>H</a:t>
            </a:r>
            <a:r>
              <a:rPr lang="bg-BG" sz="4000" dirty="0" smtClean="0"/>
              <a:t>ow does it works…</a:t>
            </a:r>
            <a:endParaRPr lang="bg-BG" sz="4000" dirty="0" smtClean="0"/>
          </a:p>
          <a:p>
            <a:endParaRPr lang="bg-BG" dirty="0"/>
          </a:p>
        </p:txBody>
      </p:sp>
      <p:pic>
        <p:nvPicPr>
          <p:cNvPr id="5" name="Picture 4" descr="conso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463"/>
            <a:ext cx="4786314" cy="5897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onsol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923923"/>
            <a:ext cx="4532002" cy="5934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3108" y="0"/>
            <a:ext cx="6143668" cy="719134"/>
          </a:xfrm>
        </p:spPr>
        <p:txBody>
          <a:bodyPr>
            <a:normAutofit fontScale="90000"/>
          </a:bodyPr>
          <a:lstStyle/>
          <a:p>
            <a:r>
              <a:rPr lang="bg-BG" sz="4400" dirty="0" smtClean="0"/>
              <a:t>How does it works…</a:t>
            </a:r>
          </a:p>
        </p:txBody>
      </p:sp>
      <p:pic>
        <p:nvPicPr>
          <p:cNvPr id="4" name="Picture 3" descr="console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33"/>
            <a:ext cx="4714876" cy="6000768"/>
          </a:xfrm>
          <a:prstGeom prst="rect">
            <a:avLst/>
          </a:prstGeom>
        </p:spPr>
      </p:pic>
      <p:pic>
        <p:nvPicPr>
          <p:cNvPr id="5" name="Picture 4" descr="console 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857232"/>
            <a:ext cx="4500562" cy="6000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tom-3D-graphic-iStock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7758138" cy="4857784"/>
          </a:xfrm>
        </p:spPr>
        <p:txBody>
          <a:bodyPr>
            <a:normAutofit/>
          </a:bodyPr>
          <a:lstStyle/>
          <a:p>
            <a:r>
              <a:rPr lang="bg-BG" dirty="0" smtClean="0"/>
              <a:t>Васил </a:t>
            </a:r>
            <a:r>
              <a:rPr lang="bg-BG" dirty="0" smtClean="0"/>
              <a:t>Динев</a:t>
            </a:r>
          </a:p>
          <a:p>
            <a:r>
              <a:rPr lang="bg-BG" dirty="0" smtClean="0"/>
              <a:t>Константин </a:t>
            </a:r>
            <a:r>
              <a:rPr lang="bg-BG" dirty="0" smtClean="0"/>
              <a:t>Попов</a:t>
            </a:r>
          </a:p>
          <a:p>
            <a:r>
              <a:rPr lang="bg-BG" dirty="0" smtClean="0"/>
              <a:t>Мария </a:t>
            </a:r>
            <a:r>
              <a:rPr lang="bg-BG" dirty="0" smtClean="0"/>
              <a:t>Качарава</a:t>
            </a:r>
          </a:p>
          <a:p>
            <a:r>
              <a:rPr lang="bg-BG" dirty="0" smtClean="0"/>
              <a:t>Кристиян </a:t>
            </a:r>
            <a:r>
              <a:rPr lang="bg-BG" dirty="0" smtClean="0"/>
              <a:t>Терзиев</a:t>
            </a:r>
          </a:p>
          <a:p>
            <a:r>
              <a:rPr lang="bg-BG" dirty="0" smtClean="0"/>
              <a:t> </a:t>
            </a:r>
            <a:r>
              <a:rPr lang="bg-BG" dirty="0" smtClean="0"/>
              <a:t>Александър Марков</a:t>
            </a:r>
          </a:p>
          <a:p>
            <a:r>
              <a:rPr lang="bg-BG" dirty="0" smtClean="0"/>
              <a:t> </a:t>
            </a:r>
            <a:r>
              <a:rPr lang="bg-BG" dirty="0" smtClean="0"/>
              <a:t>Ивайло Петров</a:t>
            </a:r>
          </a:p>
          <a:p>
            <a:r>
              <a:rPr lang="bg-BG" dirty="0" smtClean="0"/>
              <a:t> </a:t>
            </a:r>
            <a:r>
              <a:rPr lang="bg-BG" dirty="0" smtClean="0"/>
              <a:t>Илия Беличев</a:t>
            </a:r>
          </a:p>
          <a:p>
            <a:r>
              <a:rPr lang="bg-BG" dirty="0" smtClean="0"/>
              <a:t> </a:t>
            </a:r>
            <a:r>
              <a:rPr lang="bg-BG" dirty="0" smtClean="0"/>
              <a:t>Димитър </a:t>
            </a:r>
            <a:r>
              <a:rPr lang="bg-BG" dirty="0" smtClean="0"/>
              <a:t>Гайдарджиев</a:t>
            </a:r>
          </a:p>
          <a:p>
            <a:r>
              <a:rPr lang="en-US" dirty="0" err="1" smtClean="0">
                <a:hlinkClick r:id="rId3"/>
              </a:rPr>
              <a:t>Github</a:t>
            </a:r>
            <a:r>
              <a:rPr lang="en-US" dirty="0" smtClean="0">
                <a:hlinkClick r:id="rId3"/>
              </a:rPr>
              <a:t> repository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71546"/>
          </a:xfrm>
        </p:spPr>
        <p:txBody>
          <a:bodyPr/>
          <a:lstStyle/>
          <a:p>
            <a:pPr algn="ctr"/>
            <a:r>
              <a:rPr lang="bg-BG" dirty="0" smtClean="0"/>
              <a:t>TEAM   BLUEBERRY </a:t>
            </a:r>
            <a:endParaRPr lang="bg-BG" dirty="0"/>
          </a:p>
        </p:txBody>
      </p:sp>
      <p:pic>
        <p:nvPicPr>
          <p:cNvPr id="7" name="Picture 6" descr="blueberr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86" y="214290"/>
            <a:ext cx="1454706" cy="1066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537</TotalTime>
  <Words>69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  Just Atoms (Blueberries) </vt:lpstr>
      <vt:lpstr>"Blueberries are essential for our health. One must never underestimate the power of the blueberries. After all, they give us an absolutely delicious ice-cream. Meow."</vt:lpstr>
      <vt:lpstr>Slide 3</vt:lpstr>
      <vt:lpstr>Slide 4</vt:lpstr>
      <vt:lpstr>How does it works…</vt:lpstr>
      <vt:lpstr>TEAM   BLUEBERRY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Terziev</dc:creator>
  <cp:lastModifiedBy>Terziev</cp:lastModifiedBy>
  <cp:revision>56</cp:revision>
  <dcterms:created xsi:type="dcterms:W3CDTF">2015-04-03T14:06:55Z</dcterms:created>
  <dcterms:modified xsi:type="dcterms:W3CDTF">2015-04-07T23:04:25Z</dcterms:modified>
</cp:coreProperties>
</file>