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5" r:id="rId3"/>
    <p:sldId id="262" r:id="rId4"/>
    <p:sldId id="263" r:id="rId5"/>
    <p:sldId id="264" r:id="rId6"/>
    <p:sldId id="257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4" d="100"/>
          <a:sy n="64" d="100"/>
        </p:scale>
        <p:origin x="151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CCC22A-1A2B-4565-8FDC-2444EDFDDA2C}" type="datetimeFigureOut">
              <a:rPr lang="bg-BG" smtClean="0"/>
              <a:pPr/>
              <a:t>8.4.2015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sildinev/CSharp-OOP-Team-Proje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ziev\Desktop\Atom-3D-graphic-iStock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 flipV="1">
            <a:off x="-928726" y="642918"/>
            <a:ext cx="71438" cy="50009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072066" cy="3286149"/>
          </a:xfrm>
        </p:spPr>
        <p:txBody>
          <a:bodyPr>
            <a:normAutofit fontScale="90000"/>
          </a:bodyPr>
          <a:lstStyle/>
          <a:p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Just </a:t>
            </a:r>
            <a:r>
              <a:rPr lang="bg-BG" sz="7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Blueberries </a:t>
            </a:r>
            <a:r>
              <a:rPr lang="bg-BG" sz="7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bg-BG" sz="72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Atoms</a:t>
            </a:r>
            <a:r>
              <a:rPr lang="bg-BG" sz="7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0980"/>
          </a:xfrm>
        </p:spPr>
        <p:txBody>
          <a:bodyPr>
            <a:normAutofit/>
          </a:bodyPr>
          <a:lstStyle/>
          <a:p>
            <a:r>
              <a:rPr dirty="0" smtClean="0"/>
              <a:t>"Blueberries are essential for our health. One must never underestimate the power of the blueberries. After all, they give us an absolutely delicious ice-cream</a:t>
            </a:r>
            <a:r>
              <a:rPr dirty="0" smtClean="0"/>
              <a:t>. Cats love ice-cream. </a:t>
            </a:r>
            <a:r>
              <a:rPr dirty="0" smtClean="0"/>
              <a:t>Meow."</a:t>
            </a:r>
            <a:endParaRPr lang="bg-BG" dirty="0"/>
          </a:p>
        </p:txBody>
      </p:sp>
      <p:pic>
        <p:nvPicPr>
          <p:cNvPr id="4" name="Picture 3" descr="blueberry ice c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357694"/>
            <a:ext cx="3175000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tom-68866_6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357694"/>
            <a:ext cx="3286148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071934" y="4500570"/>
            <a:ext cx="8066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S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5272" cy="442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welcome scre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87085"/>
            <a:ext cx="4286248" cy="437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07504" y="4468285"/>
            <a:ext cx="4750248" cy="2273083"/>
          </a:xfrm>
        </p:spPr>
        <p:txBody>
          <a:bodyPr/>
          <a:lstStyle/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Start Screen and a bit of constants for background. Because </a:t>
            </a:r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beautiful, that’s why.</a:t>
            </a:r>
            <a:endParaRPr lang="bg-BG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42990" y="0"/>
            <a:ext cx="7567610" cy="98473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bg-BG" sz="4000" dirty="0" smtClean="0"/>
              <a:t>How does it work</a:t>
            </a:r>
            <a:r>
              <a:rPr lang="bg-BG" sz="4000" dirty="0" smtClean="0"/>
              <a:t>…</a:t>
            </a:r>
            <a:r>
              <a:rPr lang="en-US" sz="4000" dirty="0" smtClean="0"/>
              <a:t> some middle-stages pictures.</a:t>
            </a:r>
            <a:endParaRPr lang="bg-BG" sz="4000" dirty="0" smtClean="0"/>
          </a:p>
          <a:p>
            <a:pPr algn="ctr"/>
            <a:endParaRPr lang="bg-BG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63"/>
            <a:ext cx="4786314" cy="589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onsol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923923"/>
            <a:ext cx="4532002" cy="593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sol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4714876" cy="6000768"/>
          </a:xfrm>
          <a:prstGeom prst="rect">
            <a:avLst/>
          </a:prstGeom>
        </p:spPr>
      </p:pic>
      <p:pic>
        <p:nvPicPr>
          <p:cNvPr id="5" name="Picture 4" descr="console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408290"/>
            <a:ext cx="4500562" cy="6000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om-3D-graphic-iStock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7758138" cy="4857784"/>
          </a:xfrm>
        </p:spPr>
        <p:txBody>
          <a:bodyPr>
            <a:normAutofit/>
          </a:bodyPr>
          <a:lstStyle/>
          <a:p>
            <a:r>
              <a:rPr lang="bg-BG" dirty="0" smtClean="0"/>
              <a:t>Васил Динев</a:t>
            </a:r>
          </a:p>
          <a:p>
            <a:r>
              <a:rPr lang="bg-BG" dirty="0" smtClean="0"/>
              <a:t>Константин Попов</a:t>
            </a:r>
          </a:p>
          <a:p>
            <a:r>
              <a:rPr lang="bg-BG" dirty="0" smtClean="0"/>
              <a:t>Мария Качарава</a:t>
            </a:r>
          </a:p>
          <a:p>
            <a:r>
              <a:rPr lang="bg-BG" dirty="0" smtClean="0"/>
              <a:t>Кристиян Терзиев</a:t>
            </a:r>
          </a:p>
          <a:p>
            <a:r>
              <a:rPr lang="bg-BG" dirty="0" smtClean="0"/>
              <a:t> Александър Марков</a:t>
            </a:r>
          </a:p>
          <a:p>
            <a:r>
              <a:rPr lang="bg-BG" dirty="0" smtClean="0"/>
              <a:t> Ивайло Петров</a:t>
            </a:r>
          </a:p>
          <a:p>
            <a:r>
              <a:rPr lang="bg-BG" dirty="0" smtClean="0"/>
              <a:t> Илия Беличев</a:t>
            </a:r>
          </a:p>
          <a:p>
            <a:r>
              <a:rPr lang="bg-BG" dirty="0" smtClean="0"/>
              <a:t> Димитър Гайдарджиев</a:t>
            </a:r>
          </a:p>
          <a:p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repository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71546"/>
          </a:xfrm>
        </p:spPr>
        <p:txBody>
          <a:bodyPr/>
          <a:lstStyle/>
          <a:p>
            <a:pPr algn="ctr"/>
            <a:r>
              <a:rPr lang="bg-BG" dirty="0" smtClean="0"/>
              <a:t>TEAM   BLUEBERRY </a:t>
            </a:r>
            <a:endParaRPr lang="bg-BG" dirty="0"/>
          </a:p>
        </p:txBody>
      </p:sp>
      <p:pic>
        <p:nvPicPr>
          <p:cNvPr id="7" name="Picture 6" descr="blueber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214290"/>
            <a:ext cx="1454706" cy="106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726</TotalTime>
  <Words>85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Constantia</vt:lpstr>
      <vt:lpstr>Times New Roman</vt:lpstr>
      <vt:lpstr>Wingdings 2</vt:lpstr>
      <vt:lpstr>Paper</vt:lpstr>
      <vt:lpstr>  Just Blueberries (Atoms) </vt:lpstr>
      <vt:lpstr>"Blueberries are essential for our health. One must never underestimate the power of the blueberries. After all, they give us an absolutely delicious ice-cream. Cats love ice-cream. Meow."</vt:lpstr>
      <vt:lpstr>PowerPoint Presentation</vt:lpstr>
      <vt:lpstr>PowerPoint Presentation</vt:lpstr>
      <vt:lpstr>PowerPoint Presentation</vt:lpstr>
      <vt:lpstr>TEAM   BLUEBERRY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Terziev</dc:creator>
  <cp:lastModifiedBy>V.Dinev</cp:lastModifiedBy>
  <cp:revision>61</cp:revision>
  <dcterms:created xsi:type="dcterms:W3CDTF">2015-04-03T14:06:55Z</dcterms:created>
  <dcterms:modified xsi:type="dcterms:W3CDTF">2015-04-08T14:37:10Z</dcterms:modified>
</cp:coreProperties>
</file>