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sldIdLst>
    <p:sldId id="256" r:id="rId2"/>
    <p:sldId id="257" r:id="rId3"/>
    <p:sldId id="263" r:id="rId4"/>
    <p:sldId id="258" r:id="rId5"/>
    <p:sldId id="262" r:id="rId6"/>
    <p:sldId id="259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108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DA1D-CFCD-4858-8D41-AD623C2F35CC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F506A-BA86-466C-A983-C298CFB84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481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DA1D-CFCD-4858-8D41-AD623C2F35CC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F506A-BA86-466C-A983-C298CFB84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800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DA1D-CFCD-4858-8D41-AD623C2F35CC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F506A-BA86-466C-A983-C298CFB8476B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117168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DA1D-CFCD-4858-8D41-AD623C2F35CC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F506A-BA86-466C-A983-C298CFB84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6496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DA1D-CFCD-4858-8D41-AD623C2F35CC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F506A-BA86-466C-A983-C298CFB8476B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758541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DA1D-CFCD-4858-8D41-AD623C2F35CC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F506A-BA86-466C-A983-C298CFB84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9842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DA1D-CFCD-4858-8D41-AD623C2F35CC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F506A-BA86-466C-A983-C298CFB84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1021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DA1D-CFCD-4858-8D41-AD623C2F35CC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F506A-BA86-466C-A983-C298CFB84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065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DA1D-CFCD-4858-8D41-AD623C2F35CC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F506A-BA86-466C-A983-C298CFB84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135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DA1D-CFCD-4858-8D41-AD623C2F35CC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F506A-BA86-466C-A983-C298CFB84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578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DA1D-CFCD-4858-8D41-AD623C2F35CC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F506A-BA86-466C-A983-C298CFB84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908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DA1D-CFCD-4858-8D41-AD623C2F35CC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F506A-BA86-466C-A983-C298CFB84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379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DA1D-CFCD-4858-8D41-AD623C2F35CC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F506A-BA86-466C-A983-C298CFB84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223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DA1D-CFCD-4858-8D41-AD623C2F35CC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F506A-BA86-466C-A983-C298CFB84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56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DA1D-CFCD-4858-8D41-AD623C2F35CC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F506A-BA86-466C-A983-C298CFB84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739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F506A-BA86-466C-A983-C298CFB8476B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DA1D-CFCD-4858-8D41-AD623C2F35CC}" type="datetimeFigureOut">
              <a:rPr lang="en-US" smtClean="0"/>
              <a:t>7/1/2019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3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26DA1D-CFCD-4858-8D41-AD623C2F35CC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76F506A-BA86-466C-A983-C298CFB84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324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19" r:id="rId13"/>
    <p:sldLayoutId id="2147483720" r:id="rId14"/>
    <p:sldLayoutId id="2147483721" r:id="rId15"/>
    <p:sldLayoutId id="214748372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04673" y="1895280"/>
            <a:ext cx="55034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OOPS CONCEPTS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627466" y="3503363"/>
            <a:ext cx="168026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By: </a:t>
            </a:r>
            <a:r>
              <a:rPr lang="en-US" sz="2400" b="1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Ramya</a:t>
            </a:r>
            <a:endParaRPr lang="en-US" sz="2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063029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object oriented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166" y="236483"/>
            <a:ext cx="7803931" cy="5531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5854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3847" y="409903"/>
            <a:ext cx="6905297" cy="5391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47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615" y="283779"/>
            <a:ext cx="8010963" cy="6337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0532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Image result for real time example for abstraction in jav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917" y="609600"/>
            <a:ext cx="7851228" cy="5523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64159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Related imag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372" y="583324"/>
            <a:ext cx="8513379" cy="5770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33902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2350" y="476383"/>
            <a:ext cx="7263851" cy="5884370"/>
          </a:xfrm>
        </p:spPr>
      </p:pic>
      <p:sp>
        <p:nvSpPr>
          <p:cNvPr id="6" name="Rectangle 5"/>
          <p:cNvSpPr/>
          <p:nvPr/>
        </p:nvSpPr>
        <p:spPr>
          <a:xfrm>
            <a:off x="-1" y="476383"/>
            <a:ext cx="4524703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INHERITANCE</a:t>
            </a:r>
            <a:endParaRPr lang="en-US" sz="5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90195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Related image"/>
          <p:cNvPicPr>
            <a:picLocks noGrp="1" noChangeAspect="1" noChangeArrowheads="1" noCro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2413" y="0"/>
            <a:ext cx="7472855" cy="604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401615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25</TotalTime>
  <Words>6</Words>
  <Application>Microsoft Office PowerPoint</Application>
  <PresentationFormat>Widescreen</PresentationFormat>
  <Paragraphs>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Capgemini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Dandumenu, Vasthav</dc:creator>
  <cp:lastModifiedBy>Dandumenu, Vasthav</cp:lastModifiedBy>
  <cp:revision>3</cp:revision>
  <dcterms:created xsi:type="dcterms:W3CDTF">2019-07-01T07:08:27Z</dcterms:created>
  <dcterms:modified xsi:type="dcterms:W3CDTF">2019-07-01T07:33:50Z</dcterms:modified>
</cp:coreProperties>
</file>