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8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71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85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DA1D-CFCD-4858-8D41-AD623C2F35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6F506A-BA86-466C-A983-C298CFB8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673" y="1895280"/>
            <a:ext cx="5503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OOPS CONCEPTS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7466" y="3503363"/>
            <a:ext cx="16802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By: </a:t>
            </a:r>
            <a:r>
              <a:rPr lang="en-US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Ramya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302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bject orien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6" y="236483"/>
            <a:ext cx="7803931" cy="553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5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47" y="409903"/>
            <a:ext cx="6905297" cy="53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5" y="283779"/>
            <a:ext cx="8010963" cy="633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3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583324"/>
            <a:ext cx="8513379" cy="577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50" y="476383"/>
            <a:ext cx="7263851" cy="5884370"/>
          </a:xfrm>
        </p:spPr>
      </p:pic>
      <p:sp>
        <p:nvSpPr>
          <p:cNvPr id="6" name="Rectangle 5"/>
          <p:cNvSpPr/>
          <p:nvPr/>
        </p:nvSpPr>
        <p:spPr>
          <a:xfrm>
            <a:off x="-1" y="476383"/>
            <a:ext cx="45247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INHERITANCE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1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13" y="0"/>
            <a:ext cx="7472855" cy="60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16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Dandumenu, Vasthav</dc:creator>
  <cp:lastModifiedBy>Dandumenu, Vasthav</cp:lastModifiedBy>
  <cp:revision>4</cp:revision>
  <dcterms:created xsi:type="dcterms:W3CDTF">2019-07-01T07:08:27Z</dcterms:created>
  <dcterms:modified xsi:type="dcterms:W3CDTF">2019-07-01T08:19:14Z</dcterms:modified>
</cp:coreProperties>
</file>