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5" r:id="rId5"/>
    <p:sldMasterId id="2147483678" r:id="rId6"/>
    <p:sldMasterId id="2147483681" r:id="rId7"/>
    <p:sldMasterId id="2147483698" r:id="rId8"/>
    <p:sldMasterId id="2147483708" r:id="rId9"/>
  </p:sldMasterIdLst>
  <p:notesMasterIdLst>
    <p:notesMasterId r:id="rId45"/>
  </p:notesMasterIdLst>
  <p:sldIdLst>
    <p:sldId id="256" r:id="rId10"/>
    <p:sldId id="330" r:id="rId11"/>
    <p:sldId id="264" r:id="rId12"/>
    <p:sldId id="332" r:id="rId13"/>
    <p:sldId id="335" r:id="rId14"/>
    <p:sldId id="268" r:id="rId15"/>
    <p:sldId id="333" r:id="rId16"/>
    <p:sldId id="334" r:id="rId17"/>
    <p:sldId id="275" r:id="rId18"/>
    <p:sldId id="295" r:id="rId19"/>
    <p:sldId id="344" r:id="rId20"/>
    <p:sldId id="345" r:id="rId21"/>
    <p:sldId id="303" r:id="rId22"/>
    <p:sldId id="304" r:id="rId23"/>
    <p:sldId id="305" r:id="rId24"/>
    <p:sldId id="346" r:id="rId25"/>
    <p:sldId id="277" r:id="rId26"/>
    <p:sldId id="293" r:id="rId27"/>
    <p:sldId id="294" r:id="rId28"/>
    <p:sldId id="296" r:id="rId29"/>
    <p:sldId id="301" r:id="rId30"/>
    <p:sldId id="302" r:id="rId31"/>
    <p:sldId id="337" r:id="rId32"/>
    <p:sldId id="340" r:id="rId33"/>
    <p:sldId id="343" r:id="rId34"/>
    <p:sldId id="348" r:id="rId35"/>
    <p:sldId id="279" r:id="rId36"/>
    <p:sldId id="319" r:id="rId37"/>
    <p:sldId id="292" r:id="rId38"/>
    <p:sldId id="281" r:id="rId39"/>
    <p:sldId id="336" r:id="rId40"/>
    <p:sldId id="338" r:id="rId41"/>
    <p:sldId id="341" r:id="rId42"/>
    <p:sldId id="350" r:id="rId43"/>
    <p:sldId id="283" r:id="rId44"/>
  </p:sldIdLst>
  <p:sldSz cx="9144000" cy="5143500" type="screen16x9"/>
  <p:notesSz cx="9926638" cy="1435576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Format med tema 1 - dekorfärg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Format med tema 1 - dekorfärg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just format 2 - Dekorfärg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llanmörkt format 1 - Dekorfär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llanmörkt format 2 - Dekorfärg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3" autoAdjust="0"/>
    <p:restoredTop sz="49344" autoAdjust="0"/>
  </p:normalViewPr>
  <p:slideViewPr>
    <p:cSldViewPr snapToGrid="0">
      <p:cViewPr varScale="1">
        <p:scale>
          <a:sx n="73" d="100"/>
          <a:sy n="73" d="100"/>
        </p:scale>
        <p:origin x="2088" y="60"/>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Master" Target="slideMasters/slideMaster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kalkylblad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Timmar</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1-E09E-4EC4-860E-593D593CEDF5}"/>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3-E09E-4EC4-860E-593D593CEDF5}"/>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5-E09E-4EC4-860E-593D593CEDF5}"/>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7-E09E-4EC4-860E-593D593CEDF5}"/>
              </c:ext>
            </c:extLst>
          </c:dPt>
          <c:dLbls>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sv-SE"/>
                </a:p>
              </c:txPr>
              <c:dLblPos val="outEnd"/>
              <c:showLegendKey val="0"/>
              <c:showVal val="1"/>
              <c:showCatName val="0"/>
              <c:showSerName val="0"/>
              <c:showPercent val="0"/>
              <c:showBubbleSize val="0"/>
              <c:separator>; </c:separator>
              <c:extLst>
                <c:ext xmlns:c15="http://schemas.microsoft.com/office/drawing/2012/chart" uri="{CE6537A1-D6FC-4f65-9D91-7224C49458BB}"/>
              </c:extLst>
            </c:dLbl>
            <c:dLbl>
              <c:idx val="1"/>
              <c:numFmt formatCode="@"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sv-SE"/>
                </a:p>
              </c:txPr>
              <c:dLblPos val="outEnd"/>
              <c:showLegendKey val="0"/>
              <c:showVal val="1"/>
              <c:showCatName val="0"/>
              <c:showSerName val="0"/>
              <c:showPercent val="0"/>
              <c:showBubbleSize val="0"/>
              <c:separator>. </c:separator>
              <c:extLst>
                <c:ext xmlns:c15="http://schemas.microsoft.com/office/drawing/2012/chart" uri="{CE6537A1-D6FC-4f65-9D91-7224C49458BB}"/>
              </c:extLst>
            </c:dLbl>
            <c:dLbl>
              <c:idx val="2"/>
              <c:dLblPos val="outEnd"/>
              <c:showLegendKey val="0"/>
              <c:showVal val="1"/>
              <c:showCatName val="0"/>
              <c:showSerName val="0"/>
              <c:showPercent val="0"/>
              <c:showBubbleSize val="0"/>
              <c:extLst>
                <c:ext xmlns:c15="http://schemas.microsoft.com/office/drawing/2012/chart" uri="{CE6537A1-D6FC-4f65-9D91-7224C49458BB}"/>
              </c:extLst>
            </c:dLbl>
            <c:dLbl>
              <c:idx val="3"/>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sv-SE"/>
              </a:p>
            </c:txPr>
            <c:dLblPos val="outEnd"/>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Plattform (6%)</c:v>
                </c:pt>
                <c:pt idx="1">
                  <c:v>POC (19%)</c:v>
                </c:pt>
                <c:pt idx="2">
                  <c:v>Gateway (25%)</c:v>
                </c:pt>
                <c:pt idx="3">
                  <c:v>Portal (50%)</c:v>
                </c:pt>
              </c:strCache>
            </c:strRef>
          </c:cat>
          <c:val>
            <c:numRef>
              <c:f>Sheet1!$B$2:$B$5</c:f>
              <c:numCache>
                <c:formatCode>General</c:formatCode>
                <c:ptCount val="4"/>
                <c:pt idx="0">
                  <c:v>100</c:v>
                </c:pt>
                <c:pt idx="1">
                  <c:v>300</c:v>
                </c:pt>
                <c:pt idx="2">
                  <c:v>400</c:v>
                </c:pt>
                <c:pt idx="3">
                  <c:v>800</c:v>
                </c:pt>
              </c:numCache>
            </c:numRef>
          </c:val>
          <c:extLst xmlns:c16r2="http://schemas.microsoft.com/office/drawing/2015/06/chart">
            <c:ext xmlns:c16="http://schemas.microsoft.com/office/drawing/2014/chart" uri="{C3380CC4-5D6E-409C-BE32-E72D297353CC}">
              <c16:uniqueId val="{00000000-8F63-4C8F-A711-D007724C3F02}"/>
            </c:ext>
          </c:extLst>
        </c:ser>
        <c:dLbls>
          <c:dLblPos val="outEnd"/>
          <c:showLegendKey val="0"/>
          <c:showVal val="0"/>
          <c:showCatName val="0"/>
          <c:showSerName val="0"/>
          <c:showPercent val="1"/>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54F71A-EF4F-45DD-8054-D9D21EF93CB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EE30814-7C22-4F16-93D9-5BA45DE9F389}">
      <dgm:prSet phldrT="[Text]"/>
      <dgm:spPr>
        <a:solidFill>
          <a:schemeClr val="tx2"/>
        </a:solidFill>
      </dgm:spPr>
      <dgm:t>
        <a:bodyPr/>
        <a:lstStyle/>
        <a:p>
          <a:r>
            <a:rPr lang="en-US" b="1" dirty="0" err="1" smtClean="0">
              <a:solidFill>
                <a:schemeClr val="bg1"/>
              </a:solidFill>
            </a:rPr>
            <a:t>Möjliggöra</a:t>
          </a:r>
          <a:r>
            <a:rPr lang="en-US" b="1" dirty="0" smtClean="0">
              <a:solidFill>
                <a:schemeClr val="bg1"/>
              </a:solidFill>
            </a:rPr>
            <a:t> </a:t>
          </a:r>
          <a:r>
            <a:rPr lang="en-US" b="1" dirty="0" err="1" smtClean="0">
              <a:solidFill>
                <a:schemeClr val="bg1"/>
              </a:solidFill>
            </a:rPr>
            <a:t>strategier</a:t>
          </a:r>
          <a:endParaRPr lang="en-US" dirty="0">
            <a:solidFill>
              <a:schemeClr val="bg1"/>
            </a:solidFill>
          </a:endParaRPr>
        </a:p>
      </dgm:t>
    </dgm:pt>
    <dgm:pt modelId="{5140EBBB-8F5F-4C24-B869-37A093C65482}" type="parTrans" cxnId="{90961C17-C8C4-4B39-8B1C-B1858B3424C0}">
      <dgm:prSet/>
      <dgm:spPr/>
      <dgm:t>
        <a:bodyPr/>
        <a:lstStyle/>
        <a:p>
          <a:endParaRPr lang="en-US"/>
        </a:p>
      </dgm:t>
    </dgm:pt>
    <dgm:pt modelId="{2441AA4F-3D31-45F0-9465-7919E10F0621}" type="sibTrans" cxnId="{90961C17-C8C4-4B39-8B1C-B1858B3424C0}">
      <dgm:prSet/>
      <dgm:spPr/>
      <dgm:t>
        <a:bodyPr/>
        <a:lstStyle/>
        <a:p>
          <a:endParaRPr lang="en-US"/>
        </a:p>
      </dgm:t>
    </dgm:pt>
    <dgm:pt modelId="{77D01597-AD7B-450D-B822-2346C8D7BFED}">
      <dgm:prSet phldrT="[Text]"/>
      <dgm:spPr/>
      <dgm:t>
        <a:bodyPr/>
        <a:lstStyle/>
        <a:p>
          <a:r>
            <a:rPr lang="en-US" dirty="0" smtClean="0">
              <a:solidFill>
                <a:schemeClr val="bg1"/>
              </a:solidFill>
            </a:rPr>
            <a:t>Dra </a:t>
          </a:r>
          <a:r>
            <a:rPr lang="en-US" dirty="0" err="1" smtClean="0">
              <a:solidFill>
                <a:schemeClr val="bg1"/>
              </a:solidFill>
            </a:rPr>
            <a:t>nytta</a:t>
          </a:r>
          <a:r>
            <a:rPr lang="en-US" dirty="0" smtClean="0">
              <a:solidFill>
                <a:schemeClr val="bg1"/>
              </a:solidFill>
            </a:rPr>
            <a:t> </a:t>
          </a:r>
          <a:r>
            <a:rPr lang="en-US" dirty="0" err="1" smtClean="0">
              <a:solidFill>
                <a:schemeClr val="bg1"/>
              </a:solidFill>
            </a:rPr>
            <a:t>av</a:t>
          </a:r>
          <a:r>
            <a:rPr lang="en-US" dirty="0" smtClean="0">
              <a:solidFill>
                <a:schemeClr val="bg1"/>
              </a:solidFill>
            </a:rPr>
            <a:t> 3:e </a:t>
          </a:r>
          <a:r>
            <a:rPr lang="en-US" dirty="0" err="1" smtClean="0">
              <a:solidFill>
                <a:schemeClr val="bg1"/>
              </a:solidFill>
            </a:rPr>
            <a:t>partsutvecklare</a:t>
          </a:r>
          <a:endParaRPr lang="en-US" dirty="0">
            <a:solidFill>
              <a:schemeClr val="bg1"/>
            </a:solidFill>
          </a:endParaRPr>
        </a:p>
      </dgm:t>
    </dgm:pt>
    <dgm:pt modelId="{ECC0F6AC-14DA-4155-9A8F-4081EDFA90D0}" type="parTrans" cxnId="{B0D6E3BE-1693-464F-B836-28F45B5F290C}">
      <dgm:prSet/>
      <dgm:spPr/>
      <dgm:t>
        <a:bodyPr/>
        <a:lstStyle/>
        <a:p>
          <a:endParaRPr lang="en-US"/>
        </a:p>
      </dgm:t>
    </dgm:pt>
    <dgm:pt modelId="{BE1BC388-2B06-4E61-9611-69F2C28D82A5}" type="sibTrans" cxnId="{B0D6E3BE-1693-464F-B836-28F45B5F290C}">
      <dgm:prSet/>
      <dgm:spPr/>
      <dgm:t>
        <a:bodyPr/>
        <a:lstStyle/>
        <a:p>
          <a:endParaRPr lang="en-US"/>
        </a:p>
      </dgm:t>
    </dgm:pt>
    <dgm:pt modelId="{9E40A9B4-062B-4681-A462-F34E97A35BAA}">
      <dgm:prSet phldrT="[Text]"/>
      <dgm:spPr>
        <a:solidFill>
          <a:schemeClr val="accent2"/>
        </a:solidFill>
      </dgm:spPr>
      <dgm:t>
        <a:bodyPr/>
        <a:lstStyle/>
        <a:p>
          <a:r>
            <a:rPr lang="en-US" dirty="0" err="1" smtClean="0">
              <a:solidFill>
                <a:schemeClr val="bg1"/>
              </a:solidFill>
            </a:rPr>
            <a:t>Förbättra</a:t>
          </a:r>
          <a:r>
            <a:rPr lang="en-US" dirty="0" smtClean="0">
              <a:solidFill>
                <a:schemeClr val="bg1"/>
              </a:solidFill>
            </a:rPr>
            <a:t> </a:t>
          </a:r>
          <a:r>
            <a:rPr lang="en-US" dirty="0" err="1" smtClean="0">
              <a:solidFill>
                <a:schemeClr val="bg1"/>
              </a:solidFill>
            </a:rPr>
            <a:t>säkerheten</a:t>
          </a:r>
          <a:endParaRPr lang="en-US" dirty="0">
            <a:solidFill>
              <a:schemeClr val="bg1"/>
            </a:solidFill>
          </a:endParaRPr>
        </a:p>
      </dgm:t>
    </dgm:pt>
    <dgm:pt modelId="{4BC16BBC-22E3-40B9-AB02-F50939A19D47}" type="parTrans" cxnId="{191658F6-C6CD-45E5-8C71-1324A34781D4}">
      <dgm:prSet/>
      <dgm:spPr/>
      <dgm:t>
        <a:bodyPr/>
        <a:lstStyle/>
        <a:p>
          <a:endParaRPr lang="en-US"/>
        </a:p>
      </dgm:t>
    </dgm:pt>
    <dgm:pt modelId="{B7BDBB4D-135A-471B-BFBE-AFB7A561DF1B}" type="sibTrans" cxnId="{191658F6-C6CD-45E5-8C71-1324A34781D4}">
      <dgm:prSet/>
      <dgm:spPr/>
      <dgm:t>
        <a:bodyPr/>
        <a:lstStyle/>
        <a:p>
          <a:endParaRPr lang="en-US"/>
        </a:p>
      </dgm:t>
    </dgm:pt>
    <dgm:pt modelId="{381E2F17-A887-4586-B823-29EE1C71F87B}">
      <dgm:prSet phldrT="[Text]"/>
      <dgm:spPr>
        <a:solidFill>
          <a:schemeClr val="accent3"/>
        </a:solidFill>
      </dgm:spPr>
      <dgm:t>
        <a:bodyPr/>
        <a:lstStyle/>
        <a:p>
          <a:r>
            <a:rPr lang="en-US" dirty="0" err="1" smtClean="0"/>
            <a:t>Bättre</a:t>
          </a:r>
          <a:r>
            <a:rPr lang="en-US" dirty="0" smtClean="0"/>
            <a:t> </a:t>
          </a:r>
          <a:r>
            <a:rPr lang="en-US" dirty="0" err="1" smtClean="0"/>
            <a:t>statistik</a:t>
          </a:r>
          <a:r>
            <a:rPr lang="en-US" dirty="0" smtClean="0"/>
            <a:t> </a:t>
          </a:r>
          <a:r>
            <a:rPr lang="en-US" dirty="0" err="1" smtClean="0"/>
            <a:t>och</a:t>
          </a:r>
          <a:r>
            <a:rPr lang="en-US" dirty="0" smtClean="0"/>
            <a:t> </a:t>
          </a:r>
          <a:r>
            <a:rPr lang="en-US" dirty="0" err="1" smtClean="0"/>
            <a:t>uppföljning</a:t>
          </a:r>
          <a:endParaRPr lang="en-US" dirty="0"/>
        </a:p>
      </dgm:t>
    </dgm:pt>
    <dgm:pt modelId="{251B76CF-669C-4C4F-86DF-AEE9BBD81861}" type="parTrans" cxnId="{3E0F38F9-E0D8-4A4A-AEC6-E08A74E949F1}">
      <dgm:prSet/>
      <dgm:spPr/>
      <dgm:t>
        <a:bodyPr/>
        <a:lstStyle/>
        <a:p>
          <a:endParaRPr lang="en-US"/>
        </a:p>
      </dgm:t>
    </dgm:pt>
    <dgm:pt modelId="{01E1779F-72F8-475D-B41B-6DC3BB026174}" type="sibTrans" cxnId="{3E0F38F9-E0D8-4A4A-AEC6-E08A74E949F1}">
      <dgm:prSet/>
      <dgm:spPr/>
      <dgm:t>
        <a:bodyPr/>
        <a:lstStyle/>
        <a:p>
          <a:endParaRPr lang="en-US"/>
        </a:p>
      </dgm:t>
    </dgm:pt>
    <dgm:pt modelId="{8F12F189-9BDB-42A9-8E2A-CF7DBFC35100}">
      <dgm:prSet phldrT="[Text]"/>
      <dgm:spPr>
        <a:solidFill>
          <a:schemeClr val="accent4"/>
        </a:solidFill>
      </dgm:spPr>
      <dgm:t>
        <a:bodyPr/>
        <a:lstStyle/>
        <a:p>
          <a:r>
            <a:rPr lang="en-US" dirty="0" err="1" smtClean="0"/>
            <a:t>Komplett</a:t>
          </a:r>
          <a:r>
            <a:rPr lang="en-US" dirty="0" smtClean="0"/>
            <a:t> </a:t>
          </a:r>
          <a:r>
            <a:rPr lang="en-US" dirty="0" err="1" smtClean="0"/>
            <a:t>livscykelhantering</a:t>
          </a:r>
          <a:r>
            <a:rPr lang="en-US" dirty="0" smtClean="0"/>
            <a:t> </a:t>
          </a:r>
          <a:r>
            <a:rPr lang="en-US" dirty="0" err="1" smtClean="0"/>
            <a:t>för</a:t>
          </a:r>
          <a:r>
            <a:rPr lang="en-US" dirty="0" smtClean="0"/>
            <a:t> </a:t>
          </a:r>
          <a:r>
            <a:rPr lang="en-US" dirty="0" err="1" smtClean="0"/>
            <a:t>API:er</a:t>
          </a:r>
          <a:endParaRPr lang="en-US" dirty="0"/>
        </a:p>
      </dgm:t>
    </dgm:pt>
    <dgm:pt modelId="{2BD3A4A8-261C-430E-B36D-3AE78896A1DD}" type="parTrans" cxnId="{D441EB6D-8718-4E46-852F-A4A5405B6715}">
      <dgm:prSet/>
      <dgm:spPr/>
      <dgm:t>
        <a:bodyPr/>
        <a:lstStyle/>
        <a:p>
          <a:endParaRPr lang="en-US"/>
        </a:p>
      </dgm:t>
    </dgm:pt>
    <dgm:pt modelId="{BC835F19-65CD-4FF3-8EAC-766ADE441A05}" type="sibTrans" cxnId="{D441EB6D-8718-4E46-852F-A4A5405B6715}">
      <dgm:prSet/>
      <dgm:spPr/>
      <dgm:t>
        <a:bodyPr/>
        <a:lstStyle/>
        <a:p>
          <a:endParaRPr lang="en-US"/>
        </a:p>
      </dgm:t>
    </dgm:pt>
    <dgm:pt modelId="{70A05ACC-B25D-4123-8702-43BA7F9AF1EB}">
      <dgm:prSet phldrT="[Text]"/>
      <dgm:spPr>
        <a:solidFill>
          <a:srgbClr val="0070C0"/>
        </a:solidFill>
      </dgm:spPr>
      <dgm:t>
        <a:bodyPr/>
        <a:lstStyle/>
        <a:p>
          <a:r>
            <a:rPr lang="en-US" dirty="0" err="1" smtClean="0"/>
            <a:t>Möjlighet</a:t>
          </a:r>
          <a:r>
            <a:rPr lang="en-US" dirty="0" smtClean="0"/>
            <a:t> till routing </a:t>
          </a:r>
          <a:r>
            <a:rPr lang="en-US" dirty="0" err="1" smtClean="0"/>
            <a:t>och</a:t>
          </a:r>
          <a:r>
            <a:rPr lang="en-US" dirty="0" smtClean="0"/>
            <a:t> mediation</a:t>
          </a:r>
          <a:endParaRPr lang="en-US" dirty="0"/>
        </a:p>
      </dgm:t>
    </dgm:pt>
    <dgm:pt modelId="{CBBFD41E-1596-4377-821B-C5F208D05CC1}" type="parTrans" cxnId="{ECA640DC-7050-4F33-A5FF-7FE8D7E04F0C}">
      <dgm:prSet/>
      <dgm:spPr/>
      <dgm:t>
        <a:bodyPr/>
        <a:lstStyle/>
        <a:p>
          <a:endParaRPr lang="sv-SE"/>
        </a:p>
      </dgm:t>
    </dgm:pt>
    <dgm:pt modelId="{3FDA7667-8B74-4728-B73B-18892CA7044D}" type="sibTrans" cxnId="{ECA640DC-7050-4F33-A5FF-7FE8D7E04F0C}">
      <dgm:prSet/>
      <dgm:spPr/>
      <dgm:t>
        <a:bodyPr/>
        <a:lstStyle/>
        <a:p>
          <a:endParaRPr lang="sv-SE"/>
        </a:p>
      </dgm:t>
    </dgm:pt>
    <dgm:pt modelId="{E7230881-CDAE-4508-8085-86FE8370DFC3}">
      <dgm:prSet phldrT="[Text]"/>
      <dgm:spPr>
        <a:solidFill>
          <a:schemeClr val="bg2">
            <a:lumMod val="75000"/>
          </a:schemeClr>
        </a:solidFill>
      </dgm:spPr>
      <dgm:t>
        <a:bodyPr/>
        <a:lstStyle/>
        <a:p>
          <a:r>
            <a:rPr lang="en-US" b="1" dirty="0" err="1" smtClean="0">
              <a:solidFill>
                <a:schemeClr val="bg1"/>
              </a:solidFill>
            </a:rPr>
            <a:t>Förenkla</a:t>
          </a:r>
          <a:r>
            <a:rPr lang="en-US" b="1" dirty="0" smtClean="0">
              <a:solidFill>
                <a:schemeClr val="bg1"/>
              </a:solidFill>
            </a:rPr>
            <a:t> </a:t>
          </a:r>
          <a:r>
            <a:rPr lang="en-US" b="1" dirty="0" err="1" smtClean="0">
              <a:solidFill>
                <a:schemeClr val="bg1"/>
              </a:solidFill>
            </a:rPr>
            <a:t>samarbetet</a:t>
          </a:r>
          <a:r>
            <a:rPr lang="en-US" b="1" dirty="0" smtClean="0">
              <a:solidFill>
                <a:schemeClr val="bg1"/>
              </a:solidFill>
            </a:rPr>
            <a:t> med partners</a:t>
          </a:r>
          <a:endParaRPr lang="en-US" dirty="0">
            <a:solidFill>
              <a:schemeClr val="bg1"/>
            </a:solidFill>
          </a:endParaRPr>
        </a:p>
      </dgm:t>
    </dgm:pt>
    <dgm:pt modelId="{717423C8-59E7-4748-99C5-0D79CEF2D379}" type="parTrans" cxnId="{05D8518C-00BF-4428-808E-8A4EAA38FCDA}">
      <dgm:prSet/>
      <dgm:spPr/>
      <dgm:t>
        <a:bodyPr/>
        <a:lstStyle/>
        <a:p>
          <a:endParaRPr lang="sv-SE"/>
        </a:p>
      </dgm:t>
    </dgm:pt>
    <dgm:pt modelId="{ECC20958-F320-427C-AF73-52D0698D4DAD}" type="sibTrans" cxnId="{05D8518C-00BF-4428-808E-8A4EAA38FCDA}">
      <dgm:prSet/>
      <dgm:spPr/>
      <dgm:t>
        <a:bodyPr/>
        <a:lstStyle/>
        <a:p>
          <a:endParaRPr lang="sv-SE"/>
        </a:p>
      </dgm:t>
    </dgm:pt>
    <dgm:pt modelId="{A8740188-BFD2-43C8-BE61-E74873F6C535}" type="pres">
      <dgm:prSet presAssocID="{4954F71A-EF4F-45DD-8054-D9D21EF93CB2}" presName="Name0" presStyleCnt="0">
        <dgm:presLayoutVars>
          <dgm:chMax val="7"/>
          <dgm:chPref val="7"/>
          <dgm:dir/>
        </dgm:presLayoutVars>
      </dgm:prSet>
      <dgm:spPr/>
      <dgm:t>
        <a:bodyPr/>
        <a:lstStyle/>
        <a:p>
          <a:endParaRPr lang="sv-SE"/>
        </a:p>
      </dgm:t>
    </dgm:pt>
    <dgm:pt modelId="{8F50AF99-BF0A-4D7E-B626-56191C7E67E5}" type="pres">
      <dgm:prSet presAssocID="{4954F71A-EF4F-45DD-8054-D9D21EF93CB2}" presName="Name1" presStyleCnt="0"/>
      <dgm:spPr/>
    </dgm:pt>
    <dgm:pt modelId="{B3154760-7B03-44AB-AD86-79D7AAB89411}" type="pres">
      <dgm:prSet presAssocID="{4954F71A-EF4F-45DD-8054-D9D21EF93CB2}" presName="cycle" presStyleCnt="0"/>
      <dgm:spPr/>
    </dgm:pt>
    <dgm:pt modelId="{38EF4A0F-C3D0-4B18-B499-783A993CDE29}" type="pres">
      <dgm:prSet presAssocID="{4954F71A-EF4F-45DD-8054-D9D21EF93CB2}" presName="srcNode" presStyleLbl="node1" presStyleIdx="0" presStyleCnt="7"/>
      <dgm:spPr/>
    </dgm:pt>
    <dgm:pt modelId="{D22D1553-90FA-4262-B4B7-5241C0B0AE6B}" type="pres">
      <dgm:prSet presAssocID="{4954F71A-EF4F-45DD-8054-D9D21EF93CB2}" presName="conn" presStyleLbl="parChTrans1D2" presStyleIdx="0" presStyleCnt="1"/>
      <dgm:spPr/>
      <dgm:t>
        <a:bodyPr/>
        <a:lstStyle/>
        <a:p>
          <a:endParaRPr lang="sv-SE"/>
        </a:p>
      </dgm:t>
    </dgm:pt>
    <dgm:pt modelId="{3DB4D37E-8DDE-4808-9079-78405A55CA81}" type="pres">
      <dgm:prSet presAssocID="{4954F71A-EF4F-45DD-8054-D9D21EF93CB2}" presName="extraNode" presStyleLbl="node1" presStyleIdx="0" presStyleCnt="7"/>
      <dgm:spPr/>
    </dgm:pt>
    <dgm:pt modelId="{3C000B45-A4F5-4F6D-80E0-762DA9D6528D}" type="pres">
      <dgm:prSet presAssocID="{4954F71A-EF4F-45DD-8054-D9D21EF93CB2}" presName="dstNode" presStyleLbl="node1" presStyleIdx="0" presStyleCnt="7"/>
      <dgm:spPr/>
    </dgm:pt>
    <dgm:pt modelId="{DF9C19B2-6CA0-40AE-A5A1-D8C7311F8CF6}" type="pres">
      <dgm:prSet presAssocID="{1EE30814-7C22-4F16-93D9-5BA45DE9F389}" presName="text_1" presStyleLbl="node1" presStyleIdx="0" presStyleCnt="7">
        <dgm:presLayoutVars>
          <dgm:bulletEnabled val="1"/>
        </dgm:presLayoutVars>
      </dgm:prSet>
      <dgm:spPr/>
      <dgm:t>
        <a:bodyPr/>
        <a:lstStyle/>
        <a:p>
          <a:endParaRPr lang="sv-SE"/>
        </a:p>
      </dgm:t>
    </dgm:pt>
    <dgm:pt modelId="{0D636925-D2C7-4662-9979-4BD8613FCA77}" type="pres">
      <dgm:prSet presAssocID="{1EE30814-7C22-4F16-93D9-5BA45DE9F389}" presName="accent_1" presStyleCnt="0"/>
      <dgm:spPr/>
    </dgm:pt>
    <dgm:pt modelId="{0BFD1990-DA2F-4171-9737-A8BACC97EAFE}" type="pres">
      <dgm:prSet presAssocID="{1EE30814-7C22-4F16-93D9-5BA45DE9F389}" presName="accentRepeatNode" presStyleLbl="solidFgAcc1" presStyleIdx="0" presStyleCnt="7"/>
      <dgm:spPr>
        <a:solidFill>
          <a:schemeClr val="tx2"/>
        </a:solidFill>
        <a:ln>
          <a:solidFill>
            <a:schemeClr val="tx2"/>
          </a:solidFill>
        </a:ln>
      </dgm:spPr>
    </dgm:pt>
    <dgm:pt modelId="{26AE8EB5-B615-49DE-91CF-40BD760F22C5}" type="pres">
      <dgm:prSet presAssocID="{E7230881-CDAE-4508-8085-86FE8370DFC3}" presName="text_2" presStyleLbl="node1" presStyleIdx="1" presStyleCnt="7">
        <dgm:presLayoutVars>
          <dgm:bulletEnabled val="1"/>
        </dgm:presLayoutVars>
      </dgm:prSet>
      <dgm:spPr/>
      <dgm:t>
        <a:bodyPr/>
        <a:lstStyle/>
        <a:p>
          <a:endParaRPr lang="sv-SE"/>
        </a:p>
      </dgm:t>
    </dgm:pt>
    <dgm:pt modelId="{561C45A6-84FB-45D0-9C2D-21276C966748}" type="pres">
      <dgm:prSet presAssocID="{E7230881-CDAE-4508-8085-86FE8370DFC3}" presName="accent_2" presStyleCnt="0"/>
      <dgm:spPr/>
    </dgm:pt>
    <dgm:pt modelId="{3E6BCD39-4016-49BF-A8B7-50B47FDC33EA}" type="pres">
      <dgm:prSet presAssocID="{E7230881-CDAE-4508-8085-86FE8370DFC3}" presName="accentRepeatNode" presStyleLbl="solidFgAcc1" presStyleIdx="1" presStyleCnt="7"/>
      <dgm:spPr>
        <a:solidFill>
          <a:schemeClr val="bg2">
            <a:lumMod val="75000"/>
          </a:schemeClr>
        </a:solidFill>
        <a:ln>
          <a:solidFill>
            <a:schemeClr val="bg2">
              <a:lumMod val="75000"/>
            </a:schemeClr>
          </a:solidFill>
        </a:ln>
      </dgm:spPr>
      <dgm:t>
        <a:bodyPr/>
        <a:lstStyle/>
        <a:p>
          <a:endParaRPr lang="sv-SE"/>
        </a:p>
      </dgm:t>
    </dgm:pt>
    <dgm:pt modelId="{5663FE6C-4283-4790-83BA-1A53F22CC4F6}" type="pres">
      <dgm:prSet presAssocID="{77D01597-AD7B-450D-B822-2346C8D7BFED}" presName="text_3" presStyleLbl="node1" presStyleIdx="2" presStyleCnt="7">
        <dgm:presLayoutVars>
          <dgm:bulletEnabled val="1"/>
        </dgm:presLayoutVars>
      </dgm:prSet>
      <dgm:spPr/>
      <dgm:t>
        <a:bodyPr/>
        <a:lstStyle/>
        <a:p>
          <a:endParaRPr lang="sv-SE"/>
        </a:p>
      </dgm:t>
    </dgm:pt>
    <dgm:pt modelId="{AB7DE68F-90C0-4348-8C32-96FBDBE4CAC3}" type="pres">
      <dgm:prSet presAssocID="{77D01597-AD7B-450D-B822-2346C8D7BFED}" presName="accent_3" presStyleCnt="0"/>
      <dgm:spPr/>
    </dgm:pt>
    <dgm:pt modelId="{EF631E36-586D-4E4C-A1C1-1369AEF7F608}" type="pres">
      <dgm:prSet presAssocID="{77D01597-AD7B-450D-B822-2346C8D7BFED}" presName="accentRepeatNode" presStyleLbl="solidFgAcc1" presStyleIdx="2" presStyleCnt="7"/>
      <dgm:spPr>
        <a:solidFill>
          <a:schemeClr val="accent1"/>
        </a:solidFill>
        <a:ln>
          <a:solidFill>
            <a:schemeClr val="accent1"/>
          </a:solidFill>
        </a:ln>
      </dgm:spPr>
    </dgm:pt>
    <dgm:pt modelId="{62DA1B47-8D88-4FBE-85CC-B0E4DA65F4C2}" type="pres">
      <dgm:prSet presAssocID="{9E40A9B4-062B-4681-A462-F34E97A35BAA}" presName="text_4" presStyleLbl="node1" presStyleIdx="3" presStyleCnt="7">
        <dgm:presLayoutVars>
          <dgm:bulletEnabled val="1"/>
        </dgm:presLayoutVars>
      </dgm:prSet>
      <dgm:spPr/>
      <dgm:t>
        <a:bodyPr/>
        <a:lstStyle/>
        <a:p>
          <a:endParaRPr lang="sv-SE"/>
        </a:p>
      </dgm:t>
    </dgm:pt>
    <dgm:pt modelId="{017C848F-8DD6-42D1-8AFE-50A7A693C713}" type="pres">
      <dgm:prSet presAssocID="{9E40A9B4-062B-4681-A462-F34E97A35BAA}" presName="accent_4" presStyleCnt="0"/>
      <dgm:spPr/>
    </dgm:pt>
    <dgm:pt modelId="{B98151C3-4439-4AC0-AA8C-B9C97024FA1B}" type="pres">
      <dgm:prSet presAssocID="{9E40A9B4-062B-4681-A462-F34E97A35BAA}" presName="accentRepeatNode" presStyleLbl="solidFgAcc1" presStyleIdx="3" presStyleCnt="7"/>
      <dgm:spPr>
        <a:solidFill>
          <a:schemeClr val="accent2"/>
        </a:solidFill>
        <a:ln>
          <a:solidFill>
            <a:schemeClr val="accent2"/>
          </a:solidFill>
        </a:ln>
      </dgm:spPr>
    </dgm:pt>
    <dgm:pt modelId="{898E92CD-5A22-4911-9D94-22DEF4085F06}" type="pres">
      <dgm:prSet presAssocID="{381E2F17-A887-4586-B823-29EE1C71F87B}" presName="text_5" presStyleLbl="node1" presStyleIdx="4" presStyleCnt="7">
        <dgm:presLayoutVars>
          <dgm:bulletEnabled val="1"/>
        </dgm:presLayoutVars>
      </dgm:prSet>
      <dgm:spPr/>
      <dgm:t>
        <a:bodyPr/>
        <a:lstStyle/>
        <a:p>
          <a:endParaRPr lang="sv-SE"/>
        </a:p>
      </dgm:t>
    </dgm:pt>
    <dgm:pt modelId="{507FD509-E6F4-439A-BE87-129BA03F2201}" type="pres">
      <dgm:prSet presAssocID="{381E2F17-A887-4586-B823-29EE1C71F87B}" presName="accent_5" presStyleCnt="0"/>
      <dgm:spPr/>
    </dgm:pt>
    <dgm:pt modelId="{B25F9691-4CC6-42CD-AC58-6B2F1380F745}" type="pres">
      <dgm:prSet presAssocID="{381E2F17-A887-4586-B823-29EE1C71F87B}" presName="accentRepeatNode" presStyleLbl="solidFgAcc1" presStyleIdx="4" presStyleCnt="7"/>
      <dgm:spPr>
        <a:solidFill>
          <a:schemeClr val="accent3"/>
        </a:solidFill>
        <a:ln>
          <a:solidFill>
            <a:schemeClr val="accent3"/>
          </a:solidFill>
        </a:ln>
      </dgm:spPr>
    </dgm:pt>
    <dgm:pt modelId="{2200CB13-1E95-48CF-8AF5-00A5CF9170D3}" type="pres">
      <dgm:prSet presAssocID="{8F12F189-9BDB-42A9-8E2A-CF7DBFC35100}" presName="text_6" presStyleLbl="node1" presStyleIdx="5" presStyleCnt="7">
        <dgm:presLayoutVars>
          <dgm:bulletEnabled val="1"/>
        </dgm:presLayoutVars>
      </dgm:prSet>
      <dgm:spPr/>
      <dgm:t>
        <a:bodyPr/>
        <a:lstStyle/>
        <a:p>
          <a:endParaRPr lang="sv-SE"/>
        </a:p>
      </dgm:t>
    </dgm:pt>
    <dgm:pt modelId="{C73FCD88-CAF8-492E-B134-0FFD9364EA51}" type="pres">
      <dgm:prSet presAssocID="{8F12F189-9BDB-42A9-8E2A-CF7DBFC35100}" presName="accent_6" presStyleCnt="0"/>
      <dgm:spPr/>
    </dgm:pt>
    <dgm:pt modelId="{F0B92C1D-E845-416C-8B3D-7B79B66A2397}" type="pres">
      <dgm:prSet presAssocID="{8F12F189-9BDB-42A9-8E2A-CF7DBFC35100}" presName="accentRepeatNode" presStyleLbl="solidFgAcc1" presStyleIdx="5" presStyleCnt="7"/>
      <dgm:spPr>
        <a:solidFill>
          <a:schemeClr val="accent4"/>
        </a:solidFill>
        <a:ln>
          <a:solidFill>
            <a:schemeClr val="accent4"/>
          </a:solidFill>
        </a:ln>
      </dgm:spPr>
    </dgm:pt>
    <dgm:pt modelId="{6D21302E-E9F6-4B4B-B6B7-28310532D097}" type="pres">
      <dgm:prSet presAssocID="{70A05ACC-B25D-4123-8702-43BA7F9AF1EB}" presName="text_7" presStyleLbl="node1" presStyleIdx="6" presStyleCnt="7">
        <dgm:presLayoutVars>
          <dgm:bulletEnabled val="1"/>
        </dgm:presLayoutVars>
      </dgm:prSet>
      <dgm:spPr/>
      <dgm:t>
        <a:bodyPr/>
        <a:lstStyle/>
        <a:p>
          <a:endParaRPr lang="sv-SE"/>
        </a:p>
      </dgm:t>
    </dgm:pt>
    <dgm:pt modelId="{3D48B6EF-4F4A-4B1F-8594-B7CACDF966FC}" type="pres">
      <dgm:prSet presAssocID="{70A05ACC-B25D-4123-8702-43BA7F9AF1EB}" presName="accent_7" presStyleCnt="0"/>
      <dgm:spPr/>
    </dgm:pt>
    <dgm:pt modelId="{E790B8BE-77C4-42F6-817D-BEEAA3CEA5AB}" type="pres">
      <dgm:prSet presAssocID="{70A05ACC-B25D-4123-8702-43BA7F9AF1EB}" presName="accentRepeatNode" presStyleLbl="solidFgAcc1" presStyleIdx="6" presStyleCnt="7"/>
      <dgm:spPr>
        <a:solidFill>
          <a:srgbClr val="0070C0"/>
        </a:solidFill>
        <a:ln>
          <a:solidFill>
            <a:srgbClr val="0070C0"/>
          </a:solidFill>
        </a:ln>
      </dgm:spPr>
      <dgm:t>
        <a:bodyPr/>
        <a:lstStyle/>
        <a:p>
          <a:endParaRPr lang="sv-SE"/>
        </a:p>
      </dgm:t>
    </dgm:pt>
  </dgm:ptLst>
  <dgm:cxnLst>
    <dgm:cxn modelId="{F2456DF1-1CB9-46F9-91E2-B478F3179008}" type="presOf" srcId="{9E40A9B4-062B-4681-A462-F34E97A35BAA}" destId="{62DA1B47-8D88-4FBE-85CC-B0E4DA65F4C2}" srcOrd="0" destOrd="0" presId="urn:microsoft.com/office/officeart/2008/layout/VerticalCurvedList"/>
    <dgm:cxn modelId="{191658F6-C6CD-45E5-8C71-1324A34781D4}" srcId="{4954F71A-EF4F-45DD-8054-D9D21EF93CB2}" destId="{9E40A9B4-062B-4681-A462-F34E97A35BAA}" srcOrd="3" destOrd="0" parTransId="{4BC16BBC-22E3-40B9-AB02-F50939A19D47}" sibTransId="{B7BDBB4D-135A-471B-BFBE-AFB7A561DF1B}"/>
    <dgm:cxn modelId="{41998D0B-520B-474D-803D-C96447B11732}" type="presOf" srcId="{70A05ACC-B25D-4123-8702-43BA7F9AF1EB}" destId="{6D21302E-E9F6-4B4B-B6B7-28310532D097}" srcOrd="0" destOrd="0" presId="urn:microsoft.com/office/officeart/2008/layout/VerticalCurvedList"/>
    <dgm:cxn modelId="{8DD5A04C-1621-47EC-9EBD-61085187720C}" type="presOf" srcId="{381E2F17-A887-4586-B823-29EE1C71F87B}" destId="{898E92CD-5A22-4911-9D94-22DEF4085F06}" srcOrd="0" destOrd="0" presId="urn:microsoft.com/office/officeart/2008/layout/VerticalCurvedList"/>
    <dgm:cxn modelId="{6CC689BE-0CDE-464B-943E-763FC2FAD0A6}" type="presOf" srcId="{4954F71A-EF4F-45DD-8054-D9D21EF93CB2}" destId="{A8740188-BFD2-43C8-BE61-E74873F6C535}" srcOrd="0" destOrd="0" presId="urn:microsoft.com/office/officeart/2008/layout/VerticalCurvedList"/>
    <dgm:cxn modelId="{05D8518C-00BF-4428-808E-8A4EAA38FCDA}" srcId="{4954F71A-EF4F-45DD-8054-D9D21EF93CB2}" destId="{E7230881-CDAE-4508-8085-86FE8370DFC3}" srcOrd="1" destOrd="0" parTransId="{717423C8-59E7-4748-99C5-0D79CEF2D379}" sibTransId="{ECC20958-F320-427C-AF73-52D0698D4DAD}"/>
    <dgm:cxn modelId="{90961C17-C8C4-4B39-8B1C-B1858B3424C0}" srcId="{4954F71A-EF4F-45DD-8054-D9D21EF93CB2}" destId="{1EE30814-7C22-4F16-93D9-5BA45DE9F389}" srcOrd="0" destOrd="0" parTransId="{5140EBBB-8F5F-4C24-B869-37A093C65482}" sibTransId="{2441AA4F-3D31-45F0-9465-7919E10F0621}"/>
    <dgm:cxn modelId="{8F60764D-98C3-4E10-814A-EABC84820B1C}" type="presOf" srcId="{E7230881-CDAE-4508-8085-86FE8370DFC3}" destId="{26AE8EB5-B615-49DE-91CF-40BD760F22C5}" srcOrd="0" destOrd="0" presId="urn:microsoft.com/office/officeart/2008/layout/VerticalCurvedList"/>
    <dgm:cxn modelId="{5E6ABD36-14B4-431A-886A-10BDC52F9F7F}" type="presOf" srcId="{8F12F189-9BDB-42A9-8E2A-CF7DBFC35100}" destId="{2200CB13-1E95-48CF-8AF5-00A5CF9170D3}" srcOrd="0" destOrd="0" presId="urn:microsoft.com/office/officeart/2008/layout/VerticalCurvedList"/>
    <dgm:cxn modelId="{E9EE8602-EFE8-4D31-85EE-EB0BE5070206}" type="presOf" srcId="{1EE30814-7C22-4F16-93D9-5BA45DE9F389}" destId="{DF9C19B2-6CA0-40AE-A5A1-D8C7311F8CF6}" srcOrd="0" destOrd="0" presId="urn:microsoft.com/office/officeart/2008/layout/VerticalCurvedList"/>
    <dgm:cxn modelId="{ECA640DC-7050-4F33-A5FF-7FE8D7E04F0C}" srcId="{4954F71A-EF4F-45DD-8054-D9D21EF93CB2}" destId="{70A05ACC-B25D-4123-8702-43BA7F9AF1EB}" srcOrd="6" destOrd="0" parTransId="{CBBFD41E-1596-4377-821B-C5F208D05CC1}" sibTransId="{3FDA7667-8B74-4728-B73B-18892CA7044D}"/>
    <dgm:cxn modelId="{3E0F38F9-E0D8-4A4A-AEC6-E08A74E949F1}" srcId="{4954F71A-EF4F-45DD-8054-D9D21EF93CB2}" destId="{381E2F17-A887-4586-B823-29EE1C71F87B}" srcOrd="4" destOrd="0" parTransId="{251B76CF-669C-4C4F-86DF-AEE9BBD81861}" sibTransId="{01E1779F-72F8-475D-B41B-6DC3BB026174}"/>
    <dgm:cxn modelId="{4404938E-3E8F-43EB-AA7E-644C65A7DA2F}" type="presOf" srcId="{77D01597-AD7B-450D-B822-2346C8D7BFED}" destId="{5663FE6C-4283-4790-83BA-1A53F22CC4F6}" srcOrd="0" destOrd="0" presId="urn:microsoft.com/office/officeart/2008/layout/VerticalCurvedList"/>
    <dgm:cxn modelId="{D441EB6D-8718-4E46-852F-A4A5405B6715}" srcId="{4954F71A-EF4F-45DD-8054-D9D21EF93CB2}" destId="{8F12F189-9BDB-42A9-8E2A-CF7DBFC35100}" srcOrd="5" destOrd="0" parTransId="{2BD3A4A8-261C-430E-B36D-3AE78896A1DD}" sibTransId="{BC835F19-65CD-4FF3-8EAC-766ADE441A05}"/>
    <dgm:cxn modelId="{B0D6E3BE-1693-464F-B836-28F45B5F290C}" srcId="{4954F71A-EF4F-45DD-8054-D9D21EF93CB2}" destId="{77D01597-AD7B-450D-B822-2346C8D7BFED}" srcOrd="2" destOrd="0" parTransId="{ECC0F6AC-14DA-4155-9A8F-4081EDFA90D0}" sibTransId="{BE1BC388-2B06-4E61-9611-69F2C28D82A5}"/>
    <dgm:cxn modelId="{369E595B-3236-4CC9-888D-9354E76A1353}" type="presOf" srcId="{2441AA4F-3D31-45F0-9465-7919E10F0621}" destId="{D22D1553-90FA-4262-B4B7-5241C0B0AE6B}" srcOrd="0" destOrd="0" presId="urn:microsoft.com/office/officeart/2008/layout/VerticalCurvedList"/>
    <dgm:cxn modelId="{269FA956-AF09-489B-8540-69136141001D}" type="presParOf" srcId="{A8740188-BFD2-43C8-BE61-E74873F6C535}" destId="{8F50AF99-BF0A-4D7E-B626-56191C7E67E5}" srcOrd="0" destOrd="0" presId="urn:microsoft.com/office/officeart/2008/layout/VerticalCurvedList"/>
    <dgm:cxn modelId="{7301328F-0DCA-44F5-B6C9-165BB14DDB0F}" type="presParOf" srcId="{8F50AF99-BF0A-4D7E-B626-56191C7E67E5}" destId="{B3154760-7B03-44AB-AD86-79D7AAB89411}" srcOrd="0" destOrd="0" presId="urn:microsoft.com/office/officeart/2008/layout/VerticalCurvedList"/>
    <dgm:cxn modelId="{2D729E4C-9C54-4FF6-8CBB-6C2D5CBB8606}" type="presParOf" srcId="{B3154760-7B03-44AB-AD86-79D7AAB89411}" destId="{38EF4A0F-C3D0-4B18-B499-783A993CDE29}" srcOrd="0" destOrd="0" presId="urn:microsoft.com/office/officeart/2008/layout/VerticalCurvedList"/>
    <dgm:cxn modelId="{9C0BFEC2-DB67-4AC5-8AC9-9273B79F0840}" type="presParOf" srcId="{B3154760-7B03-44AB-AD86-79D7AAB89411}" destId="{D22D1553-90FA-4262-B4B7-5241C0B0AE6B}" srcOrd="1" destOrd="0" presId="urn:microsoft.com/office/officeart/2008/layout/VerticalCurvedList"/>
    <dgm:cxn modelId="{C33F26A8-5435-438E-A0C4-EF4305BE598C}" type="presParOf" srcId="{B3154760-7B03-44AB-AD86-79D7AAB89411}" destId="{3DB4D37E-8DDE-4808-9079-78405A55CA81}" srcOrd="2" destOrd="0" presId="urn:microsoft.com/office/officeart/2008/layout/VerticalCurvedList"/>
    <dgm:cxn modelId="{A3486335-021C-45D9-81D1-6933663C1BE8}" type="presParOf" srcId="{B3154760-7B03-44AB-AD86-79D7AAB89411}" destId="{3C000B45-A4F5-4F6D-80E0-762DA9D6528D}" srcOrd="3" destOrd="0" presId="urn:microsoft.com/office/officeart/2008/layout/VerticalCurvedList"/>
    <dgm:cxn modelId="{9BBB3CAA-E2A3-4E55-904F-046B8189E36E}" type="presParOf" srcId="{8F50AF99-BF0A-4D7E-B626-56191C7E67E5}" destId="{DF9C19B2-6CA0-40AE-A5A1-D8C7311F8CF6}" srcOrd="1" destOrd="0" presId="urn:microsoft.com/office/officeart/2008/layout/VerticalCurvedList"/>
    <dgm:cxn modelId="{DFA7726C-4010-4CFA-84B3-9D59E15F84F6}" type="presParOf" srcId="{8F50AF99-BF0A-4D7E-B626-56191C7E67E5}" destId="{0D636925-D2C7-4662-9979-4BD8613FCA77}" srcOrd="2" destOrd="0" presId="urn:microsoft.com/office/officeart/2008/layout/VerticalCurvedList"/>
    <dgm:cxn modelId="{6E07E7B6-2D82-4689-B2A5-3B8AA7C131E4}" type="presParOf" srcId="{0D636925-D2C7-4662-9979-4BD8613FCA77}" destId="{0BFD1990-DA2F-4171-9737-A8BACC97EAFE}" srcOrd="0" destOrd="0" presId="urn:microsoft.com/office/officeart/2008/layout/VerticalCurvedList"/>
    <dgm:cxn modelId="{2FCE5FB6-5479-43F9-B221-4D606C74D381}" type="presParOf" srcId="{8F50AF99-BF0A-4D7E-B626-56191C7E67E5}" destId="{26AE8EB5-B615-49DE-91CF-40BD760F22C5}" srcOrd="3" destOrd="0" presId="urn:microsoft.com/office/officeart/2008/layout/VerticalCurvedList"/>
    <dgm:cxn modelId="{FD9BD4F0-2EB3-4D29-A10E-447BE74732B4}" type="presParOf" srcId="{8F50AF99-BF0A-4D7E-B626-56191C7E67E5}" destId="{561C45A6-84FB-45D0-9C2D-21276C966748}" srcOrd="4" destOrd="0" presId="urn:microsoft.com/office/officeart/2008/layout/VerticalCurvedList"/>
    <dgm:cxn modelId="{42E47230-A431-4940-B82D-827D301F6421}" type="presParOf" srcId="{561C45A6-84FB-45D0-9C2D-21276C966748}" destId="{3E6BCD39-4016-49BF-A8B7-50B47FDC33EA}" srcOrd="0" destOrd="0" presId="urn:microsoft.com/office/officeart/2008/layout/VerticalCurvedList"/>
    <dgm:cxn modelId="{AF2EAB2F-F2D3-4C05-8B29-80193E758796}" type="presParOf" srcId="{8F50AF99-BF0A-4D7E-B626-56191C7E67E5}" destId="{5663FE6C-4283-4790-83BA-1A53F22CC4F6}" srcOrd="5" destOrd="0" presId="urn:microsoft.com/office/officeart/2008/layout/VerticalCurvedList"/>
    <dgm:cxn modelId="{C328F112-8B83-46E8-8CC0-E6BA367A285D}" type="presParOf" srcId="{8F50AF99-BF0A-4D7E-B626-56191C7E67E5}" destId="{AB7DE68F-90C0-4348-8C32-96FBDBE4CAC3}" srcOrd="6" destOrd="0" presId="urn:microsoft.com/office/officeart/2008/layout/VerticalCurvedList"/>
    <dgm:cxn modelId="{BF0AD588-A92D-410D-BA4B-7AC1711B850F}" type="presParOf" srcId="{AB7DE68F-90C0-4348-8C32-96FBDBE4CAC3}" destId="{EF631E36-586D-4E4C-A1C1-1369AEF7F608}" srcOrd="0" destOrd="0" presId="urn:microsoft.com/office/officeart/2008/layout/VerticalCurvedList"/>
    <dgm:cxn modelId="{7AD677EE-BABB-4028-A572-327724945330}" type="presParOf" srcId="{8F50AF99-BF0A-4D7E-B626-56191C7E67E5}" destId="{62DA1B47-8D88-4FBE-85CC-B0E4DA65F4C2}" srcOrd="7" destOrd="0" presId="urn:microsoft.com/office/officeart/2008/layout/VerticalCurvedList"/>
    <dgm:cxn modelId="{77461BD2-2981-4210-9509-E67BD0484C5D}" type="presParOf" srcId="{8F50AF99-BF0A-4D7E-B626-56191C7E67E5}" destId="{017C848F-8DD6-42D1-8AFE-50A7A693C713}" srcOrd="8" destOrd="0" presId="urn:microsoft.com/office/officeart/2008/layout/VerticalCurvedList"/>
    <dgm:cxn modelId="{737A6F88-9DD5-4241-9458-DAB148746607}" type="presParOf" srcId="{017C848F-8DD6-42D1-8AFE-50A7A693C713}" destId="{B98151C3-4439-4AC0-AA8C-B9C97024FA1B}" srcOrd="0" destOrd="0" presId="urn:microsoft.com/office/officeart/2008/layout/VerticalCurvedList"/>
    <dgm:cxn modelId="{C90353A1-337B-41E1-BDD8-621AE09380B5}" type="presParOf" srcId="{8F50AF99-BF0A-4D7E-B626-56191C7E67E5}" destId="{898E92CD-5A22-4911-9D94-22DEF4085F06}" srcOrd="9" destOrd="0" presId="urn:microsoft.com/office/officeart/2008/layout/VerticalCurvedList"/>
    <dgm:cxn modelId="{383D7883-FC4C-4522-A340-D16BC296765B}" type="presParOf" srcId="{8F50AF99-BF0A-4D7E-B626-56191C7E67E5}" destId="{507FD509-E6F4-439A-BE87-129BA03F2201}" srcOrd="10" destOrd="0" presId="urn:microsoft.com/office/officeart/2008/layout/VerticalCurvedList"/>
    <dgm:cxn modelId="{162E5273-5B24-4D4D-A00D-28E1A573D1C8}" type="presParOf" srcId="{507FD509-E6F4-439A-BE87-129BA03F2201}" destId="{B25F9691-4CC6-42CD-AC58-6B2F1380F745}" srcOrd="0" destOrd="0" presId="urn:microsoft.com/office/officeart/2008/layout/VerticalCurvedList"/>
    <dgm:cxn modelId="{90A12FF0-F125-4276-BFD6-111A6F3FDA21}" type="presParOf" srcId="{8F50AF99-BF0A-4D7E-B626-56191C7E67E5}" destId="{2200CB13-1E95-48CF-8AF5-00A5CF9170D3}" srcOrd="11" destOrd="0" presId="urn:microsoft.com/office/officeart/2008/layout/VerticalCurvedList"/>
    <dgm:cxn modelId="{16A8C9C7-A22A-4CCC-BBDA-44ADD3A67590}" type="presParOf" srcId="{8F50AF99-BF0A-4D7E-B626-56191C7E67E5}" destId="{C73FCD88-CAF8-492E-B134-0FFD9364EA51}" srcOrd="12" destOrd="0" presId="urn:microsoft.com/office/officeart/2008/layout/VerticalCurvedList"/>
    <dgm:cxn modelId="{1629E748-E03E-4627-80B9-D44FCB34B3B3}" type="presParOf" srcId="{C73FCD88-CAF8-492E-B134-0FFD9364EA51}" destId="{F0B92C1D-E845-416C-8B3D-7B79B66A2397}" srcOrd="0" destOrd="0" presId="urn:microsoft.com/office/officeart/2008/layout/VerticalCurvedList"/>
    <dgm:cxn modelId="{B7E7F2CE-8473-463E-9C5A-19D580FFEC71}" type="presParOf" srcId="{8F50AF99-BF0A-4D7E-B626-56191C7E67E5}" destId="{6D21302E-E9F6-4B4B-B6B7-28310532D097}" srcOrd="13" destOrd="0" presId="urn:microsoft.com/office/officeart/2008/layout/VerticalCurvedList"/>
    <dgm:cxn modelId="{D53B9FEA-9498-4F5D-AA5F-31CBAEB2E1FF}" type="presParOf" srcId="{8F50AF99-BF0A-4D7E-B626-56191C7E67E5}" destId="{3D48B6EF-4F4A-4B1F-8594-B7CACDF966FC}" srcOrd="14" destOrd="0" presId="urn:microsoft.com/office/officeart/2008/layout/VerticalCurvedList"/>
    <dgm:cxn modelId="{4BD545FF-F461-4798-95F8-62F7E67E7F06}" type="presParOf" srcId="{3D48B6EF-4F4A-4B1F-8594-B7CACDF966FC}" destId="{E790B8BE-77C4-42F6-817D-BEEAA3CEA5A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C32B05-62EA-407A-B21C-2310C7945705}" type="doc">
      <dgm:prSet loTypeId="urn:microsoft.com/office/officeart/2005/8/layout/pyramid1" loCatId="pyramid" qsTypeId="urn:microsoft.com/office/officeart/2005/8/quickstyle/simple4" qsCatId="simple" csTypeId="urn:microsoft.com/office/officeart/2005/8/colors/colorful1" csCatId="colorful" phldr="1"/>
      <dgm:spPr/>
      <dgm:t>
        <a:bodyPr/>
        <a:lstStyle/>
        <a:p>
          <a:endParaRPr lang="en-US"/>
        </a:p>
      </dgm:t>
    </dgm:pt>
    <dgm:pt modelId="{8EA7219F-BDB2-48EB-9EEB-3133522D132E}">
      <dgm:prSet phldrT="[Text]"/>
      <dgm:spPr>
        <a:solidFill>
          <a:schemeClr val="accent2"/>
        </a:solidFill>
        <a:effectLst>
          <a:outerShdw blurRad="50800" dist="38100" algn="l" rotWithShape="0">
            <a:prstClr val="black">
              <a:alpha val="40000"/>
            </a:prstClr>
          </a:outerShdw>
        </a:effectLst>
      </dgm:spPr>
      <dgm:t>
        <a:bodyPr/>
        <a:lstStyle/>
        <a:p>
          <a:r>
            <a:rPr lang="en-US" dirty="0" smtClean="0"/>
            <a:t>Extern partner</a:t>
          </a:r>
          <a:endParaRPr lang="en-US" dirty="0"/>
        </a:p>
      </dgm:t>
    </dgm:pt>
    <dgm:pt modelId="{3EE8403A-CB7C-4815-85BD-AEBCAEB71B37}" type="parTrans" cxnId="{58AD7EEF-D408-406B-87EE-4691D4C30668}">
      <dgm:prSet/>
      <dgm:spPr/>
      <dgm:t>
        <a:bodyPr/>
        <a:lstStyle/>
        <a:p>
          <a:endParaRPr lang="en-US"/>
        </a:p>
      </dgm:t>
    </dgm:pt>
    <dgm:pt modelId="{C94B7947-85DC-4B21-BB99-DF8438356F98}" type="sibTrans" cxnId="{58AD7EEF-D408-406B-87EE-4691D4C30668}">
      <dgm:prSet/>
      <dgm:spPr/>
      <dgm:t>
        <a:bodyPr/>
        <a:lstStyle/>
        <a:p>
          <a:endParaRPr lang="en-US"/>
        </a:p>
      </dgm:t>
    </dgm:pt>
    <dgm:pt modelId="{8BA28110-3C4D-4B65-A456-1880B9B8C044}">
      <dgm:prSet phldrT="[Text]" custT="1"/>
      <dgm:spPr>
        <a:noFill/>
        <a:ln>
          <a:noFill/>
        </a:ln>
      </dgm:spPr>
      <dgm:t>
        <a:bodyPr/>
        <a:lstStyle/>
        <a:p>
          <a:pPr algn="l"/>
          <a:r>
            <a:rPr lang="en-US" sz="1400" dirty="0" smtClean="0"/>
            <a:t>Förvaltning </a:t>
          </a:r>
          <a:r>
            <a:rPr lang="en-US" sz="1400" dirty="0" err="1" smtClean="0"/>
            <a:t>av</a:t>
          </a:r>
          <a:r>
            <a:rPr lang="en-US" sz="1400" dirty="0" smtClean="0"/>
            <a:t> </a:t>
          </a:r>
          <a:r>
            <a:rPr lang="en-US" sz="1400" dirty="0" err="1" smtClean="0"/>
            <a:t>API:er</a:t>
          </a:r>
          <a:endParaRPr lang="en-US" sz="1400" dirty="0"/>
        </a:p>
      </dgm:t>
    </dgm:pt>
    <dgm:pt modelId="{92633400-0D09-4796-9848-67220ABE14A1}" type="parTrans" cxnId="{1D896142-E250-41E4-8577-114DB897E5B3}">
      <dgm:prSet/>
      <dgm:spPr/>
      <dgm:t>
        <a:bodyPr/>
        <a:lstStyle/>
        <a:p>
          <a:endParaRPr lang="en-US"/>
        </a:p>
      </dgm:t>
    </dgm:pt>
    <dgm:pt modelId="{AADC4A7F-BF6D-4764-B281-1669C0CA9F6D}" type="sibTrans" cxnId="{1D896142-E250-41E4-8577-114DB897E5B3}">
      <dgm:prSet/>
      <dgm:spPr/>
      <dgm:t>
        <a:bodyPr/>
        <a:lstStyle/>
        <a:p>
          <a:endParaRPr lang="en-US"/>
        </a:p>
      </dgm:t>
    </dgm:pt>
    <dgm:pt modelId="{8D3744A8-1883-4930-8E0D-B57E26D003C6}">
      <dgm:prSet phldrT="[Text]"/>
      <dgm:spPr>
        <a:solidFill>
          <a:schemeClr val="accent4">
            <a:lumMod val="75000"/>
          </a:schemeClr>
        </a:solidFill>
        <a:effectLst>
          <a:outerShdw blurRad="50800" dist="38100" algn="l" rotWithShape="0">
            <a:prstClr val="black">
              <a:alpha val="40000"/>
            </a:prstClr>
          </a:outerShdw>
        </a:effectLst>
      </dgm:spPr>
      <dgm:t>
        <a:bodyPr/>
        <a:lstStyle/>
        <a:p>
          <a:r>
            <a:rPr lang="en-US" dirty="0" err="1" smtClean="0">
              <a:solidFill>
                <a:schemeClr val="bg1"/>
              </a:solidFill>
            </a:rPr>
            <a:t>Integrationscentret</a:t>
          </a:r>
          <a:endParaRPr lang="en-US" dirty="0">
            <a:solidFill>
              <a:schemeClr val="bg1"/>
            </a:solidFill>
          </a:endParaRPr>
        </a:p>
      </dgm:t>
    </dgm:pt>
    <dgm:pt modelId="{AC9EAF57-EBF1-4FB7-8ED0-6ECFF59ADE74}" type="parTrans" cxnId="{C8FCCD3C-805E-4A27-964D-25DE1206ADCA}">
      <dgm:prSet/>
      <dgm:spPr/>
      <dgm:t>
        <a:bodyPr/>
        <a:lstStyle/>
        <a:p>
          <a:endParaRPr lang="en-US"/>
        </a:p>
      </dgm:t>
    </dgm:pt>
    <dgm:pt modelId="{D40CF7D9-D0C3-4084-8D2D-359654C28D0F}" type="sibTrans" cxnId="{C8FCCD3C-805E-4A27-964D-25DE1206ADCA}">
      <dgm:prSet/>
      <dgm:spPr/>
      <dgm:t>
        <a:bodyPr/>
        <a:lstStyle/>
        <a:p>
          <a:endParaRPr lang="en-US"/>
        </a:p>
      </dgm:t>
    </dgm:pt>
    <dgm:pt modelId="{D8973F44-FCAF-442F-8783-A2866965AAB6}">
      <dgm:prSet phldrT="[Text]" custT="1"/>
      <dgm:spPr>
        <a:noFill/>
        <a:ln>
          <a:noFill/>
        </a:ln>
      </dgm:spPr>
      <dgm:t>
        <a:bodyPr/>
        <a:lstStyle/>
        <a:p>
          <a:r>
            <a:rPr lang="en-US" sz="1400" dirty="0" smtClean="0"/>
            <a:t>Förvaltning </a:t>
          </a:r>
          <a:r>
            <a:rPr lang="en-US" sz="1400" dirty="0" err="1" smtClean="0"/>
            <a:t>av</a:t>
          </a:r>
          <a:r>
            <a:rPr lang="en-US" sz="1400" dirty="0" smtClean="0"/>
            <a:t> </a:t>
          </a:r>
          <a:r>
            <a:rPr lang="en-US" sz="1400" dirty="0" err="1" smtClean="0"/>
            <a:t>plattform</a:t>
          </a:r>
          <a:endParaRPr lang="en-US" sz="1400" dirty="0"/>
        </a:p>
      </dgm:t>
    </dgm:pt>
    <dgm:pt modelId="{9EAF4DA5-D298-43E0-A006-BCCDFAE7E227}" type="parTrans" cxnId="{415456D2-5524-4ED8-BB57-0C45DD400A8A}">
      <dgm:prSet/>
      <dgm:spPr/>
      <dgm:t>
        <a:bodyPr/>
        <a:lstStyle/>
        <a:p>
          <a:endParaRPr lang="en-US"/>
        </a:p>
      </dgm:t>
    </dgm:pt>
    <dgm:pt modelId="{CB1C23B7-F69D-48F6-BA22-0FD16D3A82BE}" type="sibTrans" cxnId="{415456D2-5524-4ED8-BB57-0C45DD400A8A}">
      <dgm:prSet/>
      <dgm:spPr/>
      <dgm:t>
        <a:bodyPr/>
        <a:lstStyle/>
        <a:p>
          <a:endParaRPr lang="en-US"/>
        </a:p>
      </dgm:t>
    </dgm:pt>
    <dgm:pt modelId="{15827902-481B-4BC7-9742-1424127F80C7}">
      <dgm:prSet phldrT="[Text]" custT="1"/>
      <dgm:spPr>
        <a:noFill/>
        <a:ln>
          <a:noFill/>
        </a:ln>
      </dgm:spPr>
      <dgm:t>
        <a:bodyPr/>
        <a:lstStyle/>
        <a:p>
          <a:r>
            <a:rPr lang="en-US" sz="1400" dirty="0" smtClean="0"/>
            <a:t>Support </a:t>
          </a:r>
          <a:r>
            <a:rPr lang="en-US" sz="1400" dirty="0" err="1" smtClean="0"/>
            <a:t>API:er</a:t>
          </a:r>
          <a:r>
            <a:rPr lang="en-US" sz="1400" dirty="0" smtClean="0"/>
            <a:t> </a:t>
          </a:r>
          <a:r>
            <a:rPr lang="en-US" sz="1400" dirty="0" err="1" smtClean="0"/>
            <a:t>kontorstid</a:t>
          </a:r>
          <a:endParaRPr lang="en-US" sz="1400" dirty="0"/>
        </a:p>
      </dgm:t>
    </dgm:pt>
    <dgm:pt modelId="{218CE1A8-CAC8-40C9-AB4A-0EC10272E613}" type="parTrans" cxnId="{B54F029F-6D1A-4B09-BE05-DCCE6E369E78}">
      <dgm:prSet/>
      <dgm:spPr/>
      <dgm:t>
        <a:bodyPr/>
        <a:lstStyle/>
        <a:p>
          <a:endParaRPr lang="en-US"/>
        </a:p>
      </dgm:t>
    </dgm:pt>
    <dgm:pt modelId="{2064A3C4-F1F9-41C6-8921-0C5E729B95C7}" type="sibTrans" cxnId="{B54F029F-6D1A-4B09-BE05-DCCE6E369E78}">
      <dgm:prSet/>
      <dgm:spPr/>
      <dgm:t>
        <a:bodyPr/>
        <a:lstStyle/>
        <a:p>
          <a:endParaRPr lang="en-US"/>
        </a:p>
      </dgm:t>
    </dgm:pt>
    <dgm:pt modelId="{BB36F745-62BA-4892-99D7-E4239B0F3843}">
      <dgm:prSet phldrT="[Text]"/>
      <dgm:spPr>
        <a:solidFill>
          <a:srgbClr val="00B0F0"/>
        </a:solidFill>
        <a:effectLst>
          <a:outerShdw blurRad="50800" dist="38100" algn="l" rotWithShape="0">
            <a:prstClr val="black">
              <a:alpha val="40000"/>
            </a:prstClr>
          </a:outerShdw>
        </a:effectLst>
      </dgm:spPr>
      <dgm:t>
        <a:bodyPr/>
        <a:lstStyle/>
        <a:p>
          <a:r>
            <a:rPr lang="en-US" dirty="0" smtClean="0"/>
            <a:t>IT-Drift</a:t>
          </a:r>
          <a:endParaRPr lang="en-US" dirty="0"/>
        </a:p>
      </dgm:t>
    </dgm:pt>
    <dgm:pt modelId="{CE269D49-A2E4-44F1-A948-9BE1FE5D6140}" type="parTrans" cxnId="{C96A1F07-338B-48CD-B344-80BE34A6C9DF}">
      <dgm:prSet/>
      <dgm:spPr/>
      <dgm:t>
        <a:bodyPr/>
        <a:lstStyle/>
        <a:p>
          <a:endParaRPr lang="en-US"/>
        </a:p>
      </dgm:t>
    </dgm:pt>
    <dgm:pt modelId="{5CE5B550-A310-4948-9BA1-267AF81C5FA4}" type="sibTrans" cxnId="{C96A1F07-338B-48CD-B344-80BE34A6C9DF}">
      <dgm:prSet/>
      <dgm:spPr/>
      <dgm:t>
        <a:bodyPr/>
        <a:lstStyle/>
        <a:p>
          <a:endParaRPr lang="en-US"/>
        </a:p>
      </dgm:t>
    </dgm:pt>
    <dgm:pt modelId="{B0A5C91A-6241-4BED-82F0-B735EBACD6B9}">
      <dgm:prSet phldrT="[Text]" custT="1"/>
      <dgm:spPr>
        <a:noFill/>
        <a:ln>
          <a:noFill/>
        </a:ln>
      </dgm:spPr>
      <dgm:t>
        <a:bodyPr/>
        <a:lstStyle/>
        <a:p>
          <a:r>
            <a:rPr lang="en-US" sz="1400" dirty="0" smtClean="0"/>
            <a:t>Drift </a:t>
          </a:r>
          <a:r>
            <a:rPr lang="en-US" sz="1400" dirty="0" err="1" smtClean="0"/>
            <a:t>infrastruktur</a:t>
          </a:r>
          <a:endParaRPr lang="en-US" sz="1400" dirty="0"/>
        </a:p>
      </dgm:t>
    </dgm:pt>
    <dgm:pt modelId="{11A957F9-0D29-4041-BB96-258FC96AFB4D}" type="parTrans" cxnId="{E39A793C-A4E9-4DE4-882C-FEA2BEB8896B}">
      <dgm:prSet/>
      <dgm:spPr/>
      <dgm:t>
        <a:bodyPr/>
        <a:lstStyle/>
        <a:p>
          <a:endParaRPr lang="en-US"/>
        </a:p>
      </dgm:t>
    </dgm:pt>
    <dgm:pt modelId="{80537C20-BA35-41C8-987F-0C39B9782FD4}" type="sibTrans" cxnId="{E39A793C-A4E9-4DE4-882C-FEA2BEB8896B}">
      <dgm:prSet/>
      <dgm:spPr/>
      <dgm:t>
        <a:bodyPr/>
        <a:lstStyle/>
        <a:p>
          <a:endParaRPr lang="en-US"/>
        </a:p>
      </dgm:t>
    </dgm:pt>
    <dgm:pt modelId="{2DC41543-8384-45E5-9F56-968B514A9050}">
      <dgm:prSet phldrT="[Text]" custT="1"/>
      <dgm:spPr>
        <a:noFill/>
        <a:ln>
          <a:noFill/>
        </a:ln>
      </dgm:spPr>
      <dgm:t>
        <a:bodyPr/>
        <a:lstStyle/>
        <a:p>
          <a:r>
            <a:rPr lang="en-US" sz="1400" dirty="0" smtClean="0"/>
            <a:t>Support 24 * 7</a:t>
          </a:r>
          <a:endParaRPr lang="en-US" sz="1400" dirty="0"/>
        </a:p>
      </dgm:t>
    </dgm:pt>
    <dgm:pt modelId="{E0CB69FD-7A6A-4C27-8BB3-16299D61F247}" type="parTrans" cxnId="{87E17735-10DF-4035-9FE4-C28C73A384E7}">
      <dgm:prSet/>
      <dgm:spPr/>
      <dgm:t>
        <a:bodyPr/>
        <a:lstStyle/>
        <a:p>
          <a:endParaRPr lang="sv-SE"/>
        </a:p>
      </dgm:t>
    </dgm:pt>
    <dgm:pt modelId="{0C6ED4F7-060A-4648-AAD0-AF35FF9DDF53}" type="sibTrans" cxnId="{87E17735-10DF-4035-9FE4-C28C73A384E7}">
      <dgm:prSet/>
      <dgm:spPr/>
      <dgm:t>
        <a:bodyPr/>
        <a:lstStyle/>
        <a:p>
          <a:endParaRPr lang="sv-SE"/>
        </a:p>
      </dgm:t>
    </dgm:pt>
    <dgm:pt modelId="{78982A53-F6C4-4B55-824B-B18DB39F49C2}" type="pres">
      <dgm:prSet presAssocID="{B9C32B05-62EA-407A-B21C-2310C7945705}" presName="Name0" presStyleCnt="0">
        <dgm:presLayoutVars>
          <dgm:dir/>
          <dgm:animLvl val="lvl"/>
          <dgm:resizeHandles val="exact"/>
        </dgm:presLayoutVars>
      </dgm:prSet>
      <dgm:spPr/>
      <dgm:t>
        <a:bodyPr/>
        <a:lstStyle/>
        <a:p>
          <a:endParaRPr lang="en-US"/>
        </a:p>
      </dgm:t>
    </dgm:pt>
    <dgm:pt modelId="{882423C8-4D64-441A-B270-95B801E5DB78}" type="pres">
      <dgm:prSet presAssocID="{8EA7219F-BDB2-48EB-9EEB-3133522D132E}" presName="Name8" presStyleCnt="0"/>
      <dgm:spPr/>
    </dgm:pt>
    <dgm:pt modelId="{61EC955E-7635-42CC-B82E-C143CA823C99}" type="pres">
      <dgm:prSet presAssocID="{8EA7219F-BDB2-48EB-9EEB-3133522D132E}" presName="acctBkgd" presStyleLbl="alignAcc1" presStyleIdx="0" presStyleCnt="3"/>
      <dgm:spPr/>
      <dgm:t>
        <a:bodyPr/>
        <a:lstStyle/>
        <a:p>
          <a:endParaRPr lang="en-US"/>
        </a:p>
      </dgm:t>
    </dgm:pt>
    <dgm:pt modelId="{9D4C14B9-743C-4A56-BEBA-2FF296A3248B}" type="pres">
      <dgm:prSet presAssocID="{8EA7219F-BDB2-48EB-9EEB-3133522D132E}" presName="acctTx" presStyleLbl="alignAcc1" presStyleIdx="0" presStyleCnt="3">
        <dgm:presLayoutVars>
          <dgm:bulletEnabled val="1"/>
        </dgm:presLayoutVars>
      </dgm:prSet>
      <dgm:spPr/>
      <dgm:t>
        <a:bodyPr/>
        <a:lstStyle/>
        <a:p>
          <a:endParaRPr lang="en-US"/>
        </a:p>
      </dgm:t>
    </dgm:pt>
    <dgm:pt modelId="{1D04402F-BC84-4235-9E7D-294BB1C1B30C}" type="pres">
      <dgm:prSet presAssocID="{8EA7219F-BDB2-48EB-9EEB-3133522D132E}" presName="level" presStyleLbl="node1" presStyleIdx="0" presStyleCnt="3">
        <dgm:presLayoutVars>
          <dgm:chMax val="1"/>
          <dgm:bulletEnabled val="1"/>
        </dgm:presLayoutVars>
      </dgm:prSet>
      <dgm:spPr/>
      <dgm:t>
        <a:bodyPr/>
        <a:lstStyle/>
        <a:p>
          <a:endParaRPr lang="en-US"/>
        </a:p>
      </dgm:t>
    </dgm:pt>
    <dgm:pt modelId="{5453ED05-FC45-48AC-B8D9-7008A4426A92}" type="pres">
      <dgm:prSet presAssocID="{8EA7219F-BDB2-48EB-9EEB-3133522D132E}" presName="levelTx" presStyleLbl="revTx" presStyleIdx="0" presStyleCnt="0">
        <dgm:presLayoutVars>
          <dgm:chMax val="1"/>
          <dgm:bulletEnabled val="1"/>
        </dgm:presLayoutVars>
      </dgm:prSet>
      <dgm:spPr/>
      <dgm:t>
        <a:bodyPr/>
        <a:lstStyle/>
        <a:p>
          <a:endParaRPr lang="en-US"/>
        </a:p>
      </dgm:t>
    </dgm:pt>
    <dgm:pt modelId="{5B157868-7CAD-443F-BFCE-7C6AABC003F9}" type="pres">
      <dgm:prSet presAssocID="{8D3744A8-1883-4930-8E0D-B57E26D003C6}" presName="Name8" presStyleCnt="0"/>
      <dgm:spPr/>
    </dgm:pt>
    <dgm:pt modelId="{3CC70F75-A766-45D7-8D60-33867A19FC10}" type="pres">
      <dgm:prSet presAssocID="{8D3744A8-1883-4930-8E0D-B57E26D003C6}" presName="acctBkgd" presStyleLbl="alignAcc1" presStyleIdx="1" presStyleCnt="3"/>
      <dgm:spPr/>
      <dgm:t>
        <a:bodyPr/>
        <a:lstStyle/>
        <a:p>
          <a:endParaRPr lang="en-US"/>
        </a:p>
      </dgm:t>
    </dgm:pt>
    <dgm:pt modelId="{E1FE9C04-6151-4B29-BF3F-DF3CA8E94905}" type="pres">
      <dgm:prSet presAssocID="{8D3744A8-1883-4930-8E0D-B57E26D003C6}" presName="acctTx" presStyleLbl="alignAcc1" presStyleIdx="1" presStyleCnt="3">
        <dgm:presLayoutVars>
          <dgm:bulletEnabled val="1"/>
        </dgm:presLayoutVars>
      </dgm:prSet>
      <dgm:spPr/>
      <dgm:t>
        <a:bodyPr/>
        <a:lstStyle/>
        <a:p>
          <a:endParaRPr lang="en-US"/>
        </a:p>
      </dgm:t>
    </dgm:pt>
    <dgm:pt modelId="{FF9BC03B-86EC-4009-9282-9BB629483248}" type="pres">
      <dgm:prSet presAssocID="{8D3744A8-1883-4930-8E0D-B57E26D003C6}" presName="level" presStyleLbl="node1" presStyleIdx="1" presStyleCnt="3" custScaleY="162539">
        <dgm:presLayoutVars>
          <dgm:chMax val="1"/>
          <dgm:bulletEnabled val="1"/>
        </dgm:presLayoutVars>
      </dgm:prSet>
      <dgm:spPr/>
      <dgm:t>
        <a:bodyPr/>
        <a:lstStyle/>
        <a:p>
          <a:endParaRPr lang="en-US"/>
        </a:p>
      </dgm:t>
    </dgm:pt>
    <dgm:pt modelId="{058C529F-972A-4BCB-AB22-42ADA5D51E59}" type="pres">
      <dgm:prSet presAssocID="{8D3744A8-1883-4930-8E0D-B57E26D003C6}" presName="levelTx" presStyleLbl="revTx" presStyleIdx="0" presStyleCnt="0">
        <dgm:presLayoutVars>
          <dgm:chMax val="1"/>
          <dgm:bulletEnabled val="1"/>
        </dgm:presLayoutVars>
      </dgm:prSet>
      <dgm:spPr/>
      <dgm:t>
        <a:bodyPr/>
        <a:lstStyle/>
        <a:p>
          <a:endParaRPr lang="en-US"/>
        </a:p>
      </dgm:t>
    </dgm:pt>
    <dgm:pt modelId="{C22574B1-659B-4AAC-B4A4-4C54EEB099C0}" type="pres">
      <dgm:prSet presAssocID="{BB36F745-62BA-4892-99D7-E4239B0F3843}" presName="Name8" presStyleCnt="0"/>
      <dgm:spPr/>
    </dgm:pt>
    <dgm:pt modelId="{F47FAA2F-B95A-4BEE-93DD-0F13B2F1FE00}" type="pres">
      <dgm:prSet presAssocID="{BB36F745-62BA-4892-99D7-E4239B0F3843}" presName="acctBkgd" presStyleLbl="alignAcc1" presStyleIdx="2" presStyleCnt="3"/>
      <dgm:spPr/>
      <dgm:t>
        <a:bodyPr/>
        <a:lstStyle/>
        <a:p>
          <a:endParaRPr lang="en-US"/>
        </a:p>
      </dgm:t>
    </dgm:pt>
    <dgm:pt modelId="{D301FA0E-BFFE-4901-940B-111625386AB1}" type="pres">
      <dgm:prSet presAssocID="{BB36F745-62BA-4892-99D7-E4239B0F3843}" presName="acctTx" presStyleLbl="alignAcc1" presStyleIdx="2" presStyleCnt="3">
        <dgm:presLayoutVars>
          <dgm:bulletEnabled val="1"/>
        </dgm:presLayoutVars>
      </dgm:prSet>
      <dgm:spPr/>
      <dgm:t>
        <a:bodyPr/>
        <a:lstStyle/>
        <a:p>
          <a:endParaRPr lang="en-US"/>
        </a:p>
      </dgm:t>
    </dgm:pt>
    <dgm:pt modelId="{D60FCD16-4378-454D-B07D-97E4F0443EEC}" type="pres">
      <dgm:prSet presAssocID="{BB36F745-62BA-4892-99D7-E4239B0F3843}" presName="level" presStyleLbl="node1" presStyleIdx="2" presStyleCnt="3">
        <dgm:presLayoutVars>
          <dgm:chMax val="1"/>
          <dgm:bulletEnabled val="1"/>
        </dgm:presLayoutVars>
      </dgm:prSet>
      <dgm:spPr/>
      <dgm:t>
        <a:bodyPr/>
        <a:lstStyle/>
        <a:p>
          <a:endParaRPr lang="en-US"/>
        </a:p>
      </dgm:t>
    </dgm:pt>
    <dgm:pt modelId="{78923C85-640E-4C10-942A-C13ABF8DC268}" type="pres">
      <dgm:prSet presAssocID="{BB36F745-62BA-4892-99D7-E4239B0F3843}" presName="levelTx" presStyleLbl="revTx" presStyleIdx="0" presStyleCnt="0">
        <dgm:presLayoutVars>
          <dgm:chMax val="1"/>
          <dgm:bulletEnabled val="1"/>
        </dgm:presLayoutVars>
      </dgm:prSet>
      <dgm:spPr/>
      <dgm:t>
        <a:bodyPr/>
        <a:lstStyle/>
        <a:p>
          <a:endParaRPr lang="en-US"/>
        </a:p>
      </dgm:t>
    </dgm:pt>
  </dgm:ptLst>
  <dgm:cxnLst>
    <dgm:cxn modelId="{C9BF9AFD-51AA-485F-99AE-8E2FB79ADD6D}" type="presOf" srcId="{8BA28110-3C4D-4B65-A456-1880B9B8C044}" destId="{9D4C14B9-743C-4A56-BEBA-2FF296A3248B}" srcOrd="1" destOrd="0" presId="urn:microsoft.com/office/officeart/2005/8/layout/pyramid1"/>
    <dgm:cxn modelId="{C8FCCD3C-805E-4A27-964D-25DE1206ADCA}" srcId="{B9C32B05-62EA-407A-B21C-2310C7945705}" destId="{8D3744A8-1883-4930-8E0D-B57E26D003C6}" srcOrd="1" destOrd="0" parTransId="{AC9EAF57-EBF1-4FB7-8ED0-6ECFF59ADE74}" sibTransId="{D40CF7D9-D0C3-4084-8D2D-359654C28D0F}"/>
    <dgm:cxn modelId="{BAD5CB92-182F-4712-B93B-86C1CD8F5CD6}" type="presOf" srcId="{15827902-481B-4BC7-9742-1424127F80C7}" destId="{E1FE9C04-6151-4B29-BF3F-DF3CA8E94905}" srcOrd="1" destOrd="1" presId="urn:microsoft.com/office/officeart/2005/8/layout/pyramid1"/>
    <dgm:cxn modelId="{F674B2EA-2E21-4DF2-8997-FA682DEE2045}" type="presOf" srcId="{8BA28110-3C4D-4B65-A456-1880B9B8C044}" destId="{61EC955E-7635-42CC-B82E-C143CA823C99}" srcOrd="0" destOrd="0" presId="urn:microsoft.com/office/officeart/2005/8/layout/pyramid1"/>
    <dgm:cxn modelId="{C96A1F07-338B-48CD-B344-80BE34A6C9DF}" srcId="{B9C32B05-62EA-407A-B21C-2310C7945705}" destId="{BB36F745-62BA-4892-99D7-E4239B0F3843}" srcOrd="2" destOrd="0" parTransId="{CE269D49-A2E4-44F1-A948-9BE1FE5D6140}" sibTransId="{5CE5B550-A310-4948-9BA1-267AF81C5FA4}"/>
    <dgm:cxn modelId="{5BFABB43-538D-4027-A35A-9FB95FD69E2A}" type="presOf" srcId="{8EA7219F-BDB2-48EB-9EEB-3133522D132E}" destId="{1D04402F-BC84-4235-9E7D-294BB1C1B30C}" srcOrd="0" destOrd="0" presId="urn:microsoft.com/office/officeart/2005/8/layout/pyramid1"/>
    <dgm:cxn modelId="{868D229B-3700-48EF-BF9F-D5A3AEA3B409}" type="presOf" srcId="{B0A5C91A-6241-4BED-82F0-B735EBACD6B9}" destId="{F47FAA2F-B95A-4BEE-93DD-0F13B2F1FE00}" srcOrd="0" destOrd="0" presId="urn:microsoft.com/office/officeart/2005/8/layout/pyramid1"/>
    <dgm:cxn modelId="{60DB47D8-5C85-4BC4-9461-84D35A64BD47}" type="presOf" srcId="{D8973F44-FCAF-442F-8783-A2866965AAB6}" destId="{E1FE9C04-6151-4B29-BF3F-DF3CA8E94905}" srcOrd="1" destOrd="0" presId="urn:microsoft.com/office/officeart/2005/8/layout/pyramid1"/>
    <dgm:cxn modelId="{436BF6DF-87DC-471A-8838-FCCBA1FA8E20}" type="presOf" srcId="{8D3744A8-1883-4930-8E0D-B57E26D003C6}" destId="{058C529F-972A-4BCB-AB22-42ADA5D51E59}" srcOrd="1" destOrd="0" presId="urn:microsoft.com/office/officeart/2005/8/layout/pyramid1"/>
    <dgm:cxn modelId="{B54F029F-6D1A-4B09-BE05-DCCE6E369E78}" srcId="{8D3744A8-1883-4930-8E0D-B57E26D003C6}" destId="{15827902-481B-4BC7-9742-1424127F80C7}" srcOrd="1" destOrd="0" parTransId="{218CE1A8-CAC8-40C9-AB4A-0EC10272E613}" sibTransId="{2064A3C4-F1F9-41C6-8921-0C5E729B95C7}"/>
    <dgm:cxn modelId="{1D896142-E250-41E4-8577-114DB897E5B3}" srcId="{8EA7219F-BDB2-48EB-9EEB-3133522D132E}" destId="{8BA28110-3C4D-4B65-A456-1880B9B8C044}" srcOrd="0" destOrd="0" parTransId="{92633400-0D09-4796-9848-67220ABE14A1}" sibTransId="{AADC4A7F-BF6D-4764-B281-1669C0CA9F6D}"/>
    <dgm:cxn modelId="{6226A098-3F75-469F-95AF-F806556F45AE}" type="presOf" srcId="{2DC41543-8384-45E5-9F56-968B514A9050}" destId="{F47FAA2F-B95A-4BEE-93DD-0F13B2F1FE00}" srcOrd="0" destOrd="1" presId="urn:microsoft.com/office/officeart/2005/8/layout/pyramid1"/>
    <dgm:cxn modelId="{58AD7EEF-D408-406B-87EE-4691D4C30668}" srcId="{B9C32B05-62EA-407A-B21C-2310C7945705}" destId="{8EA7219F-BDB2-48EB-9EEB-3133522D132E}" srcOrd="0" destOrd="0" parTransId="{3EE8403A-CB7C-4815-85BD-AEBCAEB71B37}" sibTransId="{C94B7947-85DC-4B21-BB99-DF8438356F98}"/>
    <dgm:cxn modelId="{4B1DFE97-1BB6-414F-A029-FFA96E874E42}" type="presOf" srcId="{BB36F745-62BA-4892-99D7-E4239B0F3843}" destId="{78923C85-640E-4C10-942A-C13ABF8DC268}" srcOrd="1" destOrd="0" presId="urn:microsoft.com/office/officeart/2005/8/layout/pyramid1"/>
    <dgm:cxn modelId="{8EC95B12-1C1E-41CF-98E1-D184B33849FE}" type="presOf" srcId="{BB36F745-62BA-4892-99D7-E4239B0F3843}" destId="{D60FCD16-4378-454D-B07D-97E4F0443EEC}" srcOrd="0" destOrd="0" presId="urn:microsoft.com/office/officeart/2005/8/layout/pyramid1"/>
    <dgm:cxn modelId="{87E17735-10DF-4035-9FE4-C28C73A384E7}" srcId="{BB36F745-62BA-4892-99D7-E4239B0F3843}" destId="{2DC41543-8384-45E5-9F56-968B514A9050}" srcOrd="1" destOrd="0" parTransId="{E0CB69FD-7A6A-4C27-8BB3-16299D61F247}" sibTransId="{0C6ED4F7-060A-4648-AAD0-AF35FF9DDF53}"/>
    <dgm:cxn modelId="{D2216996-8C41-453D-A964-6CC414A300C3}" type="presOf" srcId="{2DC41543-8384-45E5-9F56-968B514A9050}" destId="{D301FA0E-BFFE-4901-940B-111625386AB1}" srcOrd="1" destOrd="1" presId="urn:microsoft.com/office/officeart/2005/8/layout/pyramid1"/>
    <dgm:cxn modelId="{415456D2-5524-4ED8-BB57-0C45DD400A8A}" srcId="{8D3744A8-1883-4930-8E0D-B57E26D003C6}" destId="{D8973F44-FCAF-442F-8783-A2866965AAB6}" srcOrd="0" destOrd="0" parTransId="{9EAF4DA5-D298-43E0-A006-BCCDFAE7E227}" sibTransId="{CB1C23B7-F69D-48F6-BA22-0FD16D3A82BE}"/>
    <dgm:cxn modelId="{26E03EA5-BEE9-427B-805B-8EBF1908CA8E}" type="presOf" srcId="{8EA7219F-BDB2-48EB-9EEB-3133522D132E}" destId="{5453ED05-FC45-48AC-B8D9-7008A4426A92}" srcOrd="1" destOrd="0" presId="urn:microsoft.com/office/officeart/2005/8/layout/pyramid1"/>
    <dgm:cxn modelId="{8C200D6B-842A-427C-91E7-514BF6858CE2}" type="presOf" srcId="{B9C32B05-62EA-407A-B21C-2310C7945705}" destId="{78982A53-F6C4-4B55-824B-B18DB39F49C2}" srcOrd="0" destOrd="0" presId="urn:microsoft.com/office/officeart/2005/8/layout/pyramid1"/>
    <dgm:cxn modelId="{6B78C372-7A3E-4709-9F6B-D80D3DA64913}" type="presOf" srcId="{15827902-481B-4BC7-9742-1424127F80C7}" destId="{3CC70F75-A766-45D7-8D60-33867A19FC10}" srcOrd="0" destOrd="1" presId="urn:microsoft.com/office/officeart/2005/8/layout/pyramid1"/>
    <dgm:cxn modelId="{E39A793C-A4E9-4DE4-882C-FEA2BEB8896B}" srcId="{BB36F745-62BA-4892-99D7-E4239B0F3843}" destId="{B0A5C91A-6241-4BED-82F0-B735EBACD6B9}" srcOrd="0" destOrd="0" parTransId="{11A957F9-0D29-4041-BB96-258FC96AFB4D}" sibTransId="{80537C20-BA35-41C8-987F-0C39B9782FD4}"/>
    <dgm:cxn modelId="{D6B77B92-1839-4180-A2E2-E02B725D2128}" type="presOf" srcId="{8D3744A8-1883-4930-8E0D-B57E26D003C6}" destId="{FF9BC03B-86EC-4009-9282-9BB629483248}" srcOrd="0" destOrd="0" presId="urn:microsoft.com/office/officeart/2005/8/layout/pyramid1"/>
    <dgm:cxn modelId="{206F7886-B6CB-44F4-89A8-23C2F5E43D8C}" type="presOf" srcId="{D8973F44-FCAF-442F-8783-A2866965AAB6}" destId="{3CC70F75-A766-45D7-8D60-33867A19FC10}" srcOrd="0" destOrd="0" presId="urn:microsoft.com/office/officeart/2005/8/layout/pyramid1"/>
    <dgm:cxn modelId="{2DADDFC6-70A4-49A2-86CF-7042003FC0F1}" type="presOf" srcId="{B0A5C91A-6241-4BED-82F0-B735EBACD6B9}" destId="{D301FA0E-BFFE-4901-940B-111625386AB1}" srcOrd="1" destOrd="0" presId="urn:microsoft.com/office/officeart/2005/8/layout/pyramid1"/>
    <dgm:cxn modelId="{92CFBB23-C173-4F30-B18A-FA235AA1D5A4}" type="presParOf" srcId="{78982A53-F6C4-4B55-824B-B18DB39F49C2}" destId="{882423C8-4D64-441A-B270-95B801E5DB78}" srcOrd="0" destOrd="0" presId="urn:microsoft.com/office/officeart/2005/8/layout/pyramid1"/>
    <dgm:cxn modelId="{7EA523A5-6E7D-428B-8489-9DF6899EB81F}" type="presParOf" srcId="{882423C8-4D64-441A-B270-95B801E5DB78}" destId="{61EC955E-7635-42CC-B82E-C143CA823C99}" srcOrd="0" destOrd="0" presId="urn:microsoft.com/office/officeart/2005/8/layout/pyramid1"/>
    <dgm:cxn modelId="{81004105-37DB-4D41-8BE3-9CB72B049679}" type="presParOf" srcId="{882423C8-4D64-441A-B270-95B801E5DB78}" destId="{9D4C14B9-743C-4A56-BEBA-2FF296A3248B}" srcOrd="1" destOrd="0" presId="urn:microsoft.com/office/officeart/2005/8/layout/pyramid1"/>
    <dgm:cxn modelId="{B5606300-F81C-4541-9D10-93C829FE22CC}" type="presParOf" srcId="{882423C8-4D64-441A-B270-95B801E5DB78}" destId="{1D04402F-BC84-4235-9E7D-294BB1C1B30C}" srcOrd="2" destOrd="0" presId="urn:microsoft.com/office/officeart/2005/8/layout/pyramid1"/>
    <dgm:cxn modelId="{51D3A8BD-A487-4C98-A4BF-477D9D642A91}" type="presParOf" srcId="{882423C8-4D64-441A-B270-95B801E5DB78}" destId="{5453ED05-FC45-48AC-B8D9-7008A4426A92}" srcOrd="3" destOrd="0" presId="urn:microsoft.com/office/officeart/2005/8/layout/pyramid1"/>
    <dgm:cxn modelId="{103E3CFE-5B5B-4699-A007-E0B20249F0D8}" type="presParOf" srcId="{78982A53-F6C4-4B55-824B-B18DB39F49C2}" destId="{5B157868-7CAD-443F-BFCE-7C6AABC003F9}" srcOrd="1" destOrd="0" presId="urn:microsoft.com/office/officeart/2005/8/layout/pyramid1"/>
    <dgm:cxn modelId="{366169CA-8C26-4767-B194-CE5C1025A1A8}" type="presParOf" srcId="{5B157868-7CAD-443F-BFCE-7C6AABC003F9}" destId="{3CC70F75-A766-45D7-8D60-33867A19FC10}" srcOrd="0" destOrd="0" presId="urn:microsoft.com/office/officeart/2005/8/layout/pyramid1"/>
    <dgm:cxn modelId="{B7C7564E-65F3-4684-A877-28851F100BC3}" type="presParOf" srcId="{5B157868-7CAD-443F-BFCE-7C6AABC003F9}" destId="{E1FE9C04-6151-4B29-BF3F-DF3CA8E94905}" srcOrd="1" destOrd="0" presId="urn:microsoft.com/office/officeart/2005/8/layout/pyramid1"/>
    <dgm:cxn modelId="{A0BECA2B-36CB-4A1F-BAA5-36AA5E588337}" type="presParOf" srcId="{5B157868-7CAD-443F-BFCE-7C6AABC003F9}" destId="{FF9BC03B-86EC-4009-9282-9BB629483248}" srcOrd="2" destOrd="0" presId="urn:microsoft.com/office/officeart/2005/8/layout/pyramid1"/>
    <dgm:cxn modelId="{182F8663-8E34-4596-8ECC-DCD2D3F9D760}" type="presParOf" srcId="{5B157868-7CAD-443F-BFCE-7C6AABC003F9}" destId="{058C529F-972A-4BCB-AB22-42ADA5D51E59}" srcOrd="3" destOrd="0" presId="urn:microsoft.com/office/officeart/2005/8/layout/pyramid1"/>
    <dgm:cxn modelId="{21733965-D205-4266-968F-144B0170F594}" type="presParOf" srcId="{78982A53-F6C4-4B55-824B-B18DB39F49C2}" destId="{C22574B1-659B-4AAC-B4A4-4C54EEB099C0}" srcOrd="2" destOrd="0" presId="urn:microsoft.com/office/officeart/2005/8/layout/pyramid1"/>
    <dgm:cxn modelId="{3F4E26D5-1AF5-4962-8942-EC4A4212042F}" type="presParOf" srcId="{C22574B1-659B-4AAC-B4A4-4C54EEB099C0}" destId="{F47FAA2F-B95A-4BEE-93DD-0F13B2F1FE00}" srcOrd="0" destOrd="0" presId="urn:microsoft.com/office/officeart/2005/8/layout/pyramid1"/>
    <dgm:cxn modelId="{CEC610BE-4F5D-4D35-9A7E-C4892F7C7D26}" type="presParOf" srcId="{C22574B1-659B-4AAC-B4A4-4C54EEB099C0}" destId="{D301FA0E-BFFE-4901-940B-111625386AB1}" srcOrd="1" destOrd="0" presId="urn:microsoft.com/office/officeart/2005/8/layout/pyramid1"/>
    <dgm:cxn modelId="{C0E260E4-220D-4AE4-94EE-ADDBEF9F4325}" type="presParOf" srcId="{C22574B1-659B-4AAC-B4A4-4C54EEB099C0}" destId="{D60FCD16-4378-454D-B07D-97E4F0443EEC}" srcOrd="2" destOrd="0" presId="urn:microsoft.com/office/officeart/2005/8/layout/pyramid1"/>
    <dgm:cxn modelId="{ABDB8C22-BBE0-4A77-8957-D70AC9BFF5B6}" type="presParOf" srcId="{C22574B1-659B-4AAC-B4A4-4C54EEB099C0}" destId="{78923C85-640E-4C10-942A-C13ABF8DC268}" srcOrd="3" destOrd="0" presId="urn:microsoft.com/office/officeart/2005/8/layout/pyramid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4302125" cy="71913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5622925" y="0"/>
            <a:ext cx="4302125" cy="719138"/>
          </a:xfrm>
          <a:prstGeom prst="rect">
            <a:avLst/>
          </a:prstGeom>
        </p:spPr>
        <p:txBody>
          <a:bodyPr vert="horz" lIns="91440" tIns="45720" rIns="91440" bIns="45720" rtlCol="0"/>
          <a:lstStyle>
            <a:lvl1pPr algn="r">
              <a:defRPr sz="1200"/>
            </a:lvl1pPr>
          </a:lstStyle>
          <a:p>
            <a:fld id="{C5DA9844-E2F7-4D74-87F3-55345D6F9217}" type="datetimeFigureOut">
              <a:rPr lang="sv-SE" smtClean="0"/>
              <a:t>2017-03-23</a:t>
            </a:fld>
            <a:endParaRPr lang="sv-SE"/>
          </a:p>
        </p:txBody>
      </p:sp>
      <p:sp>
        <p:nvSpPr>
          <p:cNvPr id="4" name="Platshållare för bildobjekt 3"/>
          <p:cNvSpPr>
            <a:spLocks noGrp="1" noRot="1" noChangeAspect="1"/>
          </p:cNvSpPr>
          <p:nvPr>
            <p:ph type="sldImg" idx="2"/>
          </p:nvPr>
        </p:nvSpPr>
        <p:spPr>
          <a:xfrm>
            <a:off x="657225" y="1793875"/>
            <a:ext cx="8612188" cy="484505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992188" y="6908800"/>
            <a:ext cx="7942262" cy="5653088"/>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13636625"/>
            <a:ext cx="4302125" cy="719138"/>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5622925" y="13636625"/>
            <a:ext cx="4302125" cy="719138"/>
          </a:xfrm>
          <a:prstGeom prst="rect">
            <a:avLst/>
          </a:prstGeom>
        </p:spPr>
        <p:txBody>
          <a:bodyPr vert="horz" lIns="91440" tIns="45720" rIns="91440" bIns="45720" rtlCol="0" anchor="b"/>
          <a:lstStyle>
            <a:lvl1pPr algn="r">
              <a:defRPr sz="1200"/>
            </a:lvl1pPr>
          </a:lstStyle>
          <a:p>
            <a:fld id="{BDF9CF6D-A000-434B-99E2-0340C5C67A78}" type="slidenum">
              <a:rPr lang="sv-SE" smtClean="0"/>
              <a:t>‹#›</a:t>
            </a:fld>
            <a:endParaRPr lang="sv-SE"/>
          </a:p>
        </p:txBody>
      </p:sp>
    </p:spTree>
    <p:extLst>
      <p:ext uri="{BB962C8B-B14F-4D97-AF65-F5344CB8AC3E}">
        <p14:creationId xmlns:p14="http://schemas.microsoft.com/office/powerpoint/2010/main" val="325614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06701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06EBA33-21CD-40D2-8DC4-8E7B564D9F45}" type="slidenum">
              <a:rPr lang="sv-SE" smtClean="0"/>
              <a:t>4</a:t>
            </a:fld>
            <a:endParaRPr lang="sv-SE"/>
          </a:p>
        </p:txBody>
      </p:sp>
    </p:spTree>
    <p:extLst>
      <p:ext uri="{BB962C8B-B14F-4D97-AF65-F5344CB8AC3E}">
        <p14:creationId xmlns:p14="http://schemas.microsoft.com/office/powerpoint/2010/main" val="858324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Talartext:</a:t>
            </a:r>
          </a:p>
          <a:p>
            <a:r>
              <a:rPr lang="sv-SE" dirty="0" smtClean="0"/>
              <a:t>Vi ser</a:t>
            </a:r>
            <a:r>
              <a:rPr lang="sv-SE" baseline="0" dirty="0" smtClean="0"/>
              <a:t> satsningen på </a:t>
            </a:r>
            <a:r>
              <a:rPr lang="sv-SE" baseline="0" dirty="0" err="1" smtClean="0"/>
              <a:t>API:er</a:t>
            </a:r>
            <a:r>
              <a:rPr lang="sv-SE" baseline="0" dirty="0" smtClean="0"/>
              <a:t> och hanteringen av de som </a:t>
            </a:r>
            <a:r>
              <a:rPr lang="sv-SE" baseline="0" dirty="0" err="1" smtClean="0"/>
              <a:t>varumärkesbyggande</a:t>
            </a:r>
            <a:r>
              <a:rPr lang="sv-SE" baseline="0" dirty="0" smtClean="0"/>
              <a:t> och en viktig del i att nå våra mål. </a:t>
            </a:r>
            <a:br>
              <a:rPr lang="sv-SE" baseline="0" dirty="0" smtClean="0"/>
            </a:br>
            <a:r>
              <a:rPr lang="sv-SE" baseline="0" dirty="0" smtClean="0"/>
              <a:t>Vi uppfattas vara i framkant, vi strävar efter och möjliggör organisationsöverskridande samverkan samt bidrar till innovation och utveckling av nya tjänster som bidrar till ökat hållbart resande. Svårt mäta detta i pengar men vi har ett gott </a:t>
            </a:r>
            <a:r>
              <a:rPr lang="sv-SE" baseline="0" dirty="0" err="1" smtClean="0"/>
              <a:t>renomé</a:t>
            </a:r>
            <a:r>
              <a:rPr lang="sv-SE" baseline="0" dirty="0" smtClean="0"/>
              <a:t> där ute och ligger långt framme.</a:t>
            </a:r>
          </a:p>
          <a:p>
            <a:endParaRPr lang="sv-SE" dirty="0" smtClean="0"/>
          </a:p>
          <a:p>
            <a:r>
              <a:rPr lang="sv-SE" dirty="0" smtClean="0"/>
              <a:t>Vad</a:t>
            </a:r>
            <a:r>
              <a:rPr lang="sv-SE" baseline="0" dirty="0" smtClean="0"/>
              <a:t> hade läget varit om vi inte satsat på central API-hantering? Troligen mer ineffektivt och okontrollerat.</a:t>
            </a:r>
          </a:p>
          <a:p>
            <a:r>
              <a:rPr lang="sv-SE" baseline="0" dirty="0" smtClean="0"/>
              <a:t>Effektivitet är pengar. Övergripande styrning och kontroll och gemensam hantering ger besparing, kortare ledtider och kvalité i drift/förvaltning samt i utvecklingen av </a:t>
            </a:r>
            <a:r>
              <a:rPr lang="sv-SE" baseline="0" dirty="0" err="1" smtClean="0"/>
              <a:t>API:er</a:t>
            </a:r>
            <a:r>
              <a:rPr lang="sv-SE" baseline="0" dirty="0" smtClean="0"/>
              <a:t>. </a:t>
            </a:r>
          </a:p>
          <a:p>
            <a:endParaRPr lang="sv-SE" baseline="0" dirty="0" smtClean="0"/>
          </a:p>
          <a:p>
            <a:r>
              <a:rPr lang="sv-SE" baseline="0" dirty="0" smtClean="0"/>
              <a:t>Vi har byggt upp förmåga och samlad kompetens inom området. Det ger mer enhetlighet, återanvänder och möjliggör ett lärande där vi ständigt tar nya kliv. Alternativet hade varit en spretighet där vi fortsätter göra på en mängd olika sätt i silon, inte återanvänder och lär tillsammans.</a:t>
            </a:r>
            <a:endParaRPr lang="sv-SE" dirty="0"/>
          </a:p>
        </p:txBody>
      </p:sp>
      <p:sp>
        <p:nvSpPr>
          <p:cNvPr id="4" name="Platshållare för bildnummer 3"/>
          <p:cNvSpPr>
            <a:spLocks noGrp="1"/>
          </p:cNvSpPr>
          <p:nvPr>
            <p:ph type="sldNum" sz="quarter" idx="10"/>
          </p:nvPr>
        </p:nvSpPr>
        <p:spPr/>
        <p:txBody>
          <a:bodyPr/>
          <a:lstStyle/>
          <a:p>
            <a:fld id="{BDF9CF6D-A000-434B-99E2-0340C5C67A78}" type="slidenum">
              <a:rPr lang="sv-SE" smtClean="0"/>
              <a:t>34</a:t>
            </a:fld>
            <a:endParaRPr lang="sv-SE"/>
          </a:p>
        </p:txBody>
      </p:sp>
    </p:spTree>
    <p:extLst>
      <p:ext uri="{BB962C8B-B14F-4D97-AF65-F5344CB8AC3E}">
        <p14:creationId xmlns:p14="http://schemas.microsoft.com/office/powerpoint/2010/main" val="2246378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4.xml"/><Relationship Id="rId4" Type="http://schemas.openxmlformats.org/officeDocument/2006/relationships/image" Target="../media/image4.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e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4.xml"/><Relationship Id="rId4" Type="http://schemas.openxmlformats.org/officeDocument/2006/relationships/image" Target="../media/image4.e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howeet.com/" TargetMode="External"/><Relationship Id="rId1" Type="http://schemas.openxmlformats.org/officeDocument/2006/relationships/slideMaster" Target="../slideMasters/slideMaster5.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howeet.com/" TargetMode="External"/><Relationship Id="rId1" Type="http://schemas.openxmlformats.org/officeDocument/2006/relationships/slideMaster" Target="../slideMasters/slideMaster5.xml"/><Relationship Id="rId5" Type="http://schemas.openxmlformats.org/officeDocument/2006/relationships/image" Target="../media/image7.png"/><Relationship Id="rId4"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howeet.com/" TargetMode="External"/><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pic>
        <p:nvPicPr>
          <p:cNvPr id="9"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305" y="0"/>
            <a:ext cx="9243922" cy="5180798"/>
          </a:xfrm>
          <a:prstGeom prst="rect">
            <a:avLst/>
          </a:prstGeom>
        </p:spPr>
      </p:pic>
      <p:sp>
        <p:nvSpPr>
          <p:cNvPr id="2" name="Rubrik 1"/>
          <p:cNvSpPr>
            <a:spLocks noGrp="1"/>
          </p:cNvSpPr>
          <p:nvPr>
            <p:ph type="ctrTitle"/>
          </p:nvPr>
        </p:nvSpPr>
        <p:spPr>
          <a:xfrm>
            <a:off x="680400" y="1141199"/>
            <a:ext cx="7729200" cy="2581200"/>
          </a:xfrm>
          <a:noFill/>
        </p:spPr>
        <p:txBody>
          <a:bodyPr vert="horz" lIns="0" tIns="0" rIns="0" bIns="0" rtlCol="0" anchor="t" anchorCtr="0">
            <a:noAutofit/>
          </a:bodyPr>
          <a:lstStyle>
            <a:lvl1pPr algn="l">
              <a:defRPr lang="sv-SE" sz="5000">
                <a:solidFill>
                  <a:srgbClr val="FFFFFF"/>
                </a:solidFill>
                <a:effectLst>
                  <a:outerShdw blurRad="50800" dist="50800" dir="2700000" algn="tl" rotWithShape="0">
                    <a:prstClr val="black">
                      <a:alpha val="10000"/>
                    </a:prstClr>
                  </a:outerShdw>
                </a:effectLst>
                <a:latin typeface="Arial (Rubriker)"/>
                <a:ea typeface="+mj-ea"/>
                <a:cs typeface="Arial (Rubriker)"/>
              </a:defRPr>
            </a:lvl1pPr>
          </a:lstStyle>
          <a:p>
            <a:pPr lvl="0" algn="l" defTabSz="457200">
              <a:lnSpc>
                <a:spcPct val="90000"/>
              </a:lnSpc>
            </a:pPr>
            <a:r>
              <a:rPr lang="sv-SE" dirty="0" smtClean="0"/>
              <a:t>Klicka här för att ändra format</a:t>
            </a:r>
            <a:endParaRPr lang="sv-SE" dirty="0"/>
          </a:p>
        </p:txBody>
      </p:sp>
      <p:sp>
        <p:nvSpPr>
          <p:cNvPr id="3" name="Underrubrik 2"/>
          <p:cNvSpPr>
            <a:spLocks noGrp="1"/>
          </p:cNvSpPr>
          <p:nvPr>
            <p:ph type="subTitle" idx="1"/>
          </p:nvPr>
        </p:nvSpPr>
        <p:spPr>
          <a:xfrm>
            <a:off x="694800" y="590400"/>
            <a:ext cx="7718400" cy="363600"/>
          </a:xfrm>
          <a:prstGeom prst="rect">
            <a:avLst/>
          </a:prstGeom>
        </p:spPr>
        <p:txBody>
          <a:bodyPr vert="horz" lIns="0" tIns="0" rIns="0" bIns="0" rtlCol="0">
            <a:normAutofit/>
          </a:bodyPr>
          <a:lstStyle>
            <a:lvl1pPr marL="269875" indent="-269875">
              <a:buNone/>
              <a:defRPr lang="sv-SE" sz="1600" i="0">
                <a:solidFill>
                  <a:srgbClr val="FFFFFF"/>
                </a:solidFill>
                <a:latin typeface="Arial"/>
                <a:cs typeface="Arial"/>
              </a:defRPr>
            </a:lvl1pPr>
          </a:lstStyle>
          <a:p>
            <a:pPr marL="0" lvl="0" indent="0" defTabSz="457200"/>
            <a:r>
              <a:rPr lang="sv-SE" dirty="0" smtClean="0"/>
              <a:t>Klicka här för att ändra format på underrubrik i bakgrunden</a:t>
            </a:r>
            <a:endParaRPr lang="sv-SE" dirty="0"/>
          </a:p>
        </p:txBody>
      </p:sp>
      <p:cxnSp>
        <p:nvCxnSpPr>
          <p:cNvPr id="8" name="Straight Connector 39"/>
          <p:cNvCxnSpPr/>
          <p:nvPr userDrawn="1"/>
        </p:nvCxnSpPr>
        <p:spPr>
          <a:xfrm>
            <a:off x="710998" y="1000756"/>
            <a:ext cx="7701055" cy="0"/>
          </a:xfrm>
          <a:prstGeom prst="line">
            <a:avLst/>
          </a:prstGeom>
          <a:ln w="53975">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11" name="Picture 78" descr="V_logo_fak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18311" y="4424568"/>
            <a:ext cx="2015428" cy="454474"/>
          </a:xfrm>
          <a:prstGeom prst="rect">
            <a:avLst/>
          </a:prstGeom>
        </p:spPr>
      </p:pic>
      <p:grpSp>
        <p:nvGrpSpPr>
          <p:cNvPr id="10" name="Group 43"/>
          <p:cNvGrpSpPr/>
          <p:nvPr userDrawn="1"/>
        </p:nvGrpSpPr>
        <p:grpSpPr>
          <a:xfrm>
            <a:off x="95401" y="5031741"/>
            <a:ext cx="8953198" cy="111481"/>
            <a:chOff x="117776" y="5031728"/>
            <a:chExt cx="8953198" cy="111481"/>
          </a:xfrm>
          <a:solidFill>
            <a:srgbClr val="19AAEB"/>
          </a:solidFill>
        </p:grpSpPr>
        <p:sp>
          <p:nvSpPr>
            <p:cNvPr id="12" name="Parallelogram 44"/>
            <p:cNvSpPr/>
            <p:nvPr userDrawn="1"/>
          </p:nvSpPr>
          <p:spPr>
            <a:xfrm flipH="1">
              <a:off x="11777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arallelogram 45"/>
            <p:cNvSpPr/>
            <p:nvPr userDrawn="1"/>
          </p:nvSpPr>
          <p:spPr>
            <a:xfrm flipH="1">
              <a:off x="44197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Parallelogram 46"/>
            <p:cNvSpPr/>
            <p:nvPr userDrawn="1"/>
          </p:nvSpPr>
          <p:spPr>
            <a:xfrm flipH="1">
              <a:off x="76618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arallelogram 47"/>
            <p:cNvSpPr/>
            <p:nvPr userDrawn="1"/>
          </p:nvSpPr>
          <p:spPr>
            <a:xfrm flipH="1">
              <a:off x="109038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Parallelogram 48"/>
            <p:cNvSpPr/>
            <p:nvPr userDrawn="1"/>
          </p:nvSpPr>
          <p:spPr>
            <a:xfrm flipH="1">
              <a:off x="141458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Parallelogram 49"/>
            <p:cNvSpPr/>
            <p:nvPr userDrawn="1"/>
          </p:nvSpPr>
          <p:spPr>
            <a:xfrm flipH="1">
              <a:off x="173879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arallelogram 50"/>
            <p:cNvSpPr/>
            <p:nvPr userDrawn="1"/>
          </p:nvSpPr>
          <p:spPr>
            <a:xfrm flipH="1">
              <a:off x="206299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Parallelogram 51"/>
            <p:cNvSpPr/>
            <p:nvPr userDrawn="1"/>
          </p:nvSpPr>
          <p:spPr>
            <a:xfrm flipH="1">
              <a:off x="238719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Parallelogram 52"/>
            <p:cNvSpPr/>
            <p:nvPr userDrawn="1"/>
          </p:nvSpPr>
          <p:spPr>
            <a:xfrm flipH="1">
              <a:off x="271140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Parallelogram 53"/>
            <p:cNvSpPr/>
            <p:nvPr userDrawn="1"/>
          </p:nvSpPr>
          <p:spPr>
            <a:xfrm flipH="1">
              <a:off x="303560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Parallelogram 54"/>
            <p:cNvSpPr/>
            <p:nvPr userDrawn="1"/>
          </p:nvSpPr>
          <p:spPr>
            <a:xfrm flipH="1">
              <a:off x="335980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Parallelogram 55"/>
            <p:cNvSpPr/>
            <p:nvPr userDrawn="1"/>
          </p:nvSpPr>
          <p:spPr>
            <a:xfrm flipH="1">
              <a:off x="368400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Parallelogram 56"/>
            <p:cNvSpPr/>
            <p:nvPr userDrawn="1"/>
          </p:nvSpPr>
          <p:spPr>
            <a:xfrm flipH="1">
              <a:off x="400821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Parallelogram 57"/>
            <p:cNvSpPr/>
            <p:nvPr userDrawn="1"/>
          </p:nvSpPr>
          <p:spPr>
            <a:xfrm flipH="1">
              <a:off x="433241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Parallelogram 58"/>
            <p:cNvSpPr/>
            <p:nvPr userDrawn="1"/>
          </p:nvSpPr>
          <p:spPr>
            <a:xfrm flipH="1">
              <a:off x="465661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Parallelogram 59"/>
            <p:cNvSpPr/>
            <p:nvPr userDrawn="1"/>
          </p:nvSpPr>
          <p:spPr>
            <a:xfrm flipH="1">
              <a:off x="498082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Parallelogram 60"/>
            <p:cNvSpPr/>
            <p:nvPr userDrawn="1"/>
          </p:nvSpPr>
          <p:spPr>
            <a:xfrm flipH="1">
              <a:off x="530502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Parallelogram 61"/>
            <p:cNvSpPr/>
            <p:nvPr userDrawn="1"/>
          </p:nvSpPr>
          <p:spPr>
            <a:xfrm flipH="1">
              <a:off x="562922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62"/>
            <p:cNvSpPr/>
            <p:nvPr userDrawn="1"/>
          </p:nvSpPr>
          <p:spPr>
            <a:xfrm flipH="1">
              <a:off x="595343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arallelogram 63"/>
            <p:cNvSpPr/>
            <p:nvPr userDrawn="1"/>
          </p:nvSpPr>
          <p:spPr>
            <a:xfrm flipH="1">
              <a:off x="627763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Parallelogram 64"/>
            <p:cNvSpPr/>
            <p:nvPr userDrawn="1"/>
          </p:nvSpPr>
          <p:spPr>
            <a:xfrm flipH="1">
              <a:off x="660183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Parallelogram 65"/>
            <p:cNvSpPr/>
            <p:nvPr userDrawn="1"/>
          </p:nvSpPr>
          <p:spPr>
            <a:xfrm flipH="1">
              <a:off x="692603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Parallelogram 66"/>
            <p:cNvSpPr/>
            <p:nvPr userDrawn="1"/>
          </p:nvSpPr>
          <p:spPr>
            <a:xfrm flipH="1">
              <a:off x="725024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Parallelogram 67"/>
            <p:cNvSpPr/>
            <p:nvPr userDrawn="1"/>
          </p:nvSpPr>
          <p:spPr>
            <a:xfrm flipH="1">
              <a:off x="757444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Parallelogram 68"/>
            <p:cNvSpPr/>
            <p:nvPr userDrawn="1"/>
          </p:nvSpPr>
          <p:spPr>
            <a:xfrm flipH="1">
              <a:off x="789864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Parallelogram 69"/>
            <p:cNvSpPr/>
            <p:nvPr userDrawn="1"/>
          </p:nvSpPr>
          <p:spPr>
            <a:xfrm flipH="1">
              <a:off x="82228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Parallelogram 70"/>
            <p:cNvSpPr/>
            <p:nvPr userDrawn="1"/>
          </p:nvSpPr>
          <p:spPr>
            <a:xfrm flipH="1">
              <a:off x="854705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Parallelogram 71"/>
            <p:cNvSpPr/>
            <p:nvPr userDrawn="1"/>
          </p:nvSpPr>
          <p:spPr>
            <a:xfrm flipH="1">
              <a:off x="88712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0" name="Picture 5" descr="VT_VGR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3727" y="4557460"/>
            <a:ext cx="1296144" cy="199829"/>
          </a:xfrm>
          <a:prstGeom prst="rect">
            <a:avLst/>
          </a:prstGeom>
        </p:spPr>
      </p:pic>
    </p:spTree>
    <p:extLst>
      <p:ext uri="{BB962C8B-B14F-4D97-AF65-F5344CB8AC3E}">
        <p14:creationId xmlns:p14="http://schemas.microsoft.com/office/powerpoint/2010/main" val="1541857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6" name="Rektangel 5"/>
          <p:cNvSpPr/>
          <p:nvPr userDrawn="1"/>
        </p:nvSpPr>
        <p:spPr>
          <a:xfrm>
            <a:off x="206375" y="214064"/>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n>
                <a:noFill/>
              </a:ln>
              <a:solidFill>
                <a:schemeClr val="bg2"/>
              </a:solidFill>
              <a:effectLst/>
            </a:endParaRPr>
          </a:p>
        </p:txBody>
      </p:sp>
      <p:sp>
        <p:nvSpPr>
          <p:cNvPr id="2" name="Rubrik 1"/>
          <p:cNvSpPr>
            <a:spLocks noGrp="1"/>
          </p:cNvSpPr>
          <p:nvPr>
            <p:ph type="title"/>
          </p:nvPr>
        </p:nvSpPr>
        <p:spPr>
          <a:xfrm>
            <a:off x="705600" y="586800"/>
            <a:ext cx="7707600" cy="396000"/>
          </a:xfrm>
        </p:spPr>
        <p:txBody>
          <a:bodyPr/>
          <a:lstStyle>
            <a:lvl1pPr algn="l">
              <a:defRPr/>
            </a:lvl1pPr>
          </a:lstStyle>
          <a:p>
            <a:r>
              <a:rPr lang="sv-SE" dirty="0" smtClean="0"/>
              <a:t>Klicka här för att ändra format</a:t>
            </a:r>
            <a:endParaRPr lang="sv-SE" dirty="0"/>
          </a:p>
        </p:txBody>
      </p:sp>
      <p:sp>
        <p:nvSpPr>
          <p:cNvPr id="7" name="Platshållare för sidfot 6"/>
          <p:cNvSpPr>
            <a:spLocks noGrp="1"/>
          </p:cNvSpPr>
          <p:nvPr>
            <p:ph type="ftr" sz="quarter" idx="10"/>
          </p:nvPr>
        </p:nvSpPr>
        <p:spPr/>
        <p:txBody>
          <a:bodyPr/>
          <a:lstStyle/>
          <a:p>
            <a:pPr defTabSz="457200">
              <a:spcBef>
                <a:spcPct val="0"/>
              </a:spcBef>
            </a:pPr>
            <a:endParaRPr lang="sv-SE"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lang="sv-SE" smtClean="0"/>
              <a:pPr defTabSz="457200"/>
              <a:t>‹#›</a:t>
            </a:fld>
            <a:endParaRPr lang="sv-SE" dirty="0"/>
          </a:p>
        </p:txBody>
      </p:sp>
    </p:spTree>
    <p:extLst>
      <p:ext uri="{BB962C8B-B14F-4D97-AF65-F5344CB8AC3E}">
        <p14:creationId xmlns:p14="http://schemas.microsoft.com/office/powerpoint/2010/main" val="13093615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6" name="Rektangel 5"/>
          <p:cNvSpPr/>
          <p:nvPr userDrawn="1"/>
        </p:nvSpPr>
        <p:spPr>
          <a:xfrm>
            <a:off x="206375" y="214064"/>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n>
                <a:noFill/>
              </a:ln>
              <a:solidFill>
                <a:schemeClr val="bg2"/>
              </a:solidFill>
              <a:effectLst/>
            </a:endParaRPr>
          </a:p>
        </p:txBody>
      </p:sp>
      <p:sp>
        <p:nvSpPr>
          <p:cNvPr id="7" name="Platshållare för sidfot 6"/>
          <p:cNvSpPr>
            <a:spLocks noGrp="1"/>
          </p:cNvSpPr>
          <p:nvPr>
            <p:ph type="ftr" sz="quarter" idx="10"/>
          </p:nvPr>
        </p:nvSpPr>
        <p:spPr/>
        <p:txBody>
          <a:bodyPr/>
          <a:lstStyle/>
          <a:p>
            <a:pPr defTabSz="457200">
              <a:spcBef>
                <a:spcPct val="0"/>
              </a:spcBef>
            </a:pPr>
            <a:endParaRPr lang="sv-SE"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lang="sv-SE" smtClean="0"/>
              <a:pPr defTabSz="457200"/>
              <a:t>‹#›</a:t>
            </a:fld>
            <a:endParaRPr lang="sv-SE" dirty="0"/>
          </a:p>
        </p:txBody>
      </p:sp>
    </p:spTree>
    <p:extLst>
      <p:ext uri="{BB962C8B-B14F-4D97-AF65-F5344CB8AC3E}">
        <p14:creationId xmlns:p14="http://schemas.microsoft.com/office/powerpoint/2010/main" val="40722932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vsnittsrubrik">
    <p:spTree>
      <p:nvGrpSpPr>
        <p:cNvPr id="1" name=""/>
        <p:cNvGrpSpPr/>
        <p:nvPr/>
      </p:nvGrpSpPr>
      <p:grpSpPr>
        <a:xfrm>
          <a:off x="0" y="0"/>
          <a:ext cx="0" cy="0"/>
          <a:chOff x="0" y="0"/>
          <a:chExt cx="0" cy="0"/>
        </a:xfrm>
      </p:grpSpPr>
      <p:sp>
        <p:nvSpPr>
          <p:cNvPr id="7" name="Platshållare för sidfot 6"/>
          <p:cNvSpPr>
            <a:spLocks noGrp="1"/>
          </p:cNvSpPr>
          <p:nvPr>
            <p:ph type="ftr" sz="quarter" idx="10"/>
          </p:nvPr>
        </p:nvSpPr>
        <p:spPr/>
        <p:txBody>
          <a:bodyPr/>
          <a:lstStyle/>
          <a:p>
            <a:pPr defTabSz="457200">
              <a:spcBef>
                <a:spcPct val="0"/>
              </a:spcBef>
            </a:pPr>
            <a:endParaRPr lang="sv-SE"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lang="sv-SE" smtClean="0"/>
              <a:pPr defTabSz="457200"/>
              <a:t>‹#›</a:t>
            </a:fld>
            <a:endParaRPr lang="sv-SE" dirty="0"/>
          </a:p>
        </p:txBody>
      </p:sp>
      <p:sp>
        <p:nvSpPr>
          <p:cNvPr id="9" name="Rektangel 8"/>
          <p:cNvSpPr/>
          <p:nvPr userDrawn="1"/>
        </p:nvSpPr>
        <p:spPr>
          <a:xfrm>
            <a:off x="206375" y="214064"/>
            <a:ext cx="8729663" cy="4313497"/>
          </a:xfrm>
          <a:prstGeom prst="rect">
            <a:avLst/>
          </a:prstGeom>
          <a:solidFill>
            <a:srgbClr val="4AAB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n>
                <a:noFill/>
              </a:ln>
              <a:solidFill>
                <a:srgbClr val="FFFFFF"/>
              </a:solidFill>
              <a:effectLst/>
            </a:endParaRPr>
          </a:p>
        </p:txBody>
      </p:sp>
      <p:sp>
        <p:nvSpPr>
          <p:cNvPr id="10" name="Title 1"/>
          <p:cNvSpPr>
            <a:spLocks noGrp="1"/>
          </p:cNvSpPr>
          <p:nvPr>
            <p:ph type="ctrTitle" hasCustomPrompt="1"/>
          </p:nvPr>
        </p:nvSpPr>
        <p:spPr>
          <a:xfrm>
            <a:off x="681413" y="1142471"/>
            <a:ext cx="7730750" cy="2580890"/>
          </a:xfrm>
          <a:noFill/>
        </p:spPr>
        <p:txBody>
          <a:bodyPr lIns="0" tIns="0" rIns="0" bIns="0" anchor="t" anchorCtr="0">
            <a:noAutofit/>
          </a:bodyPr>
          <a:lstStyle>
            <a:lvl1pPr algn="l">
              <a:lnSpc>
                <a:spcPct val="90000"/>
              </a:lnSpc>
              <a:defRPr sz="5000" b="1" baseline="0">
                <a:solidFill>
                  <a:srgbClr val="FFFFFF"/>
                </a:solidFill>
              </a:defRPr>
            </a:lvl1pPr>
          </a:lstStyle>
          <a:p>
            <a:r>
              <a:rPr lang="sv-SE" noProof="0" dirty="0" smtClean="0"/>
              <a:t>Klicka för att lägga till kapitelrubrik</a:t>
            </a:r>
            <a:endParaRPr lang="sv-SE" noProof="0" dirty="0"/>
          </a:p>
        </p:txBody>
      </p:sp>
      <p:sp>
        <p:nvSpPr>
          <p:cNvPr id="11" name="Subtitle 2"/>
          <p:cNvSpPr>
            <a:spLocks noGrp="1"/>
          </p:cNvSpPr>
          <p:nvPr>
            <p:ph type="subTitle" idx="1" hasCustomPrompt="1"/>
          </p:nvPr>
        </p:nvSpPr>
        <p:spPr>
          <a:xfrm>
            <a:off x="702726" y="485916"/>
            <a:ext cx="7709437" cy="468000"/>
          </a:xfrm>
        </p:spPr>
        <p:txBody>
          <a:bodyPr lIns="0" tIns="0" rIns="0" bIns="0">
            <a:noAutofit/>
          </a:bodyPr>
          <a:lstStyle>
            <a:lvl1pPr marL="0" indent="0" algn="l">
              <a:buNone/>
              <a:defRPr sz="2400" b="0" i="0" baseline="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Klicka för att lägga till text</a:t>
            </a:r>
            <a:endParaRPr lang="en-US" dirty="0"/>
          </a:p>
        </p:txBody>
      </p:sp>
      <p:cxnSp>
        <p:nvCxnSpPr>
          <p:cNvPr id="13" name="Straight Connector 39"/>
          <p:cNvCxnSpPr/>
          <p:nvPr userDrawn="1"/>
        </p:nvCxnSpPr>
        <p:spPr>
          <a:xfrm>
            <a:off x="710998" y="1000756"/>
            <a:ext cx="7701055" cy="0"/>
          </a:xfrm>
          <a:prstGeom prst="line">
            <a:avLst/>
          </a:prstGeom>
          <a:ln w="53975">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38221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ternativ Avsnittsrubrik">
    <p:spTree>
      <p:nvGrpSpPr>
        <p:cNvPr id="1" name=""/>
        <p:cNvGrpSpPr/>
        <p:nvPr/>
      </p:nvGrpSpPr>
      <p:grpSpPr>
        <a:xfrm>
          <a:off x="0" y="0"/>
          <a:ext cx="0" cy="0"/>
          <a:chOff x="0" y="0"/>
          <a:chExt cx="0" cy="0"/>
        </a:xfrm>
      </p:grpSpPr>
      <p:sp>
        <p:nvSpPr>
          <p:cNvPr id="7" name="Platshållare för sidfot 6"/>
          <p:cNvSpPr>
            <a:spLocks noGrp="1"/>
          </p:cNvSpPr>
          <p:nvPr>
            <p:ph type="ftr" sz="quarter" idx="10"/>
          </p:nvPr>
        </p:nvSpPr>
        <p:spPr/>
        <p:txBody>
          <a:bodyPr/>
          <a:lstStyle/>
          <a:p>
            <a:pPr defTabSz="457200">
              <a:spcBef>
                <a:spcPct val="0"/>
              </a:spcBef>
            </a:pPr>
            <a:endParaRPr lang="sv-SE"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lang="sv-SE" smtClean="0"/>
              <a:pPr defTabSz="457200"/>
              <a:t>‹#›</a:t>
            </a:fld>
            <a:endParaRPr lang="sv-SE" dirty="0"/>
          </a:p>
        </p:txBody>
      </p:sp>
      <p:sp>
        <p:nvSpPr>
          <p:cNvPr id="12" name="Rektangel 11"/>
          <p:cNvSpPr/>
          <p:nvPr userDrawn="1"/>
        </p:nvSpPr>
        <p:spPr>
          <a:xfrm>
            <a:off x="205201" y="216005"/>
            <a:ext cx="8729663" cy="43134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n>
                <a:noFill/>
              </a:ln>
              <a:solidFill>
                <a:schemeClr val="bg2"/>
              </a:solidFill>
              <a:effectLst/>
            </a:endParaRPr>
          </a:p>
        </p:txBody>
      </p:sp>
      <p:sp>
        <p:nvSpPr>
          <p:cNvPr id="15" name="Title 1"/>
          <p:cNvSpPr>
            <a:spLocks noGrp="1"/>
          </p:cNvSpPr>
          <p:nvPr>
            <p:ph type="ctrTitle" hasCustomPrompt="1"/>
          </p:nvPr>
        </p:nvSpPr>
        <p:spPr>
          <a:xfrm>
            <a:off x="681413" y="1142471"/>
            <a:ext cx="7730750" cy="2580890"/>
          </a:xfrm>
          <a:noFill/>
        </p:spPr>
        <p:txBody>
          <a:bodyPr lIns="0" tIns="0" rIns="0" bIns="0" anchor="t" anchorCtr="0">
            <a:noAutofit/>
          </a:bodyPr>
          <a:lstStyle>
            <a:lvl1pPr algn="l">
              <a:lnSpc>
                <a:spcPct val="90000"/>
              </a:lnSpc>
              <a:defRPr sz="5000" b="1" baseline="0">
                <a:solidFill>
                  <a:srgbClr val="3C4650"/>
                </a:solidFill>
              </a:defRPr>
            </a:lvl1pPr>
          </a:lstStyle>
          <a:p>
            <a:r>
              <a:rPr lang="sv-SE" noProof="0" dirty="0" smtClean="0"/>
              <a:t>Klicka för att lägga till kapitelrubrik</a:t>
            </a:r>
            <a:endParaRPr lang="en-US" dirty="0"/>
          </a:p>
        </p:txBody>
      </p:sp>
      <p:sp>
        <p:nvSpPr>
          <p:cNvPr id="16" name="Subtitle 2"/>
          <p:cNvSpPr>
            <a:spLocks noGrp="1"/>
          </p:cNvSpPr>
          <p:nvPr>
            <p:ph type="subTitle" idx="1" hasCustomPrompt="1"/>
          </p:nvPr>
        </p:nvSpPr>
        <p:spPr>
          <a:xfrm>
            <a:off x="702726" y="485916"/>
            <a:ext cx="7709437" cy="468000"/>
          </a:xfrm>
        </p:spPr>
        <p:txBody>
          <a:bodyPr lIns="0" tIns="0" rIns="0" bIns="0">
            <a:noAutofit/>
          </a:bodyPr>
          <a:lstStyle>
            <a:lvl1pPr marL="0" indent="0" algn="l">
              <a:buNone/>
              <a:defRPr sz="2400" b="0" i="0">
                <a:solidFill>
                  <a:srgbClr val="3C465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Klicka för att lägga till text</a:t>
            </a:r>
            <a:endParaRPr lang="en-US" dirty="0"/>
          </a:p>
        </p:txBody>
      </p:sp>
      <p:cxnSp>
        <p:nvCxnSpPr>
          <p:cNvPr id="14" name="Straight Connector 39"/>
          <p:cNvCxnSpPr/>
          <p:nvPr userDrawn="1"/>
        </p:nvCxnSpPr>
        <p:spPr>
          <a:xfrm>
            <a:off x="710998" y="1000756"/>
            <a:ext cx="7701055" cy="0"/>
          </a:xfrm>
          <a:prstGeom prst="line">
            <a:avLst/>
          </a:prstGeom>
          <a:ln w="5397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67155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Alternativ Rubrikbild">
    <p:spTree>
      <p:nvGrpSpPr>
        <p:cNvPr id="1" name=""/>
        <p:cNvGrpSpPr/>
        <p:nvPr/>
      </p:nvGrpSpPr>
      <p:grpSpPr>
        <a:xfrm>
          <a:off x="0" y="0"/>
          <a:ext cx="0" cy="0"/>
          <a:chOff x="0" y="0"/>
          <a:chExt cx="0" cy="0"/>
        </a:xfrm>
      </p:grpSpPr>
      <p:pic>
        <p:nvPicPr>
          <p:cNvPr id="9"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134" y="2"/>
            <a:ext cx="9207579" cy="5180797"/>
          </a:xfrm>
          <a:prstGeom prst="rect">
            <a:avLst/>
          </a:prstGeom>
        </p:spPr>
      </p:pic>
      <p:sp>
        <p:nvSpPr>
          <p:cNvPr id="2" name="Rubrik 1"/>
          <p:cNvSpPr>
            <a:spLocks noGrp="1"/>
          </p:cNvSpPr>
          <p:nvPr>
            <p:ph type="ctrTitle"/>
          </p:nvPr>
        </p:nvSpPr>
        <p:spPr>
          <a:xfrm>
            <a:off x="680400" y="1141199"/>
            <a:ext cx="7729200" cy="2581200"/>
          </a:xfrm>
          <a:noFill/>
        </p:spPr>
        <p:txBody>
          <a:bodyPr vert="horz" lIns="0" tIns="0" rIns="0" bIns="0" rtlCol="0" anchor="t" anchorCtr="0">
            <a:noAutofit/>
          </a:bodyPr>
          <a:lstStyle>
            <a:lvl1pPr algn="l">
              <a:defRPr lang="sv-SE" sz="5000">
                <a:solidFill>
                  <a:srgbClr val="FFFFFF"/>
                </a:solidFill>
                <a:effectLst>
                  <a:outerShdw blurRad="50800" dist="50800" dir="2700000" algn="tl" rotWithShape="0">
                    <a:prstClr val="black">
                      <a:alpha val="10000"/>
                    </a:prstClr>
                  </a:outerShdw>
                </a:effectLst>
                <a:latin typeface="Arial (Rubriker)"/>
                <a:ea typeface="+mj-ea"/>
                <a:cs typeface="Arial (Rubriker)"/>
              </a:defRPr>
            </a:lvl1pPr>
          </a:lstStyle>
          <a:p>
            <a:pPr lvl="0" algn="l" defTabSz="457200">
              <a:lnSpc>
                <a:spcPct val="90000"/>
              </a:lnSpc>
            </a:pPr>
            <a:r>
              <a:rPr lang="sv-SE" dirty="0" smtClean="0"/>
              <a:t>Klicka här för att ändra format</a:t>
            </a:r>
            <a:endParaRPr lang="sv-SE" dirty="0"/>
          </a:p>
        </p:txBody>
      </p:sp>
      <p:sp>
        <p:nvSpPr>
          <p:cNvPr id="3" name="Underrubrik 2"/>
          <p:cNvSpPr>
            <a:spLocks noGrp="1"/>
          </p:cNvSpPr>
          <p:nvPr>
            <p:ph type="subTitle" idx="1"/>
          </p:nvPr>
        </p:nvSpPr>
        <p:spPr>
          <a:xfrm>
            <a:off x="694800" y="590400"/>
            <a:ext cx="7718400" cy="363600"/>
          </a:xfrm>
          <a:prstGeom prst="rect">
            <a:avLst/>
          </a:prstGeom>
        </p:spPr>
        <p:txBody>
          <a:bodyPr vert="horz" lIns="0" tIns="0" rIns="0" bIns="0" rtlCol="0">
            <a:normAutofit/>
          </a:bodyPr>
          <a:lstStyle>
            <a:lvl1pPr marL="269875" indent="-269875">
              <a:buNone/>
              <a:defRPr lang="sv-SE" sz="1600" i="0">
                <a:solidFill>
                  <a:srgbClr val="FFFFFF"/>
                </a:solidFill>
                <a:latin typeface="Arial"/>
                <a:cs typeface="Arial"/>
              </a:defRPr>
            </a:lvl1pPr>
          </a:lstStyle>
          <a:p>
            <a:pPr marL="0" lvl="0" indent="0" defTabSz="457200"/>
            <a:r>
              <a:rPr lang="sv-SE" dirty="0" smtClean="0"/>
              <a:t>Klicka här för att ändra format på underrubrik i bakgrunden</a:t>
            </a:r>
            <a:endParaRPr lang="sv-SE" dirty="0"/>
          </a:p>
        </p:txBody>
      </p:sp>
      <p:cxnSp>
        <p:nvCxnSpPr>
          <p:cNvPr id="8" name="Straight Connector 39"/>
          <p:cNvCxnSpPr/>
          <p:nvPr userDrawn="1"/>
        </p:nvCxnSpPr>
        <p:spPr>
          <a:xfrm>
            <a:off x="710998" y="1000756"/>
            <a:ext cx="7701055" cy="0"/>
          </a:xfrm>
          <a:prstGeom prst="line">
            <a:avLst/>
          </a:prstGeom>
          <a:ln w="53975">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11" name="Picture 78" descr="V_logo_fak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18311" y="4424568"/>
            <a:ext cx="2015428" cy="454474"/>
          </a:xfrm>
          <a:prstGeom prst="rect">
            <a:avLst/>
          </a:prstGeom>
        </p:spPr>
      </p:pic>
      <p:grpSp>
        <p:nvGrpSpPr>
          <p:cNvPr id="10" name="Group 43"/>
          <p:cNvGrpSpPr/>
          <p:nvPr userDrawn="1"/>
        </p:nvGrpSpPr>
        <p:grpSpPr>
          <a:xfrm>
            <a:off x="95401" y="5031741"/>
            <a:ext cx="8953198" cy="111481"/>
            <a:chOff x="117776" y="5031728"/>
            <a:chExt cx="8953198" cy="111481"/>
          </a:xfrm>
          <a:solidFill>
            <a:srgbClr val="19AAEB"/>
          </a:solidFill>
        </p:grpSpPr>
        <p:sp>
          <p:nvSpPr>
            <p:cNvPr id="12" name="Parallelogram 44"/>
            <p:cNvSpPr/>
            <p:nvPr userDrawn="1"/>
          </p:nvSpPr>
          <p:spPr>
            <a:xfrm flipH="1">
              <a:off x="11777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arallelogram 45"/>
            <p:cNvSpPr/>
            <p:nvPr userDrawn="1"/>
          </p:nvSpPr>
          <p:spPr>
            <a:xfrm flipH="1">
              <a:off x="44197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Parallelogram 46"/>
            <p:cNvSpPr/>
            <p:nvPr userDrawn="1"/>
          </p:nvSpPr>
          <p:spPr>
            <a:xfrm flipH="1">
              <a:off x="76618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arallelogram 47"/>
            <p:cNvSpPr/>
            <p:nvPr userDrawn="1"/>
          </p:nvSpPr>
          <p:spPr>
            <a:xfrm flipH="1">
              <a:off x="109038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Parallelogram 48"/>
            <p:cNvSpPr/>
            <p:nvPr userDrawn="1"/>
          </p:nvSpPr>
          <p:spPr>
            <a:xfrm flipH="1">
              <a:off x="141458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Parallelogram 49"/>
            <p:cNvSpPr/>
            <p:nvPr userDrawn="1"/>
          </p:nvSpPr>
          <p:spPr>
            <a:xfrm flipH="1">
              <a:off x="173879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arallelogram 50"/>
            <p:cNvSpPr/>
            <p:nvPr userDrawn="1"/>
          </p:nvSpPr>
          <p:spPr>
            <a:xfrm flipH="1">
              <a:off x="206299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Parallelogram 51"/>
            <p:cNvSpPr/>
            <p:nvPr userDrawn="1"/>
          </p:nvSpPr>
          <p:spPr>
            <a:xfrm flipH="1">
              <a:off x="238719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Parallelogram 52"/>
            <p:cNvSpPr/>
            <p:nvPr userDrawn="1"/>
          </p:nvSpPr>
          <p:spPr>
            <a:xfrm flipH="1">
              <a:off x="271140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Parallelogram 53"/>
            <p:cNvSpPr/>
            <p:nvPr userDrawn="1"/>
          </p:nvSpPr>
          <p:spPr>
            <a:xfrm flipH="1">
              <a:off x="303560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Parallelogram 54"/>
            <p:cNvSpPr/>
            <p:nvPr userDrawn="1"/>
          </p:nvSpPr>
          <p:spPr>
            <a:xfrm flipH="1">
              <a:off x="335980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Parallelogram 55"/>
            <p:cNvSpPr/>
            <p:nvPr userDrawn="1"/>
          </p:nvSpPr>
          <p:spPr>
            <a:xfrm flipH="1">
              <a:off x="368400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Parallelogram 56"/>
            <p:cNvSpPr/>
            <p:nvPr userDrawn="1"/>
          </p:nvSpPr>
          <p:spPr>
            <a:xfrm flipH="1">
              <a:off x="400821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Parallelogram 57"/>
            <p:cNvSpPr/>
            <p:nvPr userDrawn="1"/>
          </p:nvSpPr>
          <p:spPr>
            <a:xfrm flipH="1">
              <a:off x="433241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Parallelogram 58"/>
            <p:cNvSpPr/>
            <p:nvPr userDrawn="1"/>
          </p:nvSpPr>
          <p:spPr>
            <a:xfrm flipH="1">
              <a:off x="465661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Parallelogram 59"/>
            <p:cNvSpPr/>
            <p:nvPr userDrawn="1"/>
          </p:nvSpPr>
          <p:spPr>
            <a:xfrm flipH="1">
              <a:off x="498082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Parallelogram 60"/>
            <p:cNvSpPr/>
            <p:nvPr userDrawn="1"/>
          </p:nvSpPr>
          <p:spPr>
            <a:xfrm flipH="1">
              <a:off x="530502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Parallelogram 61"/>
            <p:cNvSpPr/>
            <p:nvPr userDrawn="1"/>
          </p:nvSpPr>
          <p:spPr>
            <a:xfrm flipH="1">
              <a:off x="562922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62"/>
            <p:cNvSpPr/>
            <p:nvPr userDrawn="1"/>
          </p:nvSpPr>
          <p:spPr>
            <a:xfrm flipH="1">
              <a:off x="595343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arallelogram 63"/>
            <p:cNvSpPr/>
            <p:nvPr userDrawn="1"/>
          </p:nvSpPr>
          <p:spPr>
            <a:xfrm flipH="1">
              <a:off x="627763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Parallelogram 64"/>
            <p:cNvSpPr/>
            <p:nvPr userDrawn="1"/>
          </p:nvSpPr>
          <p:spPr>
            <a:xfrm flipH="1">
              <a:off x="660183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Parallelogram 65"/>
            <p:cNvSpPr/>
            <p:nvPr userDrawn="1"/>
          </p:nvSpPr>
          <p:spPr>
            <a:xfrm flipH="1">
              <a:off x="692603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Parallelogram 66"/>
            <p:cNvSpPr/>
            <p:nvPr userDrawn="1"/>
          </p:nvSpPr>
          <p:spPr>
            <a:xfrm flipH="1">
              <a:off x="725024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Parallelogram 67"/>
            <p:cNvSpPr/>
            <p:nvPr userDrawn="1"/>
          </p:nvSpPr>
          <p:spPr>
            <a:xfrm flipH="1">
              <a:off x="757444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Parallelogram 68"/>
            <p:cNvSpPr/>
            <p:nvPr userDrawn="1"/>
          </p:nvSpPr>
          <p:spPr>
            <a:xfrm flipH="1">
              <a:off x="789864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Parallelogram 69"/>
            <p:cNvSpPr/>
            <p:nvPr userDrawn="1"/>
          </p:nvSpPr>
          <p:spPr>
            <a:xfrm flipH="1">
              <a:off x="82228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Parallelogram 70"/>
            <p:cNvSpPr/>
            <p:nvPr userDrawn="1"/>
          </p:nvSpPr>
          <p:spPr>
            <a:xfrm flipH="1">
              <a:off x="854705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Parallelogram 71"/>
            <p:cNvSpPr/>
            <p:nvPr userDrawn="1"/>
          </p:nvSpPr>
          <p:spPr>
            <a:xfrm flipH="1">
              <a:off x="88712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0" name="Picture 5" descr="VT_VGR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3727" y="4557460"/>
            <a:ext cx="1296144" cy="199829"/>
          </a:xfrm>
          <a:prstGeom prst="rect">
            <a:avLst/>
          </a:prstGeom>
        </p:spPr>
      </p:pic>
    </p:spTree>
    <p:extLst>
      <p:ext uri="{BB962C8B-B14F-4D97-AF65-F5344CB8AC3E}">
        <p14:creationId xmlns:p14="http://schemas.microsoft.com/office/powerpoint/2010/main" val="31265182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utbild">
    <p:spTree>
      <p:nvGrpSpPr>
        <p:cNvPr id="1" name=""/>
        <p:cNvGrpSpPr/>
        <p:nvPr/>
      </p:nvGrpSpPr>
      <p:grpSpPr>
        <a:xfrm>
          <a:off x="0" y="0"/>
          <a:ext cx="0" cy="0"/>
          <a:chOff x="0" y="0"/>
          <a:chExt cx="0" cy="0"/>
        </a:xfrm>
      </p:grpSpPr>
      <p:pic>
        <p:nvPicPr>
          <p:cNvPr id="9"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305" y="0"/>
            <a:ext cx="9243922" cy="5180798"/>
          </a:xfrm>
          <a:prstGeom prst="rect">
            <a:avLst/>
          </a:prstGeom>
        </p:spPr>
      </p:pic>
      <p:sp>
        <p:nvSpPr>
          <p:cNvPr id="2" name="Rubrik 1"/>
          <p:cNvSpPr>
            <a:spLocks noGrp="1"/>
          </p:cNvSpPr>
          <p:nvPr>
            <p:ph type="ctrTitle"/>
          </p:nvPr>
        </p:nvSpPr>
        <p:spPr>
          <a:xfrm>
            <a:off x="680400" y="1141199"/>
            <a:ext cx="7729200" cy="2581200"/>
          </a:xfrm>
          <a:noFill/>
        </p:spPr>
        <p:txBody>
          <a:bodyPr vert="horz" lIns="0" tIns="0" rIns="0" bIns="0" rtlCol="0" anchor="t" anchorCtr="0">
            <a:noAutofit/>
          </a:bodyPr>
          <a:lstStyle>
            <a:lvl1pPr algn="l">
              <a:defRPr lang="sv-SE" sz="5000">
                <a:solidFill>
                  <a:srgbClr val="FFFFFF"/>
                </a:solidFill>
                <a:effectLst>
                  <a:outerShdw blurRad="50800" dist="50800" dir="2700000" algn="tl" rotWithShape="0">
                    <a:prstClr val="black">
                      <a:alpha val="10000"/>
                    </a:prstClr>
                  </a:outerShdw>
                </a:effectLst>
                <a:latin typeface="Arial (Rubriker)"/>
                <a:ea typeface="+mj-ea"/>
                <a:cs typeface="Arial (Rubriker)"/>
              </a:defRPr>
            </a:lvl1pPr>
          </a:lstStyle>
          <a:p>
            <a:pPr lvl="0" algn="l" defTabSz="457200">
              <a:lnSpc>
                <a:spcPct val="90000"/>
              </a:lnSpc>
            </a:pPr>
            <a:r>
              <a:rPr lang="sv-SE" dirty="0" smtClean="0"/>
              <a:t>Klicka här för att ändra format</a:t>
            </a:r>
            <a:endParaRPr lang="sv-SE" dirty="0"/>
          </a:p>
        </p:txBody>
      </p:sp>
      <p:pic>
        <p:nvPicPr>
          <p:cNvPr id="11" name="Picture 78" descr="V_logo_fak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18311" y="4424568"/>
            <a:ext cx="2015428" cy="454474"/>
          </a:xfrm>
          <a:prstGeom prst="rect">
            <a:avLst/>
          </a:prstGeom>
        </p:spPr>
      </p:pic>
      <p:grpSp>
        <p:nvGrpSpPr>
          <p:cNvPr id="10" name="Group 43"/>
          <p:cNvGrpSpPr/>
          <p:nvPr userDrawn="1"/>
        </p:nvGrpSpPr>
        <p:grpSpPr>
          <a:xfrm>
            <a:off x="95401" y="5031741"/>
            <a:ext cx="8953198" cy="111481"/>
            <a:chOff x="117776" y="5031728"/>
            <a:chExt cx="8953198" cy="111481"/>
          </a:xfrm>
          <a:solidFill>
            <a:srgbClr val="19AAEB"/>
          </a:solidFill>
        </p:grpSpPr>
        <p:sp>
          <p:nvSpPr>
            <p:cNvPr id="12" name="Parallelogram 44"/>
            <p:cNvSpPr/>
            <p:nvPr userDrawn="1"/>
          </p:nvSpPr>
          <p:spPr>
            <a:xfrm flipH="1">
              <a:off x="11777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arallelogram 45"/>
            <p:cNvSpPr/>
            <p:nvPr userDrawn="1"/>
          </p:nvSpPr>
          <p:spPr>
            <a:xfrm flipH="1">
              <a:off x="44197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Parallelogram 46"/>
            <p:cNvSpPr/>
            <p:nvPr userDrawn="1"/>
          </p:nvSpPr>
          <p:spPr>
            <a:xfrm flipH="1">
              <a:off x="76618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arallelogram 47"/>
            <p:cNvSpPr/>
            <p:nvPr userDrawn="1"/>
          </p:nvSpPr>
          <p:spPr>
            <a:xfrm flipH="1">
              <a:off x="109038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Parallelogram 48"/>
            <p:cNvSpPr/>
            <p:nvPr userDrawn="1"/>
          </p:nvSpPr>
          <p:spPr>
            <a:xfrm flipH="1">
              <a:off x="141458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Parallelogram 49"/>
            <p:cNvSpPr/>
            <p:nvPr userDrawn="1"/>
          </p:nvSpPr>
          <p:spPr>
            <a:xfrm flipH="1">
              <a:off x="173879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arallelogram 50"/>
            <p:cNvSpPr/>
            <p:nvPr userDrawn="1"/>
          </p:nvSpPr>
          <p:spPr>
            <a:xfrm flipH="1">
              <a:off x="206299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Parallelogram 51"/>
            <p:cNvSpPr/>
            <p:nvPr userDrawn="1"/>
          </p:nvSpPr>
          <p:spPr>
            <a:xfrm flipH="1">
              <a:off x="238719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Parallelogram 52"/>
            <p:cNvSpPr/>
            <p:nvPr userDrawn="1"/>
          </p:nvSpPr>
          <p:spPr>
            <a:xfrm flipH="1">
              <a:off x="271140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Parallelogram 53"/>
            <p:cNvSpPr/>
            <p:nvPr userDrawn="1"/>
          </p:nvSpPr>
          <p:spPr>
            <a:xfrm flipH="1">
              <a:off x="303560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Parallelogram 54"/>
            <p:cNvSpPr/>
            <p:nvPr userDrawn="1"/>
          </p:nvSpPr>
          <p:spPr>
            <a:xfrm flipH="1">
              <a:off x="335980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Parallelogram 55"/>
            <p:cNvSpPr/>
            <p:nvPr userDrawn="1"/>
          </p:nvSpPr>
          <p:spPr>
            <a:xfrm flipH="1">
              <a:off x="368400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Parallelogram 56"/>
            <p:cNvSpPr/>
            <p:nvPr userDrawn="1"/>
          </p:nvSpPr>
          <p:spPr>
            <a:xfrm flipH="1">
              <a:off x="400821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Parallelogram 57"/>
            <p:cNvSpPr/>
            <p:nvPr userDrawn="1"/>
          </p:nvSpPr>
          <p:spPr>
            <a:xfrm flipH="1">
              <a:off x="433241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Parallelogram 58"/>
            <p:cNvSpPr/>
            <p:nvPr userDrawn="1"/>
          </p:nvSpPr>
          <p:spPr>
            <a:xfrm flipH="1">
              <a:off x="465661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Parallelogram 59"/>
            <p:cNvSpPr/>
            <p:nvPr userDrawn="1"/>
          </p:nvSpPr>
          <p:spPr>
            <a:xfrm flipH="1">
              <a:off x="498082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Parallelogram 60"/>
            <p:cNvSpPr/>
            <p:nvPr userDrawn="1"/>
          </p:nvSpPr>
          <p:spPr>
            <a:xfrm flipH="1">
              <a:off x="530502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Parallelogram 61"/>
            <p:cNvSpPr/>
            <p:nvPr userDrawn="1"/>
          </p:nvSpPr>
          <p:spPr>
            <a:xfrm flipH="1">
              <a:off x="562922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62"/>
            <p:cNvSpPr/>
            <p:nvPr userDrawn="1"/>
          </p:nvSpPr>
          <p:spPr>
            <a:xfrm flipH="1">
              <a:off x="595343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arallelogram 63"/>
            <p:cNvSpPr/>
            <p:nvPr userDrawn="1"/>
          </p:nvSpPr>
          <p:spPr>
            <a:xfrm flipH="1">
              <a:off x="627763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Parallelogram 64"/>
            <p:cNvSpPr/>
            <p:nvPr userDrawn="1"/>
          </p:nvSpPr>
          <p:spPr>
            <a:xfrm flipH="1">
              <a:off x="660183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Parallelogram 65"/>
            <p:cNvSpPr/>
            <p:nvPr userDrawn="1"/>
          </p:nvSpPr>
          <p:spPr>
            <a:xfrm flipH="1">
              <a:off x="692603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Parallelogram 66"/>
            <p:cNvSpPr/>
            <p:nvPr userDrawn="1"/>
          </p:nvSpPr>
          <p:spPr>
            <a:xfrm flipH="1">
              <a:off x="725024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Parallelogram 67"/>
            <p:cNvSpPr/>
            <p:nvPr userDrawn="1"/>
          </p:nvSpPr>
          <p:spPr>
            <a:xfrm flipH="1">
              <a:off x="757444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Parallelogram 68"/>
            <p:cNvSpPr/>
            <p:nvPr userDrawn="1"/>
          </p:nvSpPr>
          <p:spPr>
            <a:xfrm flipH="1">
              <a:off x="789864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Parallelogram 69"/>
            <p:cNvSpPr/>
            <p:nvPr userDrawn="1"/>
          </p:nvSpPr>
          <p:spPr>
            <a:xfrm flipH="1">
              <a:off x="82228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Parallelogram 70"/>
            <p:cNvSpPr/>
            <p:nvPr userDrawn="1"/>
          </p:nvSpPr>
          <p:spPr>
            <a:xfrm flipH="1">
              <a:off x="854705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Parallelogram 71"/>
            <p:cNvSpPr/>
            <p:nvPr userDrawn="1"/>
          </p:nvSpPr>
          <p:spPr>
            <a:xfrm flipH="1">
              <a:off x="88712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0" name="Picture 5" descr="VT_VGR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3727" y="4557460"/>
            <a:ext cx="1296144" cy="199829"/>
          </a:xfrm>
          <a:prstGeom prst="rect">
            <a:avLst/>
          </a:prstGeom>
        </p:spPr>
      </p:pic>
    </p:spTree>
    <p:extLst>
      <p:ext uri="{BB962C8B-B14F-4D97-AF65-F5344CB8AC3E}">
        <p14:creationId xmlns:p14="http://schemas.microsoft.com/office/powerpoint/2010/main" val="24402645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iv Slutbild">
    <p:spTree>
      <p:nvGrpSpPr>
        <p:cNvPr id="1" name=""/>
        <p:cNvGrpSpPr/>
        <p:nvPr/>
      </p:nvGrpSpPr>
      <p:grpSpPr>
        <a:xfrm>
          <a:off x="0" y="0"/>
          <a:ext cx="0" cy="0"/>
          <a:chOff x="0" y="0"/>
          <a:chExt cx="0" cy="0"/>
        </a:xfrm>
      </p:grpSpPr>
      <p:pic>
        <p:nvPicPr>
          <p:cNvPr id="9"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5134" y="2"/>
            <a:ext cx="9207579" cy="5180797"/>
          </a:xfrm>
          <a:prstGeom prst="rect">
            <a:avLst/>
          </a:prstGeom>
        </p:spPr>
      </p:pic>
      <p:sp>
        <p:nvSpPr>
          <p:cNvPr id="2" name="Rubrik 1"/>
          <p:cNvSpPr>
            <a:spLocks noGrp="1"/>
          </p:cNvSpPr>
          <p:nvPr>
            <p:ph type="ctrTitle"/>
          </p:nvPr>
        </p:nvSpPr>
        <p:spPr>
          <a:xfrm>
            <a:off x="680400" y="1141199"/>
            <a:ext cx="7729200" cy="2581200"/>
          </a:xfrm>
          <a:noFill/>
        </p:spPr>
        <p:txBody>
          <a:bodyPr vert="horz" lIns="0" tIns="0" rIns="0" bIns="0" rtlCol="0" anchor="t" anchorCtr="0">
            <a:noAutofit/>
          </a:bodyPr>
          <a:lstStyle>
            <a:lvl1pPr algn="l">
              <a:defRPr lang="sv-SE" sz="5000">
                <a:solidFill>
                  <a:srgbClr val="FFFFFF"/>
                </a:solidFill>
                <a:effectLst>
                  <a:outerShdw blurRad="50800" dist="50800" dir="2700000" algn="tl" rotWithShape="0">
                    <a:prstClr val="black">
                      <a:alpha val="10000"/>
                    </a:prstClr>
                  </a:outerShdw>
                </a:effectLst>
                <a:latin typeface="Arial (Rubriker)"/>
                <a:ea typeface="+mj-ea"/>
                <a:cs typeface="Arial (Rubriker)"/>
              </a:defRPr>
            </a:lvl1pPr>
          </a:lstStyle>
          <a:p>
            <a:pPr lvl="0" algn="l" defTabSz="457200">
              <a:lnSpc>
                <a:spcPct val="90000"/>
              </a:lnSpc>
            </a:pPr>
            <a:r>
              <a:rPr lang="sv-SE" dirty="0" smtClean="0"/>
              <a:t>Klicka här för att ändra format</a:t>
            </a:r>
            <a:endParaRPr lang="sv-SE" dirty="0"/>
          </a:p>
        </p:txBody>
      </p:sp>
      <p:pic>
        <p:nvPicPr>
          <p:cNvPr id="11" name="Picture 78" descr="V_logo_fak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18311" y="4424568"/>
            <a:ext cx="2015428" cy="454474"/>
          </a:xfrm>
          <a:prstGeom prst="rect">
            <a:avLst/>
          </a:prstGeom>
        </p:spPr>
      </p:pic>
      <p:grpSp>
        <p:nvGrpSpPr>
          <p:cNvPr id="10" name="Group 43"/>
          <p:cNvGrpSpPr/>
          <p:nvPr userDrawn="1"/>
        </p:nvGrpSpPr>
        <p:grpSpPr>
          <a:xfrm>
            <a:off x="95401" y="5031741"/>
            <a:ext cx="8953198" cy="111481"/>
            <a:chOff x="117776" y="5031728"/>
            <a:chExt cx="8953198" cy="111481"/>
          </a:xfrm>
          <a:solidFill>
            <a:srgbClr val="19AAEB"/>
          </a:solidFill>
        </p:grpSpPr>
        <p:sp>
          <p:nvSpPr>
            <p:cNvPr id="12" name="Parallelogram 44"/>
            <p:cNvSpPr/>
            <p:nvPr userDrawn="1"/>
          </p:nvSpPr>
          <p:spPr>
            <a:xfrm flipH="1">
              <a:off x="11777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arallelogram 45"/>
            <p:cNvSpPr/>
            <p:nvPr userDrawn="1"/>
          </p:nvSpPr>
          <p:spPr>
            <a:xfrm flipH="1">
              <a:off x="44197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Parallelogram 46"/>
            <p:cNvSpPr/>
            <p:nvPr userDrawn="1"/>
          </p:nvSpPr>
          <p:spPr>
            <a:xfrm flipH="1">
              <a:off x="76618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arallelogram 47"/>
            <p:cNvSpPr/>
            <p:nvPr userDrawn="1"/>
          </p:nvSpPr>
          <p:spPr>
            <a:xfrm flipH="1">
              <a:off x="109038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Parallelogram 48"/>
            <p:cNvSpPr/>
            <p:nvPr userDrawn="1"/>
          </p:nvSpPr>
          <p:spPr>
            <a:xfrm flipH="1">
              <a:off x="141458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Parallelogram 49"/>
            <p:cNvSpPr/>
            <p:nvPr userDrawn="1"/>
          </p:nvSpPr>
          <p:spPr>
            <a:xfrm flipH="1">
              <a:off x="173879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arallelogram 50"/>
            <p:cNvSpPr/>
            <p:nvPr userDrawn="1"/>
          </p:nvSpPr>
          <p:spPr>
            <a:xfrm flipH="1">
              <a:off x="206299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Parallelogram 51"/>
            <p:cNvSpPr/>
            <p:nvPr userDrawn="1"/>
          </p:nvSpPr>
          <p:spPr>
            <a:xfrm flipH="1">
              <a:off x="238719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Parallelogram 52"/>
            <p:cNvSpPr/>
            <p:nvPr userDrawn="1"/>
          </p:nvSpPr>
          <p:spPr>
            <a:xfrm flipH="1">
              <a:off x="271140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Parallelogram 53"/>
            <p:cNvSpPr/>
            <p:nvPr userDrawn="1"/>
          </p:nvSpPr>
          <p:spPr>
            <a:xfrm flipH="1">
              <a:off x="303560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Parallelogram 54"/>
            <p:cNvSpPr/>
            <p:nvPr userDrawn="1"/>
          </p:nvSpPr>
          <p:spPr>
            <a:xfrm flipH="1">
              <a:off x="335980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Parallelogram 55"/>
            <p:cNvSpPr/>
            <p:nvPr userDrawn="1"/>
          </p:nvSpPr>
          <p:spPr>
            <a:xfrm flipH="1">
              <a:off x="368400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Parallelogram 56"/>
            <p:cNvSpPr/>
            <p:nvPr userDrawn="1"/>
          </p:nvSpPr>
          <p:spPr>
            <a:xfrm flipH="1">
              <a:off x="400821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Parallelogram 57"/>
            <p:cNvSpPr/>
            <p:nvPr userDrawn="1"/>
          </p:nvSpPr>
          <p:spPr>
            <a:xfrm flipH="1">
              <a:off x="433241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Parallelogram 58"/>
            <p:cNvSpPr/>
            <p:nvPr userDrawn="1"/>
          </p:nvSpPr>
          <p:spPr>
            <a:xfrm flipH="1">
              <a:off x="465661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Parallelogram 59"/>
            <p:cNvSpPr/>
            <p:nvPr userDrawn="1"/>
          </p:nvSpPr>
          <p:spPr>
            <a:xfrm flipH="1">
              <a:off x="498082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Parallelogram 60"/>
            <p:cNvSpPr/>
            <p:nvPr userDrawn="1"/>
          </p:nvSpPr>
          <p:spPr>
            <a:xfrm flipH="1">
              <a:off x="530502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Parallelogram 61"/>
            <p:cNvSpPr/>
            <p:nvPr userDrawn="1"/>
          </p:nvSpPr>
          <p:spPr>
            <a:xfrm flipH="1">
              <a:off x="562922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62"/>
            <p:cNvSpPr/>
            <p:nvPr userDrawn="1"/>
          </p:nvSpPr>
          <p:spPr>
            <a:xfrm flipH="1">
              <a:off x="595343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arallelogram 63"/>
            <p:cNvSpPr/>
            <p:nvPr userDrawn="1"/>
          </p:nvSpPr>
          <p:spPr>
            <a:xfrm flipH="1">
              <a:off x="627763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Parallelogram 64"/>
            <p:cNvSpPr/>
            <p:nvPr userDrawn="1"/>
          </p:nvSpPr>
          <p:spPr>
            <a:xfrm flipH="1">
              <a:off x="660183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Parallelogram 65"/>
            <p:cNvSpPr/>
            <p:nvPr userDrawn="1"/>
          </p:nvSpPr>
          <p:spPr>
            <a:xfrm flipH="1">
              <a:off x="692603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Parallelogram 66"/>
            <p:cNvSpPr/>
            <p:nvPr userDrawn="1"/>
          </p:nvSpPr>
          <p:spPr>
            <a:xfrm flipH="1">
              <a:off x="725024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Parallelogram 67"/>
            <p:cNvSpPr/>
            <p:nvPr userDrawn="1"/>
          </p:nvSpPr>
          <p:spPr>
            <a:xfrm flipH="1">
              <a:off x="757444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Parallelogram 68"/>
            <p:cNvSpPr/>
            <p:nvPr userDrawn="1"/>
          </p:nvSpPr>
          <p:spPr>
            <a:xfrm flipH="1">
              <a:off x="789864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Parallelogram 69"/>
            <p:cNvSpPr/>
            <p:nvPr userDrawn="1"/>
          </p:nvSpPr>
          <p:spPr>
            <a:xfrm flipH="1">
              <a:off x="82228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Parallelogram 70"/>
            <p:cNvSpPr/>
            <p:nvPr userDrawn="1"/>
          </p:nvSpPr>
          <p:spPr>
            <a:xfrm flipH="1">
              <a:off x="854705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Parallelogram 71"/>
            <p:cNvSpPr/>
            <p:nvPr userDrawn="1"/>
          </p:nvSpPr>
          <p:spPr>
            <a:xfrm flipH="1">
              <a:off x="88712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0" name="Picture 5" descr="VT_VGR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3727" y="4557460"/>
            <a:ext cx="1296144" cy="199829"/>
          </a:xfrm>
          <a:prstGeom prst="rect">
            <a:avLst/>
          </a:prstGeom>
        </p:spPr>
      </p:pic>
    </p:spTree>
    <p:extLst>
      <p:ext uri="{BB962C8B-B14F-4D97-AF65-F5344CB8AC3E}">
        <p14:creationId xmlns:p14="http://schemas.microsoft.com/office/powerpoint/2010/main" val="1388098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grpSp>
        <p:nvGrpSpPr>
          <p:cNvPr id="5" name="Group 4"/>
          <p:cNvGrpSpPr/>
          <p:nvPr userDrawn="1"/>
        </p:nvGrpSpPr>
        <p:grpSpPr>
          <a:xfrm>
            <a:off x="246127" y="4677984"/>
            <a:ext cx="329431" cy="329430"/>
            <a:chOff x="186858" y="6096003"/>
            <a:chExt cx="580550" cy="580549"/>
          </a:xfrm>
          <a:solidFill>
            <a:schemeClr val="bg1">
              <a:lumMod val="9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200" b="1" dirty="0">
                <a:solidFill>
                  <a:prstClr val="white"/>
                </a:solidFill>
                <a:latin typeface="GeosansLight" panose="02000603020000020003"/>
              </a:endParaRPr>
            </a:p>
          </p:txBody>
        </p:sp>
        <p:sp>
          <p:nvSpPr>
            <p:cNvPr id="15" name="Rectangle 14"/>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013">
                <a:solidFill>
                  <a:prstClr val="white"/>
                </a:solidFill>
              </a:endParaRPr>
            </a:p>
          </p:txBody>
        </p:sp>
      </p:gr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322384" y="4330860"/>
            <a:ext cx="821616" cy="812640"/>
          </a:xfrm>
          <a:prstGeom prst="rect">
            <a:avLst/>
          </a:prstGeom>
        </p:spPr>
      </p:pic>
      <p:sp>
        <p:nvSpPr>
          <p:cNvPr id="16"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pPr defTabSz="685766"/>
            <a:fld id="{F68327C5-B821-4FE9-A59A-A60D9EB59A9A}" type="slidenum">
              <a:rPr lang="en-US" smtClean="0"/>
              <a:pPr defTabSz="685766"/>
              <a:t>‹#›</a:t>
            </a:fld>
            <a:endParaRPr lang="en-US" dirty="0"/>
          </a:p>
        </p:txBody>
      </p:sp>
      <p:sp>
        <p:nvSpPr>
          <p:cNvPr id="10" name="Sous-titre 2"/>
          <p:cNvSpPr>
            <a:spLocks noGrp="1"/>
          </p:cNvSpPr>
          <p:nvPr>
            <p:ph type="subTitle" idx="1"/>
          </p:nvPr>
        </p:nvSpPr>
        <p:spPr>
          <a:xfrm>
            <a:off x="467916" y="465516"/>
            <a:ext cx="5770984" cy="216024"/>
          </a:xfrm>
        </p:spPr>
        <p:txBody>
          <a:bodyPr anchor="ctr">
            <a:noAutofit/>
          </a:bodyPr>
          <a:lstStyle>
            <a:lvl1pPr marL="0" indent="0" algn="l">
              <a:buNone/>
              <a:defRPr sz="1200" cap="small" baseline="0">
                <a:solidFill>
                  <a:srgbClr val="2F3A46"/>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fr-FR" dirty="0" smtClean="0"/>
              <a:t>Modifiez le style des sous-titres du masque</a:t>
            </a:r>
            <a:endParaRPr lang="en-US" dirty="0"/>
          </a:p>
        </p:txBody>
      </p:sp>
      <p:sp>
        <p:nvSpPr>
          <p:cNvPr id="11" name="Espace réservé du titre 1"/>
          <p:cNvSpPr>
            <a:spLocks noGrp="1"/>
          </p:cNvSpPr>
          <p:nvPr>
            <p:ph type="title"/>
          </p:nvPr>
        </p:nvSpPr>
        <p:spPr>
          <a:xfrm>
            <a:off x="467916" y="2309"/>
            <a:ext cx="5770984" cy="463209"/>
          </a:xfrm>
          <a:prstGeom prst="rect">
            <a:avLst/>
          </a:prstGeom>
        </p:spPr>
        <p:txBody>
          <a:bodyPr vert="horz" lIns="91440" tIns="45720" rIns="91440" bIns="45720" rtlCol="0" anchor="ctr">
            <a:normAutofit/>
          </a:bodyPr>
          <a:lstStyle>
            <a:lvl1pPr algn="l">
              <a:defRPr>
                <a:solidFill>
                  <a:srgbClr val="2F3A46"/>
                </a:solidFill>
              </a:defRPr>
            </a:lvl1pPr>
          </a:lstStyle>
          <a:p>
            <a:r>
              <a:rPr lang="fr-FR" dirty="0" smtClean="0"/>
              <a:t>Modifiez le style du titre</a:t>
            </a:r>
            <a:endParaRPr lang="en-US" dirty="0"/>
          </a:p>
        </p:txBody>
      </p:sp>
      <p:pic>
        <p:nvPicPr>
          <p:cNvPr id="12" name="Picture 11"/>
          <p:cNvPicPr>
            <a:picLocks noChangeAspect="1"/>
          </p:cNvPicPr>
          <p:nvPr userDrawn="1"/>
        </p:nvPicPr>
        <p:blipFill>
          <a:blip r:embed="rId3"/>
          <a:stretch>
            <a:fillRect/>
          </a:stretch>
        </p:blipFill>
        <p:spPr>
          <a:xfrm>
            <a:off x="7758354" y="75075"/>
            <a:ext cx="1220830" cy="338357"/>
          </a:xfrm>
          <a:prstGeom prst="rect">
            <a:avLst/>
          </a:prstGeom>
        </p:spPr>
      </p:pic>
    </p:spTree>
    <p:extLst>
      <p:ext uri="{BB962C8B-B14F-4D97-AF65-F5344CB8AC3E}">
        <p14:creationId xmlns:p14="http://schemas.microsoft.com/office/powerpoint/2010/main" val="40484971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956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grpSp>
        <p:nvGrpSpPr>
          <p:cNvPr id="5" name="Group 4"/>
          <p:cNvGrpSpPr/>
          <p:nvPr userDrawn="1"/>
        </p:nvGrpSpPr>
        <p:grpSpPr>
          <a:xfrm>
            <a:off x="246127" y="4677984"/>
            <a:ext cx="329431" cy="329430"/>
            <a:chOff x="186858" y="6096003"/>
            <a:chExt cx="580550" cy="580549"/>
          </a:xfrm>
          <a:solidFill>
            <a:schemeClr val="bg1">
              <a:lumMod val="9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200" b="1" dirty="0">
                <a:solidFill>
                  <a:prstClr val="white"/>
                </a:solidFill>
                <a:latin typeface="GeosansLight" panose="02000603020000020003"/>
              </a:endParaRPr>
            </a:p>
          </p:txBody>
        </p:sp>
        <p:sp>
          <p:nvSpPr>
            <p:cNvPr id="15" name="Rectangle 14"/>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013">
                <a:solidFill>
                  <a:prstClr val="white"/>
                </a:solidFill>
              </a:endParaRPr>
            </a:p>
          </p:txBody>
        </p:sp>
      </p:gr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322384" y="4330860"/>
            <a:ext cx="821616" cy="812640"/>
          </a:xfrm>
          <a:prstGeom prst="rect">
            <a:avLst/>
          </a:prstGeom>
        </p:spPr>
      </p:pic>
      <p:sp>
        <p:nvSpPr>
          <p:cNvPr id="16"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pPr defTabSz="685766"/>
            <a:fld id="{F68327C5-B821-4FE9-A59A-A60D9EB59A9A}" type="slidenum">
              <a:rPr lang="en-US" smtClean="0"/>
              <a:pPr defTabSz="685766"/>
              <a:t>‹#›</a:t>
            </a:fld>
            <a:endParaRPr lang="en-US" dirty="0"/>
          </a:p>
        </p:txBody>
      </p:sp>
      <p:sp>
        <p:nvSpPr>
          <p:cNvPr id="10" name="Sous-titre 2"/>
          <p:cNvSpPr>
            <a:spLocks noGrp="1"/>
          </p:cNvSpPr>
          <p:nvPr>
            <p:ph type="subTitle" idx="1"/>
          </p:nvPr>
        </p:nvSpPr>
        <p:spPr>
          <a:xfrm>
            <a:off x="467916" y="465516"/>
            <a:ext cx="5770984" cy="216024"/>
          </a:xfrm>
        </p:spPr>
        <p:txBody>
          <a:bodyPr anchor="ctr">
            <a:noAutofit/>
          </a:bodyPr>
          <a:lstStyle>
            <a:lvl1pPr marL="0" indent="0" algn="l">
              <a:buNone/>
              <a:defRPr sz="1200" cap="small" baseline="0">
                <a:solidFill>
                  <a:srgbClr val="2F3A46"/>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fr-FR" dirty="0" smtClean="0"/>
              <a:t>Modifiez le style des sous-titres du masque</a:t>
            </a:r>
            <a:endParaRPr lang="en-US" dirty="0"/>
          </a:p>
        </p:txBody>
      </p:sp>
      <p:sp>
        <p:nvSpPr>
          <p:cNvPr id="11" name="Espace réservé du titre 1"/>
          <p:cNvSpPr>
            <a:spLocks noGrp="1"/>
          </p:cNvSpPr>
          <p:nvPr>
            <p:ph type="title"/>
          </p:nvPr>
        </p:nvSpPr>
        <p:spPr>
          <a:xfrm>
            <a:off x="467916" y="2309"/>
            <a:ext cx="5770984" cy="463209"/>
          </a:xfrm>
          <a:prstGeom prst="rect">
            <a:avLst/>
          </a:prstGeom>
        </p:spPr>
        <p:txBody>
          <a:bodyPr vert="horz" lIns="91440" tIns="45720" rIns="91440" bIns="45720" rtlCol="0" anchor="ctr">
            <a:normAutofit/>
          </a:bodyPr>
          <a:lstStyle>
            <a:lvl1pPr algn="l">
              <a:defRPr>
                <a:solidFill>
                  <a:srgbClr val="2F3A46"/>
                </a:solidFill>
              </a:defRPr>
            </a:lvl1pPr>
          </a:lstStyle>
          <a:p>
            <a:r>
              <a:rPr lang="fr-FR" dirty="0" smtClean="0"/>
              <a:t>Modifiez le style du titre</a:t>
            </a:r>
            <a:endParaRPr lang="en-US" dirty="0"/>
          </a:p>
        </p:txBody>
      </p:sp>
      <p:pic>
        <p:nvPicPr>
          <p:cNvPr id="12" name="Picture 11"/>
          <p:cNvPicPr>
            <a:picLocks noChangeAspect="1"/>
          </p:cNvPicPr>
          <p:nvPr userDrawn="1"/>
        </p:nvPicPr>
        <p:blipFill>
          <a:blip r:embed="rId3"/>
          <a:stretch>
            <a:fillRect/>
          </a:stretch>
        </p:blipFill>
        <p:spPr>
          <a:xfrm>
            <a:off x="7758354" y="75075"/>
            <a:ext cx="1220830" cy="338357"/>
          </a:xfrm>
          <a:prstGeom prst="rect">
            <a:avLst/>
          </a:prstGeom>
        </p:spPr>
      </p:pic>
    </p:spTree>
    <p:extLst>
      <p:ext uri="{BB962C8B-B14F-4D97-AF65-F5344CB8AC3E}">
        <p14:creationId xmlns:p14="http://schemas.microsoft.com/office/powerpoint/2010/main" val="11194753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6" name="Rektangel 5"/>
          <p:cNvSpPr/>
          <p:nvPr userDrawn="1"/>
        </p:nvSpPr>
        <p:spPr>
          <a:xfrm>
            <a:off x="206375" y="214064"/>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n>
                <a:noFill/>
              </a:ln>
              <a:solidFill>
                <a:schemeClr val="bg2"/>
              </a:solidFill>
              <a:effectLst/>
            </a:endParaRPr>
          </a:p>
        </p:txBody>
      </p:sp>
      <p:sp>
        <p:nvSpPr>
          <p:cNvPr id="2" name="Rubrik 1"/>
          <p:cNvSpPr>
            <a:spLocks noGrp="1"/>
          </p:cNvSpPr>
          <p:nvPr>
            <p:ph type="title"/>
          </p:nvPr>
        </p:nvSpPr>
        <p:spPr>
          <a:xfrm>
            <a:off x="705600" y="586800"/>
            <a:ext cx="7707600" cy="396000"/>
          </a:xfrm>
        </p:spPr>
        <p:txBody>
          <a:bodyPr/>
          <a:lstStyle>
            <a:lvl1pPr algn="l">
              <a:defRPr/>
            </a:lvl1pPr>
          </a:lstStyle>
          <a:p>
            <a:r>
              <a:rPr lang="sv-SE" smtClean="0"/>
              <a:t>Klicka här för att ändra format</a:t>
            </a:r>
            <a:endParaRPr lang="sv-SE"/>
          </a:p>
        </p:txBody>
      </p:sp>
      <p:sp>
        <p:nvSpPr>
          <p:cNvPr id="3" name="Platshållare för innehåll 2"/>
          <p:cNvSpPr>
            <a:spLocks noGrp="1"/>
          </p:cNvSpPr>
          <p:nvPr>
            <p:ph idx="1"/>
          </p:nvPr>
        </p:nvSpPr>
        <p:spPr>
          <a:xfrm>
            <a:off x="705600" y="1198800"/>
            <a:ext cx="5432400" cy="3196800"/>
          </a:xfrm>
          <a:prstGeom prst="rect">
            <a:avLst/>
          </a:prstGeom>
        </p:spPr>
        <p:txBody>
          <a:bodyPr/>
          <a:lstStyle>
            <a:lvl1pPr marL="265113" indent="-265113">
              <a:defRPr/>
            </a:lvl1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7" name="Platshållare för sidfot 6"/>
          <p:cNvSpPr>
            <a:spLocks noGrp="1"/>
          </p:cNvSpPr>
          <p:nvPr>
            <p:ph type="ftr" sz="quarter" idx="10"/>
          </p:nvPr>
        </p:nvSpPr>
        <p:spPr/>
        <p:txBody>
          <a:bodyPr/>
          <a:lstStyle/>
          <a:p>
            <a:pPr defTabSz="457200">
              <a:spcBef>
                <a:spcPct val="0"/>
              </a:spcBef>
            </a:pPr>
            <a:endParaRPr lang="sv-SE"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lang="sv-SE" smtClean="0"/>
              <a:pPr defTabSz="457200"/>
              <a:t>‹#›</a:t>
            </a:fld>
            <a:endParaRPr lang="sv-SE" dirty="0"/>
          </a:p>
        </p:txBody>
      </p:sp>
    </p:spTree>
    <p:extLst>
      <p:ext uri="{BB962C8B-B14F-4D97-AF65-F5344CB8AC3E}">
        <p14:creationId xmlns:p14="http://schemas.microsoft.com/office/powerpoint/2010/main" val="2891821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836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pic>
        <p:nvPicPr>
          <p:cNvPr id="9"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305" y="0"/>
            <a:ext cx="9243922" cy="5180798"/>
          </a:xfrm>
          <a:prstGeom prst="rect">
            <a:avLst/>
          </a:prstGeom>
        </p:spPr>
      </p:pic>
      <p:sp>
        <p:nvSpPr>
          <p:cNvPr id="2" name="Rubrik 1"/>
          <p:cNvSpPr>
            <a:spLocks noGrp="1"/>
          </p:cNvSpPr>
          <p:nvPr>
            <p:ph type="ctrTitle"/>
          </p:nvPr>
        </p:nvSpPr>
        <p:spPr>
          <a:xfrm>
            <a:off x="680400" y="1141199"/>
            <a:ext cx="7729200" cy="2581200"/>
          </a:xfrm>
          <a:noFill/>
        </p:spPr>
        <p:txBody>
          <a:bodyPr vert="horz" lIns="0" tIns="0" rIns="0" bIns="0" rtlCol="0" anchor="t" anchorCtr="0">
            <a:noAutofit/>
          </a:bodyPr>
          <a:lstStyle>
            <a:lvl1pPr algn="l">
              <a:defRPr lang="sv-SE" sz="5000">
                <a:solidFill>
                  <a:srgbClr val="FFFFFF"/>
                </a:solidFill>
                <a:effectLst>
                  <a:outerShdw blurRad="50800" dist="50800" dir="2700000" algn="tl" rotWithShape="0">
                    <a:prstClr val="black">
                      <a:alpha val="10000"/>
                    </a:prstClr>
                  </a:outerShdw>
                </a:effectLst>
                <a:latin typeface="Arial (Rubriker)"/>
                <a:ea typeface="+mj-ea"/>
                <a:cs typeface="Arial (Rubriker)"/>
              </a:defRPr>
            </a:lvl1pPr>
          </a:lstStyle>
          <a:p>
            <a:pPr lvl="0" algn="l" defTabSz="457200">
              <a:lnSpc>
                <a:spcPct val="90000"/>
              </a:lnSpc>
            </a:pPr>
            <a:r>
              <a:rPr lang="sv-SE" smtClean="0"/>
              <a:t>Klicka här för att ändra format</a:t>
            </a:r>
            <a:endParaRPr lang="sv-SE" dirty="0"/>
          </a:p>
        </p:txBody>
      </p:sp>
      <p:sp>
        <p:nvSpPr>
          <p:cNvPr id="3" name="Underrubrik 2"/>
          <p:cNvSpPr>
            <a:spLocks noGrp="1"/>
          </p:cNvSpPr>
          <p:nvPr>
            <p:ph type="subTitle" idx="1"/>
          </p:nvPr>
        </p:nvSpPr>
        <p:spPr>
          <a:xfrm>
            <a:off x="694800" y="590400"/>
            <a:ext cx="7718400" cy="363600"/>
          </a:xfrm>
          <a:prstGeom prst="rect">
            <a:avLst/>
          </a:prstGeom>
        </p:spPr>
        <p:txBody>
          <a:bodyPr vert="horz" lIns="0" tIns="0" rIns="0" bIns="0" rtlCol="0">
            <a:normAutofit/>
          </a:bodyPr>
          <a:lstStyle>
            <a:lvl1pPr marL="269875" indent="-269875">
              <a:buNone/>
              <a:defRPr lang="sv-SE" sz="1600" i="0">
                <a:solidFill>
                  <a:srgbClr val="FFFFFF"/>
                </a:solidFill>
                <a:latin typeface="Arial"/>
                <a:cs typeface="Arial"/>
              </a:defRPr>
            </a:lvl1pPr>
          </a:lstStyle>
          <a:p>
            <a:pPr marL="0" lvl="0" indent="0" defTabSz="457200"/>
            <a:r>
              <a:rPr lang="sv-SE" smtClean="0"/>
              <a:t>Klicka här för att ändra format på underrubrik i bakgrunden</a:t>
            </a:r>
            <a:endParaRPr lang="sv-SE" dirty="0"/>
          </a:p>
        </p:txBody>
      </p:sp>
      <p:cxnSp>
        <p:nvCxnSpPr>
          <p:cNvPr id="8" name="Straight Connector 39"/>
          <p:cNvCxnSpPr/>
          <p:nvPr userDrawn="1"/>
        </p:nvCxnSpPr>
        <p:spPr>
          <a:xfrm>
            <a:off x="710997" y="1000756"/>
            <a:ext cx="7701055" cy="0"/>
          </a:xfrm>
          <a:prstGeom prst="line">
            <a:avLst/>
          </a:prstGeom>
          <a:ln w="53975">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11" name="Picture 78" descr="V_logo_fak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18311" y="4424568"/>
            <a:ext cx="2015428" cy="454474"/>
          </a:xfrm>
          <a:prstGeom prst="rect">
            <a:avLst/>
          </a:prstGeom>
        </p:spPr>
      </p:pic>
      <p:grpSp>
        <p:nvGrpSpPr>
          <p:cNvPr id="10" name="Group 43"/>
          <p:cNvGrpSpPr/>
          <p:nvPr userDrawn="1"/>
        </p:nvGrpSpPr>
        <p:grpSpPr>
          <a:xfrm>
            <a:off x="95401" y="5031728"/>
            <a:ext cx="8953198" cy="111481"/>
            <a:chOff x="117776" y="5031728"/>
            <a:chExt cx="8953198" cy="111481"/>
          </a:xfrm>
          <a:solidFill>
            <a:srgbClr val="19AAEB"/>
          </a:solidFill>
        </p:grpSpPr>
        <p:sp>
          <p:nvSpPr>
            <p:cNvPr id="12" name="Parallelogram 44"/>
            <p:cNvSpPr/>
            <p:nvPr userDrawn="1"/>
          </p:nvSpPr>
          <p:spPr>
            <a:xfrm flipH="1">
              <a:off x="11777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3" name="Parallelogram 45"/>
            <p:cNvSpPr/>
            <p:nvPr userDrawn="1"/>
          </p:nvSpPr>
          <p:spPr>
            <a:xfrm flipH="1">
              <a:off x="44197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4" name="Parallelogram 46"/>
            <p:cNvSpPr/>
            <p:nvPr userDrawn="1"/>
          </p:nvSpPr>
          <p:spPr>
            <a:xfrm flipH="1">
              <a:off x="76618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5" name="Parallelogram 47"/>
            <p:cNvSpPr/>
            <p:nvPr userDrawn="1"/>
          </p:nvSpPr>
          <p:spPr>
            <a:xfrm flipH="1">
              <a:off x="109038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6" name="Parallelogram 48"/>
            <p:cNvSpPr/>
            <p:nvPr userDrawn="1"/>
          </p:nvSpPr>
          <p:spPr>
            <a:xfrm flipH="1">
              <a:off x="141458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7" name="Parallelogram 49"/>
            <p:cNvSpPr/>
            <p:nvPr userDrawn="1"/>
          </p:nvSpPr>
          <p:spPr>
            <a:xfrm flipH="1">
              <a:off x="173879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8" name="Parallelogram 50"/>
            <p:cNvSpPr/>
            <p:nvPr userDrawn="1"/>
          </p:nvSpPr>
          <p:spPr>
            <a:xfrm flipH="1">
              <a:off x="206299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9" name="Parallelogram 51"/>
            <p:cNvSpPr/>
            <p:nvPr userDrawn="1"/>
          </p:nvSpPr>
          <p:spPr>
            <a:xfrm flipH="1">
              <a:off x="238719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0" name="Parallelogram 52"/>
            <p:cNvSpPr/>
            <p:nvPr userDrawn="1"/>
          </p:nvSpPr>
          <p:spPr>
            <a:xfrm flipH="1">
              <a:off x="271140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1" name="Parallelogram 53"/>
            <p:cNvSpPr/>
            <p:nvPr userDrawn="1"/>
          </p:nvSpPr>
          <p:spPr>
            <a:xfrm flipH="1">
              <a:off x="303560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2" name="Parallelogram 54"/>
            <p:cNvSpPr/>
            <p:nvPr userDrawn="1"/>
          </p:nvSpPr>
          <p:spPr>
            <a:xfrm flipH="1">
              <a:off x="335980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3" name="Parallelogram 55"/>
            <p:cNvSpPr/>
            <p:nvPr userDrawn="1"/>
          </p:nvSpPr>
          <p:spPr>
            <a:xfrm flipH="1">
              <a:off x="368400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4" name="Parallelogram 56"/>
            <p:cNvSpPr/>
            <p:nvPr userDrawn="1"/>
          </p:nvSpPr>
          <p:spPr>
            <a:xfrm flipH="1">
              <a:off x="400821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5" name="Parallelogram 57"/>
            <p:cNvSpPr/>
            <p:nvPr userDrawn="1"/>
          </p:nvSpPr>
          <p:spPr>
            <a:xfrm flipH="1">
              <a:off x="433241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6" name="Parallelogram 58"/>
            <p:cNvSpPr/>
            <p:nvPr userDrawn="1"/>
          </p:nvSpPr>
          <p:spPr>
            <a:xfrm flipH="1">
              <a:off x="465661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7" name="Parallelogram 59"/>
            <p:cNvSpPr/>
            <p:nvPr userDrawn="1"/>
          </p:nvSpPr>
          <p:spPr>
            <a:xfrm flipH="1">
              <a:off x="498082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8" name="Parallelogram 60"/>
            <p:cNvSpPr/>
            <p:nvPr userDrawn="1"/>
          </p:nvSpPr>
          <p:spPr>
            <a:xfrm flipH="1">
              <a:off x="530502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9" name="Parallelogram 61"/>
            <p:cNvSpPr/>
            <p:nvPr userDrawn="1"/>
          </p:nvSpPr>
          <p:spPr>
            <a:xfrm flipH="1">
              <a:off x="562922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0" name="Parallelogram 62"/>
            <p:cNvSpPr/>
            <p:nvPr userDrawn="1"/>
          </p:nvSpPr>
          <p:spPr>
            <a:xfrm flipH="1">
              <a:off x="595343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1" name="Parallelogram 63"/>
            <p:cNvSpPr/>
            <p:nvPr userDrawn="1"/>
          </p:nvSpPr>
          <p:spPr>
            <a:xfrm flipH="1">
              <a:off x="627763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2" name="Parallelogram 64"/>
            <p:cNvSpPr/>
            <p:nvPr userDrawn="1"/>
          </p:nvSpPr>
          <p:spPr>
            <a:xfrm flipH="1">
              <a:off x="660183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3" name="Parallelogram 65"/>
            <p:cNvSpPr/>
            <p:nvPr userDrawn="1"/>
          </p:nvSpPr>
          <p:spPr>
            <a:xfrm flipH="1">
              <a:off x="692603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4" name="Parallelogram 66"/>
            <p:cNvSpPr/>
            <p:nvPr userDrawn="1"/>
          </p:nvSpPr>
          <p:spPr>
            <a:xfrm flipH="1">
              <a:off x="725024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5" name="Parallelogram 67"/>
            <p:cNvSpPr/>
            <p:nvPr userDrawn="1"/>
          </p:nvSpPr>
          <p:spPr>
            <a:xfrm flipH="1">
              <a:off x="757444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6" name="Parallelogram 68"/>
            <p:cNvSpPr/>
            <p:nvPr userDrawn="1"/>
          </p:nvSpPr>
          <p:spPr>
            <a:xfrm flipH="1">
              <a:off x="789864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7" name="Parallelogram 69"/>
            <p:cNvSpPr/>
            <p:nvPr userDrawn="1"/>
          </p:nvSpPr>
          <p:spPr>
            <a:xfrm flipH="1">
              <a:off x="82228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8" name="Parallelogram 70"/>
            <p:cNvSpPr/>
            <p:nvPr userDrawn="1"/>
          </p:nvSpPr>
          <p:spPr>
            <a:xfrm flipH="1">
              <a:off x="854705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9" name="Parallelogram 71"/>
            <p:cNvSpPr/>
            <p:nvPr userDrawn="1"/>
          </p:nvSpPr>
          <p:spPr>
            <a:xfrm flipH="1">
              <a:off x="88712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grpSp>
      <p:pic>
        <p:nvPicPr>
          <p:cNvPr id="40" name="Picture 5" descr="VT_VGR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3727" y="4557447"/>
            <a:ext cx="1296144" cy="199829"/>
          </a:xfrm>
          <a:prstGeom prst="rect">
            <a:avLst/>
          </a:prstGeom>
        </p:spPr>
      </p:pic>
    </p:spTree>
    <p:extLst>
      <p:ext uri="{BB962C8B-B14F-4D97-AF65-F5344CB8AC3E}">
        <p14:creationId xmlns:p14="http://schemas.microsoft.com/office/powerpoint/2010/main" val="12178154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6" name="Rektangel 5"/>
          <p:cNvSpPr/>
          <p:nvPr userDrawn="1"/>
        </p:nvSpPr>
        <p:spPr>
          <a:xfrm>
            <a:off x="206375" y="214053"/>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solidFill>
                <a:srgbClr val="FFF0F0"/>
              </a:solidFill>
            </a:endParaRPr>
          </a:p>
        </p:txBody>
      </p:sp>
      <p:sp>
        <p:nvSpPr>
          <p:cNvPr id="2" name="Rubrik 1"/>
          <p:cNvSpPr>
            <a:spLocks noGrp="1"/>
          </p:cNvSpPr>
          <p:nvPr>
            <p:ph type="title"/>
          </p:nvPr>
        </p:nvSpPr>
        <p:spPr>
          <a:xfrm>
            <a:off x="705600" y="586800"/>
            <a:ext cx="7707600" cy="396000"/>
          </a:xfrm>
        </p:spPr>
        <p:txBody>
          <a:bodyPr/>
          <a:lstStyle>
            <a:lvl1pPr algn="l">
              <a:defRPr/>
            </a:lvl1pPr>
          </a:lstStyle>
          <a:p>
            <a:r>
              <a:rPr lang="sv-SE" smtClean="0"/>
              <a:t>Klicka här för att ändra format</a:t>
            </a:r>
            <a:endParaRPr lang="sv-SE"/>
          </a:p>
        </p:txBody>
      </p:sp>
      <p:sp>
        <p:nvSpPr>
          <p:cNvPr id="3" name="Platshållare för innehåll 2"/>
          <p:cNvSpPr>
            <a:spLocks noGrp="1"/>
          </p:cNvSpPr>
          <p:nvPr>
            <p:ph idx="1"/>
          </p:nvPr>
        </p:nvSpPr>
        <p:spPr>
          <a:xfrm>
            <a:off x="705600" y="1198800"/>
            <a:ext cx="5432400" cy="3196800"/>
          </a:xfrm>
          <a:prstGeom prst="rect">
            <a:avLst/>
          </a:prstGeom>
        </p:spPr>
        <p:txBody>
          <a:bodyPr/>
          <a:lstStyle>
            <a:lvl1pPr marL="265113" indent="-265113">
              <a:defRPr/>
            </a:lvl1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7" name="Platshållare för sidfot 6"/>
          <p:cNvSpPr>
            <a:spLocks noGrp="1"/>
          </p:cNvSpPr>
          <p:nvPr>
            <p:ph type="ftr" sz="quarter" idx="10"/>
          </p:nvPr>
        </p:nvSpPr>
        <p:spPr/>
        <p:txBody>
          <a:bodyPr/>
          <a:lstStyle/>
          <a:p>
            <a:pPr defTabSz="457200">
              <a:spcBef>
                <a:spcPct val="0"/>
              </a:spcBef>
            </a:pPr>
            <a:endParaRPr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a:pPr defTabSz="457200"/>
              <a:t>‹#›</a:t>
            </a:fld>
            <a:endParaRPr dirty="0"/>
          </a:p>
        </p:txBody>
      </p:sp>
    </p:spTree>
    <p:extLst>
      <p:ext uri="{BB962C8B-B14F-4D97-AF65-F5344CB8AC3E}">
        <p14:creationId xmlns:p14="http://schemas.microsoft.com/office/powerpoint/2010/main" val="1788689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ubrik och text">
    <p:spTree>
      <p:nvGrpSpPr>
        <p:cNvPr id="1" name=""/>
        <p:cNvGrpSpPr/>
        <p:nvPr/>
      </p:nvGrpSpPr>
      <p:grpSpPr>
        <a:xfrm>
          <a:off x="0" y="0"/>
          <a:ext cx="0" cy="0"/>
          <a:chOff x="0" y="0"/>
          <a:chExt cx="0" cy="0"/>
        </a:xfrm>
      </p:grpSpPr>
      <p:sp>
        <p:nvSpPr>
          <p:cNvPr id="6" name="Rektangel 5"/>
          <p:cNvSpPr/>
          <p:nvPr userDrawn="1"/>
        </p:nvSpPr>
        <p:spPr>
          <a:xfrm>
            <a:off x="206375" y="214053"/>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solidFill>
                <a:srgbClr val="FFF0F0"/>
              </a:solidFill>
            </a:endParaRPr>
          </a:p>
        </p:txBody>
      </p:sp>
      <p:sp>
        <p:nvSpPr>
          <p:cNvPr id="2" name="Rubrik 1"/>
          <p:cNvSpPr>
            <a:spLocks noGrp="1"/>
          </p:cNvSpPr>
          <p:nvPr>
            <p:ph type="title"/>
          </p:nvPr>
        </p:nvSpPr>
        <p:spPr>
          <a:xfrm>
            <a:off x="705600" y="586800"/>
            <a:ext cx="7707600" cy="396000"/>
          </a:xfrm>
        </p:spPr>
        <p:txBody>
          <a:bodyPr/>
          <a:lstStyle>
            <a:lvl1pPr algn="l">
              <a:defRPr/>
            </a:lvl1pPr>
          </a:lstStyle>
          <a:p>
            <a:r>
              <a:rPr lang="sv-SE" smtClean="0"/>
              <a:t>Klicka här för att ändra format</a:t>
            </a:r>
            <a:endParaRPr lang="sv-SE"/>
          </a:p>
        </p:txBody>
      </p:sp>
      <p:sp>
        <p:nvSpPr>
          <p:cNvPr id="7" name="Platshållare för sidfot 6"/>
          <p:cNvSpPr>
            <a:spLocks noGrp="1"/>
          </p:cNvSpPr>
          <p:nvPr>
            <p:ph type="ftr" sz="quarter" idx="10"/>
          </p:nvPr>
        </p:nvSpPr>
        <p:spPr/>
        <p:txBody>
          <a:bodyPr/>
          <a:lstStyle/>
          <a:p>
            <a:pPr defTabSz="457200">
              <a:spcBef>
                <a:spcPct val="0"/>
              </a:spcBef>
            </a:pPr>
            <a:endParaRPr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a:pPr defTabSz="457200"/>
              <a:t>‹#›</a:t>
            </a:fld>
            <a:endParaRPr dirty="0"/>
          </a:p>
        </p:txBody>
      </p:sp>
      <p:sp>
        <p:nvSpPr>
          <p:cNvPr id="5" name="Platshållare för text 4"/>
          <p:cNvSpPr>
            <a:spLocks noGrp="1"/>
          </p:cNvSpPr>
          <p:nvPr>
            <p:ph type="body" sz="quarter" idx="12"/>
          </p:nvPr>
        </p:nvSpPr>
        <p:spPr>
          <a:xfrm>
            <a:off x="705600" y="1198800"/>
            <a:ext cx="5184775" cy="3197225"/>
          </a:xfrm>
        </p:spPr>
        <p:txBody>
          <a:bodyPr/>
          <a:lstStyle>
            <a:lvl1pPr marL="0" indent="0">
              <a:buNone/>
              <a:defRPr/>
            </a:lvl1pPr>
            <a:lvl2pPr marL="625475" indent="-257175">
              <a:defRPr/>
            </a:lvl2pPr>
            <a:lvl3pPr marL="1074738" indent="-247650">
              <a:defRPr/>
            </a:lvl3pPr>
            <a:lvl4pPr marL="1347788" indent="-152400">
              <a:defRPr/>
            </a:lvl4pPr>
            <a:lvl5pPr marL="1973263" indent="-238125">
              <a:defRPr/>
            </a:lvl5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Tree>
    <p:extLst>
      <p:ext uri="{BB962C8B-B14F-4D97-AF65-F5344CB8AC3E}">
        <p14:creationId xmlns:p14="http://schemas.microsoft.com/office/powerpoint/2010/main" val="33300002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vå innehållsdelar">
    <p:spTree>
      <p:nvGrpSpPr>
        <p:cNvPr id="1" name=""/>
        <p:cNvGrpSpPr/>
        <p:nvPr/>
      </p:nvGrpSpPr>
      <p:grpSpPr>
        <a:xfrm>
          <a:off x="0" y="0"/>
          <a:ext cx="0" cy="0"/>
          <a:chOff x="0" y="0"/>
          <a:chExt cx="0" cy="0"/>
        </a:xfrm>
      </p:grpSpPr>
      <p:sp>
        <p:nvSpPr>
          <p:cNvPr id="6" name="Rektangel 5"/>
          <p:cNvSpPr/>
          <p:nvPr userDrawn="1"/>
        </p:nvSpPr>
        <p:spPr>
          <a:xfrm>
            <a:off x="206375" y="214053"/>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solidFill>
                <a:srgbClr val="FFF0F0"/>
              </a:solidFill>
            </a:endParaRPr>
          </a:p>
        </p:txBody>
      </p:sp>
      <p:sp>
        <p:nvSpPr>
          <p:cNvPr id="2" name="Rubrik 1"/>
          <p:cNvSpPr>
            <a:spLocks noGrp="1"/>
          </p:cNvSpPr>
          <p:nvPr>
            <p:ph type="title"/>
          </p:nvPr>
        </p:nvSpPr>
        <p:spPr/>
        <p:txBody>
          <a:bodyPr/>
          <a:lstStyle>
            <a:lvl1pPr algn="l">
              <a:defRPr/>
            </a:lvl1pPr>
          </a:lstStyle>
          <a:p>
            <a:r>
              <a:rPr lang="sv-SE" smtClean="0"/>
              <a:t>Klicka här för att ändra format</a:t>
            </a:r>
            <a:endParaRPr lang="sv-SE"/>
          </a:p>
        </p:txBody>
      </p:sp>
      <p:sp>
        <p:nvSpPr>
          <p:cNvPr id="3" name="Platshållare för innehåll 2"/>
          <p:cNvSpPr>
            <a:spLocks noGrp="1"/>
          </p:cNvSpPr>
          <p:nvPr>
            <p:ph idx="1"/>
          </p:nvPr>
        </p:nvSpPr>
        <p:spPr>
          <a:xfrm>
            <a:off x="705600" y="1198800"/>
            <a:ext cx="3708000" cy="3196800"/>
          </a:xfrm>
          <a:prstGeom prst="rect">
            <a:avLst/>
          </a:prstGeom>
        </p:spPr>
        <p:txBody>
          <a:bodyPr/>
          <a:lstStyle>
            <a:lvl1pPr marL="265113" indent="-265113">
              <a:defRPr/>
            </a:lvl1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7" name="Platshållare för sidfot 6"/>
          <p:cNvSpPr>
            <a:spLocks noGrp="1"/>
          </p:cNvSpPr>
          <p:nvPr>
            <p:ph type="ftr" sz="quarter" idx="10"/>
          </p:nvPr>
        </p:nvSpPr>
        <p:spPr/>
        <p:txBody>
          <a:bodyPr/>
          <a:lstStyle/>
          <a:p>
            <a:pPr defTabSz="457200">
              <a:spcBef>
                <a:spcPct val="0"/>
              </a:spcBef>
            </a:pPr>
            <a:endParaRPr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a:pPr defTabSz="457200"/>
              <a:t>‹#›</a:t>
            </a:fld>
            <a:endParaRPr dirty="0"/>
          </a:p>
        </p:txBody>
      </p:sp>
      <p:sp>
        <p:nvSpPr>
          <p:cNvPr id="9" name="Platshållare för innehåll 2"/>
          <p:cNvSpPr>
            <a:spLocks noGrp="1"/>
          </p:cNvSpPr>
          <p:nvPr>
            <p:ph idx="12"/>
          </p:nvPr>
        </p:nvSpPr>
        <p:spPr>
          <a:xfrm>
            <a:off x="4705200" y="1198800"/>
            <a:ext cx="3708000" cy="3196800"/>
          </a:xfrm>
          <a:prstGeom prst="rect">
            <a:avLst/>
          </a:prstGeom>
        </p:spPr>
        <p:txBody>
          <a:bodyPr/>
          <a:lstStyle>
            <a:lvl1pPr marL="265113" indent="-265113">
              <a:defRPr/>
            </a:lvl1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Tree>
    <p:extLst>
      <p:ext uri="{BB962C8B-B14F-4D97-AF65-F5344CB8AC3E}">
        <p14:creationId xmlns:p14="http://schemas.microsoft.com/office/powerpoint/2010/main" val="6630631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ubrik och 2 textspalter">
    <p:spTree>
      <p:nvGrpSpPr>
        <p:cNvPr id="1" name=""/>
        <p:cNvGrpSpPr/>
        <p:nvPr/>
      </p:nvGrpSpPr>
      <p:grpSpPr>
        <a:xfrm>
          <a:off x="0" y="0"/>
          <a:ext cx="0" cy="0"/>
          <a:chOff x="0" y="0"/>
          <a:chExt cx="0" cy="0"/>
        </a:xfrm>
      </p:grpSpPr>
      <p:sp>
        <p:nvSpPr>
          <p:cNvPr id="6" name="Rektangel 5"/>
          <p:cNvSpPr/>
          <p:nvPr userDrawn="1"/>
        </p:nvSpPr>
        <p:spPr>
          <a:xfrm>
            <a:off x="206375" y="214053"/>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solidFill>
                <a:srgbClr val="FFF0F0"/>
              </a:solidFill>
            </a:endParaRPr>
          </a:p>
        </p:txBody>
      </p:sp>
      <p:sp>
        <p:nvSpPr>
          <p:cNvPr id="2" name="Rubrik 1"/>
          <p:cNvSpPr>
            <a:spLocks noGrp="1"/>
          </p:cNvSpPr>
          <p:nvPr>
            <p:ph type="title"/>
          </p:nvPr>
        </p:nvSpPr>
        <p:spPr>
          <a:xfrm>
            <a:off x="705600" y="586800"/>
            <a:ext cx="7707600" cy="396000"/>
          </a:xfrm>
        </p:spPr>
        <p:txBody>
          <a:bodyPr/>
          <a:lstStyle>
            <a:lvl1pPr algn="l">
              <a:defRPr/>
            </a:lvl1pPr>
          </a:lstStyle>
          <a:p>
            <a:r>
              <a:rPr lang="sv-SE" smtClean="0"/>
              <a:t>Klicka här för att ändra format</a:t>
            </a:r>
            <a:endParaRPr lang="sv-SE" dirty="0"/>
          </a:p>
        </p:txBody>
      </p:sp>
      <p:sp>
        <p:nvSpPr>
          <p:cNvPr id="7" name="Platshållare för sidfot 6"/>
          <p:cNvSpPr>
            <a:spLocks noGrp="1"/>
          </p:cNvSpPr>
          <p:nvPr>
            <p:ph type="ftr" sz="quarter" idx="10"/>
          </p:nvPr>
        </p:nvSpPr>
        <p:spPr/>
        <p:txBody>
          <a:bodyPr/>
          <a:lstStyle/>
          <a:p>
            <a:pPr defTabSz="457200">
              <a:spcBef>
                <a:spcPct val="0"/>
              </a:spcBef>
            </a:pPr>
            <a:endParaRPr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a:pPr defTabSz="457200"/>
              <a:t>‹#›</a:t>
            </a:fld>
            <a:endParaRPr dirty="0"/>
          </a:p>
        </p:txBody>
      </p:sp>
      <p:sp>
        <p:nvSpPr>
          <p:cNvPr id="5" name="Platshållare för text 4"/>
          <p:cNvSpPr>
            <a:spLocks noGrp="1"/>
          </p:cNvSpPr>
          <p:nvPr>
            <p:ph type="body" sz="quarter" idx="12"/>
          </p:nvPr>
        </p:nvSpPr>
        <p:spPr>
          <a:xfrm>
            <a:off x="705600" y="1198800"/>
            <a:ext cx="3708000" cy="3197225"/>
          </a:xfrm>
        </p:spPr>
        <p:txBody>
          <a:bodyPr/>
          <a:lstStyle>
            <a:lvl1pPr marL="0" indent="0">
              <a:buNone/>
              <a:defRPr/>
            </a:lvl1pPr>
            <a:lvl2pPr marL="625475" indent="-257175">
              <a:defRPr/>
            </a:lvl2pPr>
            <a:lvl3pPr marL="1074738" indent="-247650">
              <a:defRPr/>
            </a:lvl3pPr>
            <a:lvl4pPr marL="1347788" indent="-152400">
              <a:defRPr/>
            </a:lvl4pPr>
            <a:lvl5pPr marL="1973263" indent="-238125">
              <a:defRPr/>
            </a:lvl5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9" name="Platshållare för text 4"/>
          <p:cNvSpPr>
            <a:spLocks noGrp="1"/>
          </p:cNvSpPr>
          <p:nvPr>
            <p:ph type="body" sz="quarter" idx="13"/>
          </p:nvPr>
        </p:nvSpPr>
        <p:spPr>
          <a:xfrm>
            <a:off x="4705200" y="1198800"/>
            <a:ext cx="3708000" cy="3197225"/>
          </a:xfrm>
        </p:spPr>
        <p:txBody>
          <a:bodyPr/>
          <a:lstStyle>
            <a:lvl1pPr marL="0" indent="0">
              <a:buNone/>
              <a:defRPr/>
            </a:lvl1pPr>
            <a:lvl2pPr marL="625475" indent="-257175">
              <a:defRPr/>
            </a:lvl2pPr>
            <a:lvl3pPr marL="1074738" indent="-247650">
              <a:defRPr/>
            </a:lvl3pPr>
            <a:lvl4pPr marL="1347788" indent="-152400">
              <a:defRPr/>
            </a:lvl4pPr>
            <a:lvl5pPr marL="1973263" indent="-238125">
              <a:defRPr/>
            </a:lvl5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Tree>
    <p:extLst>
      <p:ext uri="{BB962C8B-B14F-4D97-AF65-F5344CB8AC3E}">
        <p14:creationId xmlns:p14="http://schemas.microsoft.com/office/powerpoint/2010/main" val="1220327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ubrik + innehåll med bild">
    <p:spTree>
      <p:nvGrpSpPr>
        <p:cNvPr id="1" name=""/>
        <p:cNvGrpSpPr/>
        <p:nvPr/>
      </p:nvGrpSpPr>
      <p:grpSpPr>
        <a:xfrm>
          <a:off x="0" y="0"/>
          <a:ext cx="0" cy="0"/>
          <a:chOff x="0" y="0"/>
          <a:chExt cx="0" cy="0"/>
        </a:xfrm>
      </p:grpSpPr>
      <p:sp>
        <p:nvSpPr>
          <p:cNvPr id="6" name="Rektangel 5"/>
          <p:cNvSpPr/>
          <p:nvPr userDrawn="1"/>
        </p:nvSpPr>
        <p:spPr>
          <a:xfrm>
            <a:off x="206375" y="214053"/>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solidFill>
                <a:srgbClr val="FFF0F0"/>
              </a:solidFill>
            </a:endParaRPr>
          </a:p>
        </p:txBody>
      </p:sp>
      <p:sp>
        <p:nvSpPr>
          <p:cNvPr id="2" name="Rubrik 1"/>
          <p:cNvSpPr>
            <a:spLocks noGrp="1"/>
          </p:cNvSpPr>
          <p:nvPr>
            <p:ph type="title"/>
          </p:nvPr>
        </p:nvSpPr>
        <p:spPr/>
        <p:txBody>
          <a:bodyPr/>
          <a:lstStyle>
            <a:lvl1pPr algn="l">
              <a:defRPr/>
            </a:lvl1pPr>
          </a:lstStyle>
          <a:p>
            <a:r>
              <a:rPr lang="sv-SE" smtClean="0"/>
              <a:t>Klicka här för att ändra format</a:t>
            </a:r>
            <a:endParaRPr lang="sv-SE"/>
          </a:p>
        </p:txBody>
      </p:sp>
      <p:sp>
        <p:nvSpPr>
          <p:cNvPr id="3" name="Platshållare för innehåll 2"/>
          <p:cNvSpPr>
            <a:spLocks noGrp="1"/>
          </p:cNvSpPr>
          <p:nvPr>
            <p:ph idx="1"/>
          </p:nvPr>
        </p:nvSpPr>
        <p:spPr>
          <a:xfrm>
            <a:off x="705600" y="1198800"/>
            <a:ext cx="5184000" cy="3196800"/>
          </a:xfrm>
          <a:prstGeom prst="rect">
            <a:avLst/>
          </a:prstGeom>
        </p:spPr>
        <p:txBody>
          <a:bodyPr/>
          <a:lstStyle>
            <a:lvl1pPr marL="265113" indent="-265113">
              <a:defRPr/>
            </a:lvl1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7" name="Platshållare för sidfot 6"/>
          <p:cNvSpPr>
            <a:spLocks noGrp="1"/>
          </p:cNvSpPr>
          <p:nvPr>
            <p:ph type="ftr" sz="quarter" idx="10"/>
          </p:nvPr>
        </p:nvSpPr>
        <p:spPr/>
        <p:txBody>
          <a:bodyPr/>
          <a:lstStyle/>
          <a:p>
            <a:pPr defTabSz="457200">
              <a:spcBef>
                <a:spcPct val="0"/>
              </a:spcBef>
            </a:pPr>
            <a:endParaRPr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a:pPr defTabSz="457200"/>
              <a:t>‹#›</a:t>
            </a:fld>
            <a:endParaRPr dirty="0"/>
          </a:p>
        </p:txBody>
      </p:sp>
      <p:sp>
        <p:nvSpPr>
          <p:cNvPr id="9" name="Picture Placeholder 6"/>
          <p:cNvSpPr>
            <a:spLocks noGrp="1"/>
          </p:cNvSpPr>
          <p:nvPr>
            <p:ph type="pic" sz="quarter" idx="15" hasCustomPrompt="1"/>
          </p:nvPr>
        </p:nvSpPr>
        <p:spPr>
          <a:xfrm>
            <a:off x="6136624" y="1265424"/>
            <a:ext cx="2273300" cy="2995426"/>
          </a:xfrm>
          <a:solidFill>
            <a:srgbClr val="BFBFBF"/>
          </a:solidFill>
          <a:ln w="38100" cmpd="sng">
            <a:solidFill>
              <a:srgbClr val="FFFFFF"/>
            </a:solidFill>
            <a:miter lim="800000"/>
          </a:ln>
        </p:spPr>
        <p:txBody>
          <a:bodyPr anchor="ctr" anchorCtr="0">
            <a:normAutofit/>
          </a:bodyPr>
          <a:lstStyle>
            <a:lvl1pPr marL="0" indent="0" algn="ctr">
              <a:buNone/>
              <a:defRPr sz="1000">
                <a:solidFill>
                  <a:srgbClr val="00394D"/>
                </a:solidFill>
              </a:defRPr>
            </a:lvl1pPr>
          </a:lstStyle>
          <a:p>
            <a:r>
              <a:rPr lang="en-US" dirty="0" err="1" smtClean="0"/>
              <a:t>Klicka</a:t>
            </a:r>
            <a:r>
              <a:rPr lang="en-US" dirty="0" smtClean="0"/>
              <a:t> </a:t>
            </a:r>
            <a:r>
              <a:rPr lang="en-US" dirty="0" err="1" smtClean="0"/>
              <a:t>på</a:t>
            </a:r>
            <a:r>
              <a:rPr lang="en-US" dirty="0" smtClean="0"/>
              <a:t> </a:t>
            </a:r>
            <a:r>
              <a:rPr lang="en-US" dirty="0" err="1" smtClean="0"/>
              <a:t>ikonen</a:t>
            </a:r>
            <a:r>
              <a:rPr lang="en-US" dirty="0" smtClean="0"/>
              <a:t/>
            </a:r>
            <a:br>
              <a:rPr lang="en-US" dirty="0" smtClean="0"/>
            </a:br>
            <a:r>
              <a:rPr lang="en-US" dirty="0" smtClean="0"/>
              <a:t/>
            </a:r>
            <a:br>
              <a:rPr lang="en-US" dirty="0" smtClean="0"/>
            </a:br>
            <a:r>
              <a:rPr lang="en-US" dirty="0" err="1" smtClean="0"/>
              <a:t>för</a:t>
            </a:r>
            <a:r>
              <a:rPr lang="en-US" dirty="0" smtClean="0"/>
              <a:t> </a:t>
            </a:r>
            <a:r>
              <a:rPr lang="en-US" dirty="0" err="1" smtClean="0"/>
              <a:t>att</a:t>
            </a:r>
            <a:r>
              <a:rPr lang="en-US" dirty="0" smtClean="0"/>
              <a:t> </a:t>
            </a:r>
            <a:r>
              <a:rPr lang="en-US" dirty="0" err="1" smtClean="0"/>
              <a:t>lägga</a:t>
            </a:r>
            <a:r>
              <a:rPr lang="en-US" dirty="0" smtClean="0"/>
              <a:t> till </a:t>
            </a:r>
            <a:r>
              <a:rPr lang="en-US" dirty="0" err="1" smtClean="0"/>
              <a:t>en</a:t>
            </a:r>
            <a:r>
              <a:rPr lang="en-US" dirty="0" smtClean="0"/>
              <a:t> </a:t>
            </a:r>
            <a:r>
              <a:rPr lang="en-US" dirty="0" err="1" smtClean="0"/>
              <a:t>bild</a:t>
            </a:r>
            <a:endParaRPr lang="en-US" dirty="0"/>
          </a:p>
        </p:txBody>
      </p:sp>
    </p:spTree>
    <p:extLst>
      <p:ext uri="{BB962C8B-B14F-4D97-AF65-F5344CB8AC3E}">
        <p14:creationId xmlns:p14="http://schemas.microsoft.com/office/powerpoint/2010/main" val="300952377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ubrik + 3 Bilder med bildtext">
    <p:spTree>
      <p:nvGrpSpPr>
        <p:cNvPr id="1" name=""/>
        <p:cNvGrpSpPr/>
        <p:nvPr/>
      </p:nvGrpSpPr>
      <p:grpSpPr>
        <a:xfrm>
          <a:off x="0" y="0"/>
          <a:ext cx="0" cy="0"/>
          <a:chOff x="0" y="0"/>
          <a:chExt cx="0" cy="0"/>
        </a:xfrm>
      </p:grpSpPr>
      <p:sp>
        <p:nvSpPr>
          <p:cNvPr id="6" name="Rektangel 5"/>
          <p:cNvSpPr/>
          <p:nvPr userDrawn="1"/>
        </p:nvSpPr>
        <p:spPr>
          <a:xfrm>
            <a:off x="206375" y="214053"/>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solidFill>
                <a:srgbClr val="FFF0F0"/>
              </a:solidFill>
            </a:endParaRPr>
          </a:p>
        </p:txBody>
      </p:sp>
      <p:sp>
        <p:nvSpPr>
          <p:cNvPr id="2" name="Rubrik 1"/>
          <p:cNvSpPr>
            <a:spLocks noGrp="1"/>
          </p:cNvSpPr>
          <p:nvPr>
            <p:ph type="title"/>
          </p:nvPr>
        </p:nvSpPr>
        <p:spPr/>
        <p:txBody>
          <a:bodyPr/>
          <a:lstStyle>
            <a:lvl1pPr algn="l">
              <a:defRPr/>
            </a:lvl1pPr>
          </a:lstStyle>
          <a:p>
            <a:r>
              <a:rPr lang="sv-SE" smtClean="0"/>
              <a:t>Klicka här för att ändra format</a:t>
            </a:r>
            <a:endParaRPr lang="sv-SE"/>
          </a:p>
        </p:txBody>
      </p:sp>
      <p:sp>
        <p:nvSpPr>
          <p:cNvPr id="7" name="Platshållare för sidfot 6"/>
          <p:cNvSpPr>
            <a:spLocks noGrp="1"/>
          </p:cNvSpPr>
          <p:nvPr>
            <p:ph type="ftr" sz="quarter" idx="10"/>
          </p:nvPr>
        </p:nvSpPr>
        <p:spPr/>
        <p:txBody>
          <a:bodyPr/>
          <a:lstStyle/>
          <a:p>
            <a:pPr defTabSz="457200">
              <a:spcBef>
                <a:spcPct val="0"/>
              </a:spcBef>
            </a:pPr>
            <a:endParaRPr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a:pPr defTabSz="457200"/>
              <a:t>‹#›</a:t>
            </a:fld>
            <a:endParaRPr dirty="0"/>
          </a:p>
        </p:txBody>
      </p:sp>
      <p:sp>
        <p:nvSpPr>
          <p:cNvPr id="10" name="Text Placeholder 3"/>
          <p:cNvSpPr>
            <a:spLocks noGrp="1"/>
          </p:cNvSpPr>
          <p:nvPr>
            <p:ph type="body" sz="quarter" idx="21" hasCustomPrompt="1"/>
          </p:nvPr>
        </p:nvSpPr>
        <p:spPr>
          <a:xfrm>
            <a:off x="718161" y="3958973"/>
            <a:ext cx="2455679" cy="440388"/>
          </a:xfrm>
        </p:spPr>
        <p:txBody>
          <a:bodyPr lIns="0" tIns="0" rIns="0" bIns="0" numCol="1" spcCol="0">
            <a:normAutofit/>
          </a:bodyPr>
          <a:lstStyle>
            <a:lvl1pPr marL="0" indent="0">
              <a:lnSpc>
                <a:spcPct val="100000"/>
              </a:lnSpc>
              <a:spcBef>
                <a:spcPts val="0"/>
              </a:spcBef>
              <a:spcAft>
                <a:spcPts val="0"/>
              </a:spcAft>
              <a:buClr>
                <a:srgbClr val="4AAB2C"/>
              </a:buClr>
              <a:buSzPct val="100000"/>
              <a:buFontTx/>
              <a:buNone/>
              <a:tabLst>
                <a:tab pos="1165225" algn="l"/>
              </a:tabLst>
              <a:defRPr sz="900" b="0" baseline="0">
                <a:solidFill>
                  <a:srgbClr val="233641"/>
                </a:solidFill>
              </a:defRPr>
            </a:lvl1pPr>
            <a:lvl2pPr marL="742950" indent="-285750">
              <a:buFont typeface="Arial"/>
              <a:buChar char="•"/>
              <a:defRPr sz="2400" b="1">
                <a:solidFill>
                  <a:schemeClr val="bg1"/>
                </a:solidFill>
              </a:defRPr>
            </a:lvl2pPr>
            <a:lvl3pPr marL="1143000" indent="-228600">
              <a:buFont typeface="Arial"/>
              <a:buChar char="•"/>
              <a:defRPr sz="2400" b="1">
                <a:solidFill>
                  <a:schemeClr val="bg1"/>
                </a:solidFill>
              </a:defRPr>
            </a:lvl3pPr>
            <a:lvl4pPr marL="1600200" indent="-228600">
              <a:buFont typeface="Arial"/>
              <a:buChar char="•"/>
              <a:defRPr sz="2400" b="1">
                <a:solidFill>
                  <a:schemeClr val="bg1"/>
                </a:solidFill>
              </a:defRPr>
            </a:lvl4pPr>
            <a:lvl5pPr marL="2057400" indent="-228600">
              <a:buFont typeface="Arial"/>
              <a:buChar char="•"/>
              <a:defRPr sz="2400" b="1">
                <a:solidFill>
                  <a:schemeClr val="bg1"/>
                </a:solidFill>
              </a:defRPr>
            </a:lvl5pPr>
          </a:lstStyle>
          <a:p>
            <a:pPr lvl="0"/>
            <a:r>
              <a:rPr lang="sv-SE" dirty="0" smtClean="0"/>
              <a:t>Bildtext</a:t>
            </a:r>
          </a:p>
        </p:txBody>
      </p:sp>
      <p:sp>
        <p:nvSpPr>
          <p:cNvPr id="11" name="Text Placeholder 3"/>
          <p:cNvSpPr>
            <a:spLocks noGrp="1"/>
          </p:cNvSpPr>
          <p:nvPr>
            <p:ph type="body" sz="quarter" idx="22" hasCustomPrompt="1"/>
          </p:nvPr>
        </p:nvSpPr>
        <p:spPr>
          <a:xfrm>
            <a:off x="3336673" y="3959593"/>
            <a:ext cx="2455679" cy="440388"/>
          </a:xfrm>
        </p:spPr>
        <p:txBody>
          <a:bodyPr lIns="0" tIns="0" rIns="0" bIns="0" numCol="1" spcCol="0">
            <a:normAutofit/>
          </a:bodyPr>
          <a:lstStyle>
            <a:lvl1pPr marL="0" indent="0">
              <a:lnSpc>
                <a:spcPct val="100000"/>
              </a:lnSpc>
              <a:spcBef>
                <a:spcPts val="0"/>
              </a:spcBef>
              <a:spcAft>
                <a:spcPts val="0"/>
              </a:spcAft>
              <a:buClr>
                <a:srgbClr val="4AAB2C"/>
              </a:buClr>
              <a:buSzPct val="100000"/>
              <a:buFontTx/>
              <a:buNone/>
              <a:tabLst>
                <a:tab pos="1165225" algn="l"/>
              </a:tabLst>
              <a:defRPr sz="900" b="0" baseline="0">
                <a:solidFill>
                  <a:srgbClr val="233641"/>
                </a:solidFill>
              </a:defRPr>
            </a:lvl1pPr>
            <a:lvl2pPr marL="742950" indent="-285750">
              <a:buFont typeface="Arial"/>
              <a:buChar char="•"/>
              <a:defRPr sz="2400" b="1">
                <a:solidFill>
                  <a:schemeClr val="bg1"/>
                </a:solidFill>
              </a:defRPr>
            </a:lvl2pPr>
            <a:lvl3pPr marL="1143000" indent="-228600">
              <a:buFont typeface="Arial"/>
              <a:buChar char="•"/>
              <a:defRPr sz="2400" b="1">
                <a:solidFill>
                  <a:schemeClr val="bg1"/>
                </a:solidFill>
              </a:defRPr>
            </a:lvl3pPr>
            <a:lvl4pPr marL="1600200" indent="-228600">
              <a:buFont typeface="Arial"/>
              <a:buChar char="•"/>
              <a:defRPr sz="2400" b="1">
                <a:solidFill>
                  <a:schemeClr val="bg1"/>
                </a:solidFill>
              </a:defRPr>
            </a:lvl4pPr>
            <a:lvl5pPr marL="2057400" indent="-228600">
              <a:buFont typeface="Arial"/>
              <a:buChar char="•"/>
              <a:defRPr sz="2400" b="1">
                <a:solidFill>
                  <a:schemeClr val="bg1"/>
                </a:solidFill>
              </a:defRPr>
            </a:lvl5pPr>
          </a:lstStyle>
          <a:p>
            <a:pPr lvl="0"/>
            <a:r>
              <a:rPr lang="sv-SE" dirty="0" smtClean="0"/>
              <a:t>Bildtext</a:t>
            </a:r>
          </a:p>
        </p:txBody>
      </p:sp>
      <p:sp>
        <p:nvSpPr>
          <p:cNvPr id="12" name="Text Placeholder 3"/>
          <p:cNvSpPr>
            <a:spLocks noGrp="1"/>
          </p:cNvSpPr>
          <p:nvPr>
            <p:ph type="body" sz="quarter" idx="23" hasCustomPrompt="1"/>
          </p:nvPr>
        </p:nvSpPr>
        <p:spPr>
          <a:xfrm>
            <a:off x="5956484" y="3959961"/>
            <a:ext cx="2455679" cy="440388"/>
          </a:xfrm>
        </p:spPr>
        <p:txBody>
          <a:bodyPr lIns="0" tIns="0" rIns="0" bIns="0" numCol="1" spcCol="0">
            <a:normAutofit/>
          </a:bodyPr>
          <a:lstStyle>
            <a:lvl1pPr marL="0" indent="0">
              <a:lnSpc>
                <a:spcPct val="100000"/>
              </a:lnSpc>
              <a:spcBef>
                <a:spcPts val="0"/>
              </a:spcBef>
              <a:spcAft>
                <a:spcPts val="0"/>
              </a:spcAft>
              <a:buClr>
                <a:srgbClr val="4AAB2C"/>
              </a:buClr>
              <a:buSzPct val="100000"/>
              <a:buFontTx/>
              <a:buNone/>
              <a:tabLst>
                <a:tab pos="1165225" algn="l"/>
              </a:tabLst>
              <a:defRPr sz="900" b="0" baseline="0">
                <a:solidFill>
                  <a:srgbClr val="233641"/>
                </a:solidFill>
              </a:defRPr>
            </a:lvl1pPr>
            <a:lvl2pPr marL="742950" indent="-285750">
              <a:buFont typeface="Arial"/>
              <a:buChar char="•"/>
              <a:defRPr sz="2400" b="1">
                <a:solidFill>
                  <a:schemeClr val="bg1"/>
                </a:solidFill>
              </a:defRPr>
            </a:lvl2pPr>
            <a:lvl3pPr marL="1143000" indent="-228600">
              <a:buFont typeface="Arial"/>
              <a:buChar char="•"/>
              <a:defRPr sz="2400" b="1">
                <a:solidFill>
                  <a:schemeClr val="bg1"/>
                </a:solidFill>
              </a:defRPr>
            </a:lvl3pPr>
            <a:lvl4pPr marL="1600200" indent="-228600">
              <a:buFont typeface="Arial"/>
              <a:buChar char="•"/>
              <a:defRPr sz="2400" b="1">
                <a:solidFill>
                  <a:schemeClr val="bg1"/>
                </a:solidFill>
              </a:defRPr>
            </a:lvl4pPr>
            <a:lvl5pPr marL="2057400" indent="-228600">
              <a:buFont typeface="Arial"/>
              <a:buChar char="•"/>
              <a:defRPr sz="2400" b="1">
                <a:solidFill>
                  <a:schemeClr val="bg1"/>
                </a:solidFill>
              </a:defRPr>
            </a:lvl5pPr>
          </a:lstStyle>
          <a:p>
            <a:pPr lvl="0"/>
            <a:r>
              <a:rPr lang="sv-SE" dirty="0" smtClean="0"/>
              <a:t>Bildtext</a:t>
            </a:r>
          </a:p>
        </p:txBody>
      </p:sp>
      <p:sp>
        <p:nvSpPr>
          <p:cNvPr id="13" name="Picture Placeholder 6"/>
          <p:cNvSpPr>
            <a:spLocks noGrp="1"/>
          </p:cNvSpPr>
          <p:nvPr>
            <p:ph type="pic" sz="quarter" idx="15" hasCustomPrompt="1"/>
          </p:nvPr>
        </p:nvSpPr>
        <p:spPr>
          <a:xfrm>
            <a:off x="5946774" y="1265423"/>
            <a:ext cx="2463149" cy="2561162"/>
          </a:xfrm>
          <a:solidFill>
            <a:srgbClr val="BFBFBF"/>
          </a:solidFill>
          <a:ln w="38100" cmpd="sng">
            <a:solidFill>
              <a:srgbClr val="FFFFFF"/>
            </a:solidFill>
            <a:miter lim="800000"/>
          </a:ln>
        </p:spPr>
        <p:txBody>
          <a:bodyPr vert="horz" lIns="0" tIns="45720" rIns="91440" bIns="45720" rtlCol="0" anchor="ctr" anchorCtr="0">
            <a:normAutofit/>
          </a:bodyPr>
          <a:lstStyle>
            <a:lvl1pPr marL="269875" indent="-269875" algn="ctr">
              <a:buNone/>
              <a:defRPr lang="sv-SE" sz="1000" noProof="0" dirty="0" smtClean="0">
                <a:solidFill>
                  <a:srgbClr val="00394D"/>
                </a:solidFill>
              </a:defRPr>
            </a:lvl1pPr>
          </a:lstStyle>
          <a:p>
            <a:pPr marL="0" lvl="0" indent="0" algn="ctr"/>
            <a:r>
              <a:rPr lang="sv-SE" noProof="0" dirty="0" smtClean="0"/>
              <a:t>Klicka på ikonen</a:t>
            </a:r>
            <a:br>
              <a:rPr lang="sv-SE" noProof="0" dirty="0" smtClean="0"/>
            </a:br>
            <a:r>
              <a:rPr lang="sv-SE" noProof="0" dirty="0" smtClean="0"/>
              <a:t/>
            </a:r>
            <a:br>
              <a:rPr lang="sv-SE" noProof="0" dirty="0" smtClean="0"/>
            </a:br>
            <a:r>
              <a:rPr lang="sv-SE" noProof="0" dirty="0" smtClean="0"/>
              <a:t>för att lägga till en bild</a:t>
            </a:r>
          </a:p>
        </p:txBody>
      </p:sp>
      <p:sp>
        <p:nvSpPr>
          <p:cNvPr id="14" name="Picture Placeholder 6"/>
          <p:cNvSpPr>
            <a:spLocks noGrp="1"/>
          </p:cNvSpPr>
          <p:nvPr>
            <p:ph type="pic" sz="quarter" idx="24" hasCustomPrompt="1"/>
          </p:nvPr>
        </p:nvSpPr>
        <p:spPr>
          <a:xfrm>
            <a:off x="3336673" y="1265423"/>
            <a:ext cx="2463149" cy="2561162"/>
          </a:xfrm>
          <a:solidFill>
            <a:srgbClr val="BFBFBF"/>
          </a:solidFill>
          <a:ln w="38100" cmpd="sng">
            <a:solidFill>
              <a:srgbClr val="FFFFFF"/>
            </a:solidFill>
            <a:miter lim="800000"/>
          </a:ln>
        </p:spPr>
        <p:txBody>
          <a:bodyPr vert="horz" lIns="0" tIns="45720" rIns="91440" bIns="45720" rtlCol="0" anchor="ctr" anchorCtr="0">
            <a:normAutofit/>
          </a:bodyPr>
          <a:lstStyle>
            <a:lvl1pPr marL="269875" indent="-269875" algn="ctr">
              <a:buNone/>
              <a:defRPr lang="sv-SE" sz="1000" noProof="0" dirty="0">
                <a:solidFill>
                  <a:srgbClr val="00394D"/>
                </a:solidFill>
              </a:defRPr>
            </a:lvl1pPr>
          </a:lstStyle>
          <a:p>
            <a:pPr marL="0" lvl="0" indent="0" algn="ctr"/>
            <a:r>
              <a:rPr lang="sv-SE" noProof="0" dirty="0" smtClean="0"/>
              <a:t>Klicka på ikonen</a:t>
            </a:r>
            <a:br>
              <a:rPr lang="sv-SE" noProof="0" dirty="0" smtClean="0"/>
            </a:br>
            <a:r>
              <a:rPr lang="sv-SE" noProof="0" dirty="0" smtClean="0"/>
              <a:t/>
            </a:r>
            <a:br>
              <a:rPr lang="sv-SE" noProof="0" dirty="0" smtClean="0"/>
            </a:br>
            <a:r>
              <a:rPr lang="sv-SE" noProof="0" dirty="0" smtClean="0"/>
              <a:t>för att lägga till en bild</a:t>
            </a:r>
            <a:endParaRPr lang="sv-SE" noProof="0" dirty="0"/>
          </a:p>
        </p:txBody>
      </p:sp>
      <p:sp>
        <p:nvSpPr>
          <p:cNvPr id="15" name="Picture Placeholder 6"/>
          <p:cNvSpPr>
            <a:spLocks noGrp="1"/>
          </p:cNvSpPr>
          <p:nvPr>
            <p:ph type="pic" sz="quarter" idx="25" hasCustomPrompt="1"/>
          </p:nvPr>
        </p:nvSpPr>
        <p:spPr>
          <a:xfrm>
            <a:off x="719138" y="1254125"/>
            <a:ext cx="2463149" cy="2561162"/>
          </a:xfrm>
          <a:solidFill>
            <a:srgbClr val="BFBFBF"/>
          </a:solidFill>
          <a:ln w="38100" cmpd="sng">
            <a:solidFill>
              <a:srgbClr val="FFFFFF"/>
            </a:solidFill>
            <a:miter lim="800000"/>
          </a:ln>
        </p:spPr>
        <p:txBody>
          <a:bodyPr vert="horz" lIns="0" tIns="45720" rIns="91440" bIns="45720" rtlCol="0" anchor="ctr" anchorCtr="0">
            <a:normAutofit/>
          </a:bodyPr>
          <a:lstStyle>
            <a:lvl1pPr marL="269875" indent="-269875" algn="ctr">
              <a:buNone/>
              <a:defRPr lang="sv-SE" sz="1000" noProof="0" dirty="0" smtClean="0">
                <a:solidFill>
                  <a:srgbClr val="00394D"/>
                </a:solidFill>
              </a:defRPr>
            </a:lvl1pPr>
          </a:lstStyle>
          <a:p>
            <a:pPr marL="0" lvl="0" indent="0" algn="ctr"/>
            <a:r>
              <a:rPr lang="sv-SE" noProof="0" dirty="0" smtClean="0"/>
              <a:t>Klicka på ikonen</a:t>
            </a:r>
            <a:br>
              <a:rPr lang="sv-SE" noProof="0" dirty="0" smtClean="0"/>
            </a:br>
            <a:r>
              <a:rPr lang="sv-SE" noProof="0" dirty="0" smtClean="0"/>
              <a:t/>
            </a:r>
            <a:br>
              <a:rPr lang="sv-SE" noProof="0" dirty="0" smtClean="0"/>
            </a:br>
            <a:r>
              <a:rPr lang="sv-SE" noProof="0" dirty="0" smtClean="0"/>
              <a:t>för att lägga till en bild</a:t>
            </a:r>
          </a:p>
        </p:txBody>
      </p:sp>
    </p:spTree>
    <p:extLst>
      <p:ext uri="{BB962C8B-B14F-4D97-AF65-F5344CB8AC3E}">
        <p14:creationId xmlns:p14="http://schemas.microsoft.com/office/powerpoint/2010/main" val="220566403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ubrik + Bild med bildtext">
    <p:spTree>
      <p:nvGrpSpPr>
        <p:cNvPr id="1" name=""/>
        <p:cNvGrpSpPr/>
        <p:nvPr/>
      </p:nvGrpSpPr>
      <p:grpSpPr>
        <a:xfrm>
          <a:off x="0" y="0"/>
          <a:ext cx="0" cy="0"/>
          <a:chOff x="0" y="0"/>
          <a:chExt cx="0" cy="0"/>
        </a:xfrm>
      </p:grpSpPr>
      <p:sp>
        <p:nvSpPr>
          <p:cNvPr id="6" name="Rektangel 5"/>
          <p:cNvSpPr/>
          <p:nvPr userDrawn="1"/>
        </p:nvSpPr>
        <p:spPr>
          <a:xfrm>
            <a:off x="206375" y="214053"/>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solidFill>
                <a:srgbClr val="FFF0F0"/>
              </a:solidFill>
            </a:endParaRPr>
          </a:p>
        </p:txBody>
      </p:sp>
      <p:sp>
        <p:nvSpPr>
          <p:cNvPr id="2" name="Rubrik 1"/>
          <p:cNvSpPr>
            <a:spLocks noGrp="1"/>
          </p:cNvSpPr>
          <p:nvPr>
            <p:ph type="title"/>
          </p:nvPr>
        </p:nvSpPr>
        <p:spPr>
          <a:xfrm>
            <a:off x="705600" y="586800"/>
            <a:ext cx="7707600" cy="396000"/>
          </a:xfrm>
        </p:spPr>
        <p:txBody>
          <a:bodyPr/>
          <a:lstStyle>
            <a:lvl1pPr algn="l">
              <a:defRPr/>
            </a:lvl1pPr>
          </a:lstStyle>
          <a:p>
            <a:r>
              <a:rPr lang="sv-SE" smtClean="0"/>
              <a:t>Klicka här för att ändra format</a:t>
            </a:r>
            <a:endParaRPr lang="sv-SE" dirty="0"/>
          </a:p>
        </p:txBody>
      </p:sp>
      <p:sp>
        <p:nvSpPr>
          <p:cNvPr id="7" name="Platshållare för sidfot 6"/>
          <p:cNvSpPr>
            <a:spLocks noGrp="1"/>
          </p:cNvSpPr>
          <p:nvPr>
            <p:ph type="ftr" sz="quarter" idx="10"/>
          </p:nvPr>
        </p:nvSpPr>
        <p:spPr/>
        <p:txBody>
          <a:bodyPr/>
          <a:lstStyle/>
          <a:p>
            <a:pPr defTabSz="457200">
              <a:spcBef>
                <a:spcPct val="0"/>
              </a:spcBef>
            </a:pPr>
            <a:endParaRPr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a:pPr defTabSz="457200"/>
              <a:t>‹#›</a:t>
            </a:fld>
            <a:endParaRPr dirty="0"/>
          </a:p>
        </p:txBody>
      </p:sp>
      <p:sp>
        <p:nvSpPr>
          <p:cNvPr id="9" name="Platshållare för text 4"/>
          <p:cNvSpPr>
            <a:spLocks noGrp="1"/>
          </p:cNvSpPr>
          <p:nvPr>
            <p:ph type="body" sz="quarter" idx="13"/>
          </p:nvPr>
        </p:nvSpPr>
        <p:spPr>
          <a:xfrm>
            <a:off x="5943600" y="1198800"/>
            <a:ext cx="2469600" cy="3197225"/>
          </a:xfrm>
        </p:spPr>
        <p:txBody>
          <a:bodyPr/>
          <a:lstStyle>
            <a:lvl1pPr marL="0" indent="0">
              <a:buNone/>
              <a:defRPr/>
            </a:lvl1pPr>
            <a:lvl2pPr marL="625475" indent="-257175">
              <a:defRPr/>
            </a:lvl2pPr>
            <a:lvl3pPr marL="1074738" indent="-247650">
              <a:defRPr/>
            </a:lvl3pPr>
            <a:lvl4pPr marL="1347788" indent="-152400">
              <a:defRPr/>
            </a:lvl4pPr>
            <a:lvl5pPr marL="1973263" indent="-238125">
              <a:defRPr/>
            </a:lvl5pPr>
          </a:lstStyle>
          <a:p>
            <a:pPr lvl="0"/>
            <a:r>
              <a:rPr lang="sv-SE" smtClean="0"/>
              <a:t>Klicka här för att ändra format på bakgrundstexten</a:t>
            </a:r>
          </a:p>
          <a:p>
            <a:pPr lvl="1"/>
            <a:r>
              <a:rPr lang="sv-SE" smtClean="0"/>
              <a:t>Nivå två</a:t>
            </a:r>
          </a:p>
        </p:txBody>
      </p:sp>
      <p:sp>
        <p:nvSpPr>
          <p:cNvPr id="10" name="Picture Placeholder 6"/>
          <p:cNvSpPr>
            <a:spLocks noGrp="1"/>
          </p:cNvSpPr>
          <p:nvPr>
            <p:ph type="pic" sz="quarter" idx="25" hasCustomPrompt="1"/>
          </p:nvPr>
        </p:nvSpPr>
        <p:spPr>
          <a:xfrm>
            <a:off x="719138" y="1254125"/>
            <a:ext cx="5073650" cy="2566988"/>
          </a:xfrm>
          <a:solidFill>
            <a:srgbClr val="BFBFBF"/>
          </a:solidFill>
          <a:ln w="38100" cmpd="sng">
            <a:solidFill>
              <a:srgbClr val="FFFFFF"/>
            </a:solidFill>
            <a:miter lim="800000"/>
          </a:ln>
        </p:spPr>
        <p:txBody>
          <a:bodyPr vert="horz" lIns="0" tIns="45720" rIns="91440" bIns="45720" rtlCol="0" anchor="ctr" anchorCtr="0">
            <a:normAutofit/>
          </a:bodyPr>
          <a:lstStyle>
            <a:lvl1pPr marL="269875" indent="-269875" algn="ctr">
              <a:buNone/>
              <a:defRPr lang="sv-SE" sz="1000" noProof="0" dirty="0" smtClean="0">
                <a:solidFill>
                  <a:srgbClr val="00394D"/>
                </a:solidFill>
              </a:defRPr>
            </a:lvl1pPr>
          </a:lstStyle>
          <a:p>
            <a:pPr marL="0" lvl="0" indent="0" algn="ctr"/>
            <a:r>
              <a:rPr lang="sv-SE" noProof="0" dirty="0" smtClean="0"/>
              <a:t>Klicka på ikonen</a:t>
            </a:r>
            <a:br>
              <a:rPr lang="sv-SE" noProof="0" dirty="0" smtClean="0"/>
            </a:br>
            <a:r>
              <a:rPr lang="sv-SE" noProof="0" dirty="0" smtClean="0"/>
              <a:t/>
            </a:r>
            <a:br>
              <a:rPr lang="sv-SE" noProof="0" dirty="0" smtClean="0"/>
            </a:br>
            <a:r>
              <a:rPr lang="sv-SE" noProof="0" dirty="0" smtClean="0"/>
              <a:t>för att lägga till en bild</a:t>
            </a:r>
          </a:p>
        </p:txBody>
      </p:sp>
      <p:sp>
        <p:nvSpPr>
          <p:cNvPr id="11" name="Text Placeholder 3"/>
          <p:cNvSpPr>
            <a:spLocks noGrp="1"/>
          </p:cNvSpPr>
          <p:nvPr>
            <p:ph type="body" sz="quarter" idx="21" hasCustomPrompt="1"/>
          </p:nvPr>
        </p:nvSpPr>
        <p:spPr>
          <a:xfrm>
            <a:off x="718161" y="3958973"/>
            <a:ext cx="5074627" cy="440388"/>
          </a:xfrm>
        </p:spPr>
        <p:txBody>
          <a:bodyPr lIns="0" tIns="0" rIns="0" bIns="0" numCol="1" spcCol="0">
            <a:normAutofit/>
          </a:bodyPr>
          <a:lstStyle>
            <a:lvl1pPr marL="0" indent="0">
              <a:lnSpc>
                <a:spcPct val="100000"/>
              </a:lnSpc>
              <a:spcBef>
                <a:spcPts val="0"/>
              </a:spcBef>
              <a:spcAft>
                <a:spcPts val="0"/>
              </a:spcAft>
              <a:buClr>
                <a:srgbClr val="4AAB2C"/>
              </a:buClr>
              <a:buSzPct val="100000"/>
              <a:buFontTx/>
              <a:buNone/>
              <a:tabLst>
                <a:tab pos="1165225" algn="l"/>
              </a:tabLst>
              <a:defRPr sz="900" b="0" baseline="0">
                <a:solidFill>
                  <a:srgbClr val="233641"/>
                </a:solidFill>
              </a:defRPr>
            </a:lvl1pPr>
            <a:lvl2pPr marL="742950" indent="-285750">
              <a:buFont typeface="Arial"/>
              <a:buChar char="•"/>
              <a:defRPr sz="2400" b="1">
                <a:solidFill>
                  <a:schemeClr val="bg1"/>
                </a:solidFill>
              </a:defRPr>
            </a:lvl2pPr>
            <a:lvl3pPr marL="1143000" indent="-228600">
              <a:buFont typeface="Arial"/>
              <a:buChar char="•"/>
              <a:defRPr sz="2400" b="1">
                <a:solidFill>
                  <a:schemeClr val="bg1"/>
                </a:solidFill>
              </a:defRPr>
            </a:lvl3pPr>
            <a:lvl4pPr marL="1600200" indent="-228600">
              <a:buFont typeface="Arial"/>
              <a:buChar char="•"/>
              <a:defRPr sz="2400" b="1">
                <a:solidFill>
                  <a:schemeClr val="bg1"/>
                </a:solidFill>
              </a:defRPr>
            </a:lvl4pPr>
            <a:lvl5pPr marL="2057400" indent="-228600">
              <a:buFont typeface="Arial"/>
              <a:buChar char="•"/>
              <a:defRPr sz="2400" b="1">
                <a:solidFill>
                  <a:schemeClr val="bg1"/>
                </a:solidFill>
              </a:defRPr>
            </a:lvl5pPr>
          </a:lstStyle>
          <a:p>
            <a:pPr lvl="0"/>
            <a:r>
              <a:rPr lang="sv-SE" dirty="0" smtClean="0"/>
              <a:t>Bildtext</a:t>
            </a:r>
          </a:p>
        </p:txBody>
      </p:sp>
    </p:spTree>
    <p:extLst>
      <p:ext uri="{BB962C8B-B14F-4D97-AF65-F5344CB8AC3E}">
        <p14:creationId xmlns:p14="http://schemas.microsoft.com/office/powerpoint/2010/main" val="428876737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ubrik och bild">
    <p:spTree>
      <p:nvGrpSpPr>
        <p:cNvPr id="1" name=""/>
        <p:cNvGrpSpPr/>
        <p:nvPr/>
      </p:nvGrpSpPr>
      <p:grpSpPr>
        <a:xfrm>
          <a:off x="0" y="0"/>
          <a:ext cx="0" cy="0"/>
          <a:chOff x="0" y="0"/>
          <a:chExt cx="0" cy="0"/>
        </a:xfrm>
      </p:grpSpPr>
      <p:sp>
        <p:nvSpPr>
          <p:cNvPr id="6" name="Rektangel 5"/>
          <p:cNvSpPr/>
          <p:nvPr userDrawn="1"/>
        </p:nvSpPr>
        <p:spPr>
          <a:xfrm>
            <a:off x="206375" y="214053"/>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solidFill>
                <a:srgbClr val="FFF0F0"/>
              </a:solidFill>
            </a:endParaRPr>
          </a:p>
        </p:txBody>
      </p:sp>
      <p:sp>
        <p:nvSpPr>
          <p:cNvPr id="2" name="Rubrik 1"/>
          <p:cNvSpPr>
            <a:spLocks noGrp="1"/>
          </p:cNvSpPr>
          <p:nvPr>
            <p:ph type="title"/>
          </p:nvPr>
        </p:nvSpPr>
        <p:spPr>
          <a:xfrm>
            <a:off x="705600" y="586800"/>
            <a:ext cx="7707600" cy="396000"/>
          </a:xfrm>
        </p:spPr>
        <p:txBody>
          <a:bodyPr/>
          <a:lstStyle>
            <a:lvl1pPr algn="l">
              <a:defRPr/>
            </a:lvl1pPr>
          </a:lstStyle>
          <a:p>
            <a:r>
              <a:rPr lang="sv-SE" smtClean="0"/>
              <a:t>Klicka här för att ändra format</a:t>
            </a:r>
            <a:endParaRPr lang="sv-SE" dirty="0"/>
          </a:p>
        </p:txBody>
      </p:sp>
      <p:sp>
        <p:nvSpPr>
          <p:cNvPr id="7" name="Platshållare för sidfot 6"/>
          <p:cNvSpPr>
            <a:spLocks noGrp="1"/>
          </p:cNvSpPr>
          <p:nvPr>
            <p:ph type="ftr" sz="quarter" idx="10"/>
          </p:nvPr>
        </p:nvSpPr>
        <p:spPr/>
        <p:txBody>
          <a:bodyPr/>
          <a:lstStyle/>
          <a:p>
            <a:pPr defTabSz="457200">
              <a:spcBef>
                <a:spcPct val="0"/>
              </a:spcBef>
            </a:pPr>
            <a:endParaRPr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a:pPr defTabSz="457200"/>
              <a:t>‹#›</a:t>
            </a:fld>
            <a:endParaRPr dirty="0"/>
          </a:p>
        </p:txBody>
      </p:sp>
      <p:sp>
        <p:nvSpPr>
          <p:cNvPr id="12" name="Picture Placeholder 6"/>
          <p:cNvSpPr>
            <a:spLocks noGrp="1"/>
          </p:cNvSpPr>
          <p:nvPr>
            <p:ph type="pic" sz="quarter" idx="25" hasCustomPrompt="1"/>
          </p:nvPr>
        </p:nvSpPr>
        <p:spPr>
          <a:xfrm>
            <a:off x="719137" y="1254125"/>
            <a:ext cx="7703437" cy="2852738"/>
          </a:xfrm>
          <a:solidFill>
            <a:srgbClr val="BFBFBF"/>
          </a:solidFill>
          <a:ln w="38100" cmpd="sng">
            <a:solidFill>
              <a:srgbClr val="FFFFFF"/>
            </a:solidFill>
            <a:miter lim="800000"/>
          </a:ln>
        </p:spPr>
        <p:txBody>
          <a:bodyPr vert="horz" lIns="0" tIns="45720" rIns="91440" bIns="45720" rtlCol="0" anchor="ctr" anchorCtr="0">
            <a:normAutofit/>
          </a:bodyPr>
          <a:lstStyle>
            <a:lvl1pPr marL="269875" indent="-269875" algn="ctr">
              <a:buNone/>
              <a:defRPr lang="sv-SE" sz="1000" noProof="0" dirty="0" smtClean="0">
                <a:solidFill>
                  <a:srgbClr val="00394D"/>
                </a:solidFill>
              </a:defRPr>
            </a:lvl1pPr>
          </a:lstStyle>
          <a:p>
            <a:pPr marL="0" lvl="0" indent="0" algn="ctr"/>
            <a:r>
              <a:rPr lang="sv-SE" noProof="0" dirty="0" smtClean="0"/>
              <a:t>Klicka på ikonen</a:t>
            </a:r>
            <a:br>
              <a:rPr lang="sv-SE" noProof="0" dirty="0" smtClean="0"/>
            </a:br>
            <a:r>
              <a:rPr lang="sv-SE" noProof="0" dirty="0" smtClean="0"/>
              <a:t/>
            </a:r>
            <a:br>
              <a:rPr lang="sv-SE" noProof="0" dirty="0" smtClean="0"/>
            </a:br>
            <a:r>
              <a:rPr lang="sv-SE" noProof="0" dirty="0" smtClean="0"/>
              <a:t>för att lägga till en bild</a:t>
            </a:r>
          </a:p>
        </p:txBody>
      </p:sp>
    </p:spTree>
    <p:extLst>
      <p:ext uri="{BB962C8B-B14F-4D97-AF65-F5344CB8AC3E}">
        <p14:creationId xmlns:p14="http://schemas.microsoft.com/office/powerpoint/2010/main" val="20392869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ubrik och text">
    <p:spTree>
      <p:nvGrpSpPr>
        <p:cNvPr id="1" name=""/>
        <p:cNvGrpSpPr/>
        <p:nvPr/>
      </p:nvGrpSpPr>
      <p:grpSpPr>
        <a:xfrm>
          <a:off x="0" y="0"/>
          <a:ext cx="0" cy="0"/>
          <a:chOff x="0" y="0"/>
          <a:chExt cx="0" cy="0"/>
        </a:xfrm>
      </p:grpSpPr>
      <p:sp>
        <p:nvSpPr>
          <p:cNvPr id="6" name="Rektangel 5"/>
          <p:cNvSpPr/>
          <p:nvPr userDrawn="1"/>
        </p:nvSpPr>
        <p:spPr>
          <a:xfrm>
            <a:off x="206375" y="214064"/>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n>
                <a:noFill/>
              </a:ln>
              <a:solidFill>
                <a:schemeClr val="bg2"/>
              </a:solidFill>
              <a:effectLst/>
            </a:endParaRPr>
          </a:p>
        </p:txBody>
      </p:sp>
      <p:sp>
        <p:nvSpPr>
          <p:cNvPr id="2" name="Rubrik 1"/>
          <p:cNvSpPr>
            <a:spLocks noGrp="1"/>
          </p:cNvSpPr>
          <p:nvPr>
            <p:ph type="title"/>
          </p:nvPr>
        </p:nvSpPr>
        <p:spPr>
          <a:xfrm>
            <a:off x="705600" y="586800"/>
            <a:ext cx="7707600" cy="396000"/>
          </a:xfrm>
        </p:spPr>
        <p:txBody>
          <a:bodyPr/>
          <a:lstStyle>
            <a:lvl1pPr algn="l">
              <a:defRPr/>
            </a:lvl1pPr>
          </a:lstStyle>
          <a:p>
            <a:r>
              <a:rPr lang="sv-SE" smtClean="0"/>
              <a:t>Klicka här för att ändra format</a:t>
            </a:r>
            <a:endParaRPr lang="sv-SE"/>
          </a:p>
        </p:txBody>
      </p:sp>
      <p:sp>
        <p:nvSpPr>
          <p:cNvPr id="7" name="Platshållare för sidfot 6"/>
          <p:cNvSpPr>
            <a:spLocks noGrp="1"/>
          </p:cNvSpPr>
          <p:nvPr>
            <p:ph type="ftr" sz="quarter" idx="10"/>
          </p:nvPr>
        </p:nvSpPr>
        <p:spPr/>
        <p:txBody>
          <a:bodyPr/>
          <a:lstStyle/>
          <a:p>
            <a:pPr defTabSz="457200">
              <a:spcBef>
                <a:spcPct val="0"/>
              </a:spcBef>
            </a:pPr>
            <a:endParaRPr lang="sv-SE"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lang="sv-SE" smtClean="0"/>
              <a:pPr defTabSz="457200"/>
              <a:t>‹#›</a:t>
            </a:fld>
            <a:endParaRPr lang="sv-SE" dirty="0"/>
          </a:p>
        </p:txBody>
      </p:sp>
      <p:sp>
        <p:nvSpPr>
          <p:cNvPr id="5" name="Platshållare för text 4"/>
          <p:cNvSpPr>
            <a:spLocks noGrp="1"/>
          </p:cNvSpPr>
          <p:nvPr>
            <p:ph type="body" sz="quarter" idx="12"/>
          </p:nvPr>
        </p:nvSpPr>
        <p:spPr>
          <a:xfrm>
            <a:off x="705600" y="1198800"/>
            <a:ext cx="5184775" cy="3197225"/>
          </a:xfrm>
        </p:spPr>
        <p:txBody>
          <a:bodyPr/>
          <a:lstStyle>
            <a:lvl1pPr marL="0" indent="0">
              <a:buNone/>
              <a:defRPr/>
            </a:lvl1pPr>
            <a:lvl2pPr marL="625475" indent="-257175">
              <a:defRPr/>
            </a:lvl2pPr>
            <a:lvl3pPr marL="1074738" indent="-247650">
              <a:defRPr/>
            </a:lvl3pPr>
            <a:lvl4pPr marL="1347788" indent="-152400">
              <a:defRPr/>
            </a:lvl4pPr>
            <a:lvl5pPr marL="1973263" indent="-238125">
              <a:defRPr/>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extLst>
      <p:ext uri="{BB962C8B-B14F-4D97-AF65-F5344CB8AC3E}">
        <p14:creationId xmlns:p14="http://schemas.microsoft.com/office/powerpoint/2010/main" val="34167108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6" name="Rektangel 5"/>
          <p:cNvSpPr/>
          <p:nvPr userDrawn="1"/>
        </p:nvSpPr>
        <p:spPr>
          <a:xfrm>
            <a:off x="206375" y="214053"/>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solidFill>
                <a:srgbClr val="FFF0F0"/>
              </a:solidFill>
            </a:endParaRPr>
          </a:p>
        </p:txBody>
      </p:sp>
      <p:sp>
        <p:nvSpPr>
          <p:cNvPr id="2" name="Rubrik 1"/>
          <p:cNvSpPr>
            <a:spLocks noGrp="1"/>
          </p:cNvSpPr>
          <p:nvPr>
            <p:ph type="title"/>
          </p:nvPr>
        </p:nvSpPr>
        <p:spPr>
          <a:xfrm>
            <a:off x="705600" y="586800"/>
            <a:ext cx="7707600" cy="396000"/>
          </a:xfrm>
        </p:spPr>
        <p:txBody>
          <a:bodyPr/>
          <a:lstStyle>
            <a:lvl1pPr algn="l">
              <a:defRPr/>
            </a:lvl1pPr>
          </a:lstStyle>
          <a:p>
            <a:r>
              <a:rPr lang="sv-SE" smtClean="0"/>
              <a:t>Klicka här för att ändra format</a:t>
            </a:r>
            <a:endParaRPr lang="sv-SE" dirty="0"/>
          </a:p>
        </p:txBody>
      </p:sp>
      <p:sp>
        <p:nvSpPr>
          <p:cNvPr id="7" name="Platshållare för sidfot 6"/>
          <p:cNvSpPr>
            <a:spLocks noGrp="1"/>
          </p:cNvSpPr>
          <p:nvPr>
            <p:ph type="ftr" sz="quarter" idx="10"/>
          </p:nvPr>
        </p:nvSpPr>
        <p:spPr/>
        <p:txBody>
          <a:bodyPr/>
          <a:lstStyle/>
          <a:p>
            <a:pPr defTabSz="457200">
              <a:spcBef>
                <a:spcPct val="0"/>
              </a:spcBef>
            </a:pPr>
            <a:endParaRPr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a:pPr defTabSz="457200"/>
              <a:t>‹#›</a:t>
            </a:fld>
            <a:endParaRPr dirty="0"/>
          </a:p>
        </p:txBody>
      </p:sp>
    </p:spTree>
    <p:extLst>
      <p:ext uri="{BB962C8B-B14F-4D97-AF65-F5344CB8AC3E}">
        <p14:creationId xmlns:p14="http://schemas.microsoft.com/office/powerpoint/2010/main" val="415338761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6" name="Rektangel 5"/>
          <p:cNvSpPr/>
          <p:nvPr userDrawn="1"/>
        </p:nvSpPr>
        <p:spPr>
          <a:xfrm>
            <a:off x="206375" y="214053"/>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solidFill>
                <a:srgbClr val="FFF0F0"/>
              </a:solidFill>
            </a:endParaRPr>
          </a:p>
        </p:txBody>
      </p:sp>
      <p:sp>
        <p:nvSpPr>
          <p:cNvPr id="7" name="Platshållare för sidfot 6"/>
          <p:cNvSpPr>
            <a:spLocks noGrp="1"/>
          </p:cNvSpPr>
          <p:nvPr>
            <p:ph type="ftr" sz="quarter" idx="10"/>
          </p:nvPr>
        </p:nvSpPr>
        <p:spPr/>
        <p:txBody>
          <a:bodyPr/>
          <a:lstStyle/>
          <a:p>
            <a:pPr defTabSz="457200">
              <a:spcBef>
                <a:spcPct val="0"/>
              </a:spcBef>
            </a:pPr>
            <a:endParaRPr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a:pPr defTabSz="457200"/>
              <a:t>‹#›</a:t>
            </a:fld>
            <a:endParaRPr dirty="0"/>
          </a:p>
        </p:txBody>
      </p:sp>
    </p:spTree>
    <p:extLst>
      <p:ext uri="{BB962C8B-B14F-4D97-AF65-F5344CB8AC3E}">
        <p14:creationId xmlns:p14="http://schemas.microsoft.com/office/powerpoint/2010/main" val="13437274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vsnittsrubrik">
    <p:spTree>
      <p:nvGrpSpPr>
        <p:cNvPr id="1" name=""/>
        <p:cNvGrpSpPr/>
        <p:nvPr/>
      </p:nvGrpSpPr>
      <p:grpSpPr>
        <a:xfrm>
          <a:off x="0" y="0"/>
          <a:ext cx="0" cy="0"/>
          <a:chOff x="0" y="0"/>
          <a:chExt cx="0" cy="0"/>
        </a:xfrm>
      </p:grpSpPr>
      <p:sp>
        <p:nvSpPr>
          <p:cNvPr id="7" name="Platshållare för sidfot 6"/>
          <p:cNvSpPr>
            <a:spLocks noGrp="1"/>
          </p:cNvSpPr>
          <p:nvPr>
            <p:ph type="ftr" sz="quarter" idx="10"/>
          </p:nvPr>
        </p:nvSpPr>
        <p:spPr/>
        <p:txBody>
          <a:bodyPr/>
          <a:lstStyle/>
          <a:p>
            <a:pPr defTabSz="457200">
              <a:spcBef>
                <a:spcPct val="0"/>
              </a:spcBef>
            </a:pPr>
            <a:endParaRPr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a:pPr defTabSz="457200"/>
              <a:t>‹#›</a:t>
            </a:fld>
            <a:endParaRPr dirty="0"/>
          </a:p>
        </p:txBody>
      </p:sp>
      <p:sp>
        <p:nvSpPr>
          <p:cNvPr id="9" name="Rektangel 8"/>
          <p:cNvSpPr/>
          <p:nvPr userDrawn="1"/>
        </p:nvSpPr>
        <p:spPr>
          <a:xfrm>
            <a:off x="206375" y="214053"/>
            <a:ext cx="8729663" cy="4313497"/>
          </a:xfrm>
          <a:prstGeom prst="rect">
            <a:avLst/>
          </a:prstGeom>
          <a:solidFill>
            <a:srgbClr val="4AAB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solidFill>
                <a:srgbClr val="FFFFFF"/>
              </a:solidFill>
            </a:endParaRPr>
          </a:p>
        </p:txBody>
      </p:sp>
      <p:sp>
        <p:nvSpPr>
          <p:cNvPr id="10" name="Title 1"/>
          <p:cNvSpPr>
            <a:spLocks noGrp="1"/>
          </p:cNvSpPr>
          <p:nvPr>
            <p:ph type="ctrTitle" hasCustomPrompt="1"/>
          </p:nvPr>
        </p:nvSpPr>
        <p:spPr>
          <a:xfrm>
            <a:off x="681413" y="1142471"/>
            <a:ext cx="7730750" cy="2580890"/>
          </a:xfrm>
          <a:noFill/>
        </p:spPr>
        <p:txBody>
          <a:bodyPr lIns="0" tIns="0" rIns="0" bIns="0" anchor="t" anchorCtr="0">
            <a:noAutofit/>
          </a:bodyPr>
          <a:lstStyle>
            <a:lvl1pPr algn="l">
              <a:lnSpc>
                <a:spcPct val="90000"/>
              </a:lnSpc>
              <a:defRPr sz="5000" b="1" baseline="0">
                <a:solidFill>
                  <a:srgbClr val="FFFFFF"/>
                </a:solidFill>
              </a:defRPr>
            </a:lvl1pPr>
          </a:lstStyle>
          <a:p>
            <a:r>
              <a:rPr lang="sv-SE" noProof="0" dirty="0" smtClean="0"/>
              <a:t>Klicka för att lägga till kapitelrubrik</a:t>
            </a:r>
            <a:endParaRPr lang="sv-SE" noProof="0" dirty="0"/>
          </a:p>
        </p:txBody>
      </p:sp>
      <p:sp>
        <p:nvSpPr>
          <p:cNvPr id="11" name="Subtitle 2"/>
          <p:cNvSpPr>
            <a:spLocks noGrp="1"/>
          </p:cNvSpPr>
          <p:nvPr>
            <p:ph type="subTitle" idx="1" hasCustomPrompt="1"/>
          </p:nvPr>
        </p:nvSpPr>
        <p:spPr>
          <a:xfrm>
            <a:off x="702726" y="485916"/>
            <a:ext cx="7709437" cy="468000"/>
          </a:xfrm>
        </p:spPr>
        <p:txBody>
          <a:bodyPr lIns="0" tIns="0" rIns="0" bIns="0">
            <a:noAutofit/>
          </a:bodyPr>
          <a:lstStyle>
            <a:lvl1pPr marL="0" indent="0" algn="l">
              <a:buNone/>
              <a:defRPr sz="2400" b="0" i="0" baseline="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Klicka för att lägga till text</a:t>
            </a:r>
            <a:endParaRPr lang="en-US" dirty="0"/>
          </a:p>
        </p:txBody>
      </p:sp>
      <p:cxnSp>
        <p:nvCxnSpPr>
          <p:cNvPr id="13" name="Straight Connector 39"/>
          <p:cNvCxnSpPr/>
          <p:nvPr userDrawn="1"/>
        </p:nvCxnSpPr>
        <p:spPr>
          <a:xfrm>
            <a:off x="710997" y="1000756"/>
            <a:ext cx="7701055" cy="0"/>
          </a:xfrm>
          <a:prstGeom prst="line">
            <a:avLst/>
          </a:prstGeom>
          <a:ln w="53975">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442640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ternativ Avsnittsrubrik">
    <p:spTree>
      <p:nvGrpSpPr>
        <p:cNvPr id="1" name=""/>
        <p:cNvGrpSpPr/>
        <p:nvPr/>
      </p:nvGrpSpPr>
      <p:grpSpPr>
        <a:xfrm>
          <a:off x="0" y="0"/>
          <a:ext cx="0" cy="0"/>
          <a:chOff x="0" y="0"/>
          <a:chExt cx="0" cy="0"/>
        </a:xfrm>
      </p:grpSpPr>
      <p:sp>
        <p:nvSpPr>
          <p:cNvPr id="7" name="Platshållare för sidfot 6"/>
          <p:cNvSpPr>
            <a:spLocks noGrp="1"/>
          </p:cNvSpPr>
          <p:nvPr>
            <p:ph type="ftr" sz="quarter" idx="10"/>
          </p:nvPr>
        </p:nvSpPr>
        <p:spPr/>
        <p:txBody>
          <a:bodyPr/>
          <a:lstStyle/>
          <a:p>
            <a:pPr defTabSz="457200">
              <a:spcBef>
                <a:spcPct val="0"/>
              </a:spcBef>
            </a:pPr>
            <a:endParaRPr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a:pPr defTabSz="457200"/>
              <a:t>‹#›</a:t>
            </a:fld>
            <a:endParaRPr dirty="0"/>
          </a:p>
        </p:txBody>
      </p:sp>
      <p:sp>
        <p:nvSpPr>
          <p:cNvPr id="12" name="Rektangel 11"/>
          <p:cNvSpPr/>
          <p:nvPr userDrawn="1"/>
        </p:nvSpPr>
        <p:spPr>
          <a:xfrm>
            <a:off x="205200" y="216000"/>
            <a:ext cx="8729663" cy="43134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solidFill>
                <a:srgbClr val="FFF0F0"/>
              </a:solidFill>
            </a:endParaRPr>
          </a:p>
        </p:txBody>
      </p:sp>
      <p:sp>
        <p:nvSpPr>
          <p:cNvPr id="15" name="Title 1"/>
          <p:cNvSpPr>
            <a:spLocks noGrp="1"/>
          </p:cNvSpPr>
          <p:nvPr>
            <p:ph type="ctrTitle" hasCustomPrompt="1"/>
          </p:nvPr>
        </p:nvSpPr>
        <p:spPr>
          <a:xfrm>
            <a:off x="681413" y="1142471"/>
            <a:ext cx="7730750" cy="2580890"/>
          </a:xfrm>
          <a:noFill/>
        </p:spPr>
        <p:txBody>
          <a:bodyPr lIns="0" tIns="0" rIns="0" bIns="0" anchor="t" anchorCtr="0">
            <a:noAutofit/>
          </a:bodyPr>
          <a:lstStyle>
            <a:lvl1pPr algn="l">
              <a:lnSpc>
                <a:spcPct val="90000"/>
              </a:lnSpc>
              <a:defRPr sz="5000" b="1" baseline="0">
                <a:solidFill>
                  <a:srgbClr val="3C4650"/>
                </a:solidFill>
              </a:defRPr>
            </a:lvl1pPr>
          </a:lstStyle>
          <a:p>
            <a:r>
              <a:rPr lang="sv-SE" noProof="0" dirty="0" smtClean="0"/>
              <a:t>Klicka för att lägga till kapitelrubrik</a:t>
            </a:r>
            <a:endParaRPr lang="en-US" dirty="0"/>
          </a:p>
        </p:txBody>
      </p:sp>
      <p:sp>
        <p:nvSpPr>
          <p:cNvPr id="16" name="Subtitle 2"/>
          <p:cNvSpPr>
            <a:spLocks noGrp="1"/>
          </p:cNvSpPr>
          <p:nvPr>
            <p:ph type="subTitle" idx="1" hasCustomPrompt="1"/>
          </p:nvPr>
        </p:nvSpPr>
        <p:spPr>
          <a:xfrm>
            <a:off x="702726" y="485916"/>
            <a:ext cx="7709437" cy="468000"/>
          </a:xfrm>
        </p:spPr>
        <p:txBody>
          <a:bodyPr lIns="0" tIns="0" rIns="0" bIns="0">
            <a:noAutofit/>
          </a:bodyPr>
          <a:lstStyle>
            <a:lvl1pPr marL="0" indent="0" algn="l">
              <a:buNone/>
              <a:defRPr sz="2400" b="0" i="0">
                <a:solidFill>
                  <a:srgbClr val="3C465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Klicka för att lägga till text</a:t>
            </a:r>
            <a:endParaRPr lang="en-US" dirty="0"/>
          </a:p>
        </p:txBody>
      </p:sp>
      <p:cxnSp>
        <p:nvCxnSpPr>
          <p:cNvPr id="14" name="Straight Connector 39"/>
          <p:cNvCxnSpPr/>
          <p:nvPr userDrawn="1"/>
        </p:nvCxnSpPr>
        <p:spPr>
          <a:xfrm>
            <a:off x="710997" y="1000756"/>
            <a:ext cx="7701055" cy="0"/>
          </a:xfrm>
          <a:prstGeom prst="line">
            <a:avLst/>
          </a:prstGeom>
          <a:ln w="5397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032833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Alternativ Rubrikbild">
    <p:spTree>
      <p:nvGrpSpPr>
        <p:cNvPr id="1" name=""/>
        <p:cNvGrpSpPr/>
        <p:nvPr/>
      </p:nvGrpSpPr>
      <p:grpSpPr>
        <a:xfrm>
          <a:off x="0" y="0"/>
          <a:ext cx="0" cy="0"/>
          <a:chOff x="0" y="0"/>
          <a:chExt cx="0" cy="0"/>
        </a:xfrm>
      </p:grpSpPr>
      <p:pic>
        <p:nvPicPr>
          <p:cNvPr id="9"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134" y="0"/>
            <a:ext cx="9207579" cy="5180797"/>
          </a:xfrm>
          <a:prstGeom prst="rect">
            <a:avLst/>
          </a:prstGeom>
        </p:spPr>
      </p:pic>
      <p:sp>
        <p:nvSpPr>
          <p:cNvPr id="2" name="Rubrik 1"/>
          <p:cNvSpPr>
            <a:spLocks noGrp="1"/>
          </p:cNvSpPr>
          <p:nvPr>
            <p:ph type="ctrTitle"/>
          </p:nvPr>
        </p:nvSpPr>
        <p:spPr>
          <a:xfrm>
            <a:off x="680400" y="1141199"/>
            <a:ext cx="7729200" cy="2581200"/>
          </a:xfrm>
          <a:noFill/>
        </p:spPr>
        <p:txBody>
          <a:bodyPr vert="horz" lIns="0" tIns="0" rIns="0" bIns="0" rtlCol="0" anchor="t" anchorCtr="0">
            <a:noAutofit/>
          </a:bodyPr>
          <a:lstStyle>
            <a:lvl1pPr algn="l">
              <a:defRPr lang="sv-SE" sz="5000">
                <a:solidFill>
                  <a:srgbClr val="FFFFFF"/>
                </a:solidFill>
                <a:effectLst>
                  <a:outerShdw blurRad="50800" dist="50800" dir="2700000" algn="tl" rotWithShape="0">
                    <a:prstClr val="black">
                      <a:alpha val="10000"/>
                    </a:prstClr>
                  </a:outerShdw>
                </a:effectLst>
                <a:latin typeface="Arial (Rubriker)"/>
                <a:ea typeface="+mj-ea"/>
                <a:cs typeface="Arial (Rubriker)"/>
              </a:defRPr>
            </a:lvl1pPr>
          </a:lstStyle>
          <a:p>
            <a:pPr lvl="0" algn="l" defTabSz="457200">
              <a:lnSpc>
                <a:spcPct val="90000"/>
              </a:lnSpc>
            </a:pPr>
            <a:r>
              <a:rPr lang="sv-SE" smtClean="0"/>
              <a:t>Klicka här för att ändra format</a:t>
            </a:r>
            <a:endParaRPr lang="sv-SE" dirty="0"/>
          </a:p>
        </p:txBody>
      </p:sp>
      <p:sp>
        <p:nvSpPr>
          <p:cNvPr id="3" name="Underrubrik 2"/>
          <p:cNvSpPr>
            <a:spLocks noGrp="1"/>
          </p:cNvSpPr>
          <p:nvPr>
            <p:ph type="subTitle" idx="1"/>
          </p:nvPr>
        </p:nvSpPr>
        <p:spPr>
          <a:xfrm>
            <a:off x="694800" y="590400"/>
            <a:ext cx="7718400" cy="363600"/>
          </a:xfrm>
          <a:prstGeom prst="rect">
            <a:avLst/>
          </a:prstGeom>
        </p:spPr>
        <p:txBody>
          <a:bodyPr vert="horz" lIns="0" tIns="0" rIns="0" bIns="0" rtlCol="0">
            <a:normAutofit/>
          </a:bodyPr>
          <a:lstStyle>
            <a:lvl1pPr marL="269875" indent="-269875">
              <a:buNone/>
              <a:defRPr lang="sv-SE" sz="1600" i="0">
                <a:solidFill>
                  <a:srgbClr val="FFFFFF"/>
                </a:solidFill>
                <a:latin typeface="Arial"/>
                <a:cs typeface="Arial"/>
              </a:defRPr>
            </a:lvl1pPr>
          </a:lstStyle>
          <a:p>
            <a:pPr marL="0" lvl="0" indent="0" defTabSz="457200"/>
            <a:r>
              <a:rPr lang="sv-SE" smtClean="0"/>
              <a:t>Klicka här för att ändra format på underrubrik i bakgrunden</a:t>
            </a:r>
            <a:endParaRPr lang="sv-SE" dirty="0"/>
          </a:p>
        </p:txBody>
      </p:sp>
      <p:cxnSp>
        <p:nvCxnSpPr>
          <p:cNvPr id="8" name="Straight Connector 39"/>
          <p:cNvCxnSpPr/>
          <p:nvPr userDrawn="1"/>
        </p:nvCxnSpPr>
        <p:spPr>
          <a:xfrm>
            <a:off x="710997" y="1000756"/>
            <a:ext cx="7701055" cy="0"/>
          </a:xfrm>
          <a:prstGeom prst="line">
            <a:avLst/>
          </a:prstGeom>
          <a:ln w="53975">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11" name="Picture 78" descr="V_logo_fak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18311" y="4424568"/>
            <a:ext cx="2015428" cy="454474"/>
          </a:xfrm>
          <a:prstGeom prst="rect">
            <a:avLst/>
          </a:prstGeom>
        </p:spPr>
      </p:pic>
      <p:grpSp>
        <p:nvGrpSpPr>
          <p:cNvPr id="10" name="Group 43"/>
          <p:cNvGrpSpPr/>
          <p:nvPr userDrawn="1"/>
        </p:nvGrpSpPr>
        <p:grpSpPr>
          <a:xfrm>
            <a:off x="95401" y="5031728"/>
            <a:ext cx="8953198" cy="111481"/>
            <a:chOff x="117776" y="5031728"/>
            <a:chExt cx="8953198" cy="111481"/>
          </a:xfrm>
          <a:solidFill>
            <a:srgbClr val="19AAEB"/>
          </a:solidFill>
        </p:grpSpPr>
        <p:sp>
          <p:nvSpPr>
            <p:cNvPr id="12" name="Parallelogram 44"/>
            <p:cNvSpPr/>
            <p:nvPr userDrawn="1"/>
          </p:nvSpPr>
          <p:spPr>
            <a:xfrm flipH="1">
              <a:off x="11777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3" name="Parallelogram 45"/>
            <p:cNvSpPr/>
            <p:nvPr userDrawn="1"/>
          </p:nvSpPr>
          <p:spPr>
            <a:xfrm flipH="1">
              <a:off x="44197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4" name="Parallelogram 46"/>
            <p:cNvSpPr/>
            <p:nvPr userDrawn="1"/>
          </p:nvSpPr>
          <p:spPr>
            <a:xfrm flipH="1">
              <a:off x="76618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5" name="Parallelogram 47"/>
            <p:cNvSpPr/>
            <p:nvPr userDrawn="1"/>
          </p:nvSpPr>
          <p:spPr>
            <a:xfrm flipH="1">
              <a:off x="109038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6" name="Parallelogram 48"/>
            <p:cNvSpPr/>
            <p:nvPr userDrawn="1"/>
          </p:nvSpPr>
          <p:spPr>
            <a:xfrm flipH="1">
              <a:off x="141458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7" name="Parallelogram 49"/>
            <p:cNvSpPr/>
            <p:nvPr userDrawn="1"/>
          </p:nvSpPr>
          <p:spPr>
            <a:xfrm flipH="1">
              <a:off x="173879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8" name="Parallelogram 50"/>
            <p:cNvSpPr/>
            <p:nvPr userDrawn="1"/>
          </p:nvSpPr>
          <p:spPr>
            <a:xfrm flipH="1">
              <a:off x="206299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9" name="Parallelogram 51"/>
            <p:cNvSpPr/>
            <p:nvPr userDrawn="1"/>
          </p:nvSpPr>
          <p:spPr>
            <a:xfrm flipH="1">
              <a:off x="238719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0" name="Parallelogram 52"/>
            <p:cNvSpPr/>
            <p:nvPr userDrawn="1"/>
          </p:nvSpPr>
          <p:spPr>
            <a:xfrm flipH="1">
              <a:off x="271140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1" name="Parallelogram 53"/>
            <p:cNvSpPr/>
            <p:nvPr userDrawn="1"/>
          </p:nvSpPr>
          <p:spPr>
            <a:xfrm flipH="1">
              <a:off x="303560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2" name="Parallelogram 54"/>
            <p:cNvSpPr/>
            <p:nvPr userDrawn="1"/>
          </p:nvSpPr>
          <p:spPr>
            <a:xfrm flipH="1">
              <a:off x="335980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3" name="Parallelogram 55"/>
            <p:cNvSpPr/>
            <p:nvPr userDrawn="1"/>
          </p:nvSpPr>
          <p:spPr>
            <a:xfrm flipH="1">
              <a:off x="368400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4" name="Parallelogram 56"/>
            <p:cNvSpPr/>
            <p:nvPr userDrawn="1"/>
          </p:nvSpPr>
          <p:spPr>
            <a:xfrm flipH="1">
              <a:off x="400821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5" name="Parallelogram 57"/>
            <p:cNvSpPr/>
            <p:nvPr userDrawn="1"/>
          </p:nvSpPr>
          <p:spPr>
            <a:xfrm flipH="1">
              <a:off x="433241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6" name="Parallelogram 58"/>
            <p:cNvSpPr/>
            <p:nvPr userDrawn="1"/>
          </p:nvSpPr>
          <p:spPr>
            <a:xfrm flipH="1">
              <a:off x="465661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7" name="Parallelogram 59"/>
            <p:cNvSpPr/>
            <p:nvPr userDrawn="1"/>
          </p:nvSpPr>
          <p:spPr>
            <a:xfrm flipH="1">
              <a:off x="498082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8" name="Parallelogram 60"/>
            <p:cNvSpPr/>
            <p:nvPr userDrawn="1"/>
          </p:nvSpPr>
          <p:spPr>
            <a:xfrm flipH="1">
              <a:off x="530502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9" name="Parallelogram 61"/>
            <p:cNvSpPr/>
            <p:nvPr userDrawn="1"/>
          </p:nvSpPr>
          <p:spPr>
            <a:xfrm flipH="1">
              <a:off x="562922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0" name="Parallelogram 62"/>
            <p:cNvSpPr/>
            <p:nvPr userDrawn="1"/>
          </p:nvSpPr>
          <p:spPr>
            <a:xfrm flipH="1">
              <a:off x="595343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1" name="Parallelogram 63"/>
            <p:cNvSpPr/>
            <p:nvPr userDrawn="1"/>
          </p:nvSpPr>
          <p:spPr>
            <a:xfrm flipH="1">
              <a:off x="627763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2" name="Parallelogram 64"/>
            <p:cNvSpPr/>
            <p:nvPr userDrawn="1"/>
          </p:nvSpPr>
          <p:spPr>
            <a:xfrm flipH="1">
              <a:off x="660183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3" name="Parallelogram 65"/>
            <p:cNvSpPr/>
            <p:nvPr userDrawn="1"/>
          </p:nvSpPr>
          <p:spPr>
            <a:xfrm flipH="1">
              <a:off x="692603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4" name="Parallelogram 66"/>
            <p:cNvSpPr/>
            <p:nvPr userDrawn="1"/>
          </p:nvSpPr>
          <p:spPr>
            <a:xfrm flipH="1">
              <a:off x="725024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5" name="Parallelogram 67"/>
            <p:cNvSpPr/>
            <p:nvPr userDrawn="1"/>
          </p:nvSpPr>
          <p:spPr>
            <a:xfrm flipH="1">
              <a:off x="757444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6" name="Parallelogram 68"/>
            <p:cNvSpPr/>
            <p:nvPr userDrawn="1"/>
          </p:nvSpPr>
          <p:spPr>
            <a:xfrm flipH="1">
              <a:off x="789864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7" name="Parallelogram 69"/>
            <p:cNvSpPr/>
            <p:nvPr userDrawn="1"/>
          </p:nvSpPr>
          <p:spPr>
            <a:xfrm flipH="1">
              <a:off x="82228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8" name="Parallelogram 70"/>
            <p:cNvSpPr/>
            <p:nvPr userDrawn="1"/>
          </p:nvSpPr>
          <p:spPr>
            <a:xfrm flipH="1">
              <a:off x="854705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9" name="Parallelogram 71"/>
            <p:cNvSpPr/>
            <p:nvPr userDrawn="1"/>
          </p:nvSpPr>
          <p:spPr>
            <a:xfrm flipH="1">
              <a:off x="88712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grpSp>
      <p:pic>
        <p:nvPicPr>
          <p:cNvPr id="40" name="Picture 5" descr="VT_VGR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3727" y="4557447"/>
            <a:ext cx="1296144" cy="199829"/>
          </a:xfrm>
          <a:prstGeom prst="rect">
            <a:avLst/>
          </a:prstGeom>
        </p:spPr>
      </p:pic>
    </p:spTree>
    <p:extLst>
      <p:ext uri="{BB962C8B-B14F-4D97-AF65-F5344CB8AC3E}">
        <p14:creationId xmlns:p14="http://schemas.microsoft.com/office/powerpoint/2010/main" val="1169485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lutbild">
    <p:spTree>
      <p:nvGrpSpPr>
        <p:cNvPr id="1" name=""/>
        <p:cNvGrpSpPr/>
        <p:nvPr/>
      </p:nvGrpSpPr>
      <p:grpSpPr>
        <a:xfrm>
          <a:off x="0" y="0"/>
          <a:ext cx="0" cy="0"/>
          <a:chOff x="0" y="0"/>
          <a:chExt cx="0" cy="0"/>
        </a:xfrm>
      </p:grpSpPr>
      <p:pic>
        <p:nvPicPr>
          <p:cNvPr id="9"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305" y="0"/>
            <a:ext cx="9243922" cy="5180798"/>
          </a:xfrm>
          <a:prstGeom prst="rect">
            <a:avLst/>
          </a:prstGeom>
        </p:spPr>
      </p:pic>
      <p:sp>
        <p:nvSpPr>
          <p:cNvPr id="2" name="Rubrik 1"/>
          <p:cNvSpPr>
            <a:spLocks noGrp="1"/>
          </p:cNvSpPr>
          <p:nvPr>
            <p:ph type="ctrTitle"/>
          </p:nvPr>
        </p:nvSpPr>
        <p:spPr>
          <a:xfrm>
            <a:off x="680400" y="1141199"/>
            <a:ext cx="7729200" cy="2581200"/>
          </a:xfrm>
          <a:noFill/>
        </p:spPr>
        <p:txBody>
          <a:bodyPr vert="horz" lIns="0" tIns="0" rIns="0" bIns="0" rtlCol="0" anchor="t" anchorCtr="0">
            <a:noAutofit/>
          </a:bodyPr>
          <a:lstStyle>
            <a:lvl1pPr algn="l">
              <a:defRPr lang="sv-SE" sz="5000">
                <a:solidFill>
                  <a:srgbClr val="FFFFFF"/>
                </a:solidFill>
                <a:effectLst>
                  <a:outerShdw blurRad="50800" dist="50800" dir="2700000" algn="tl" rotWithShape="0">
                    <a:prstClr val="black">
                      <a:alpha val="10000"/>
                    </a:prstClr>
                  </a:outerShdw>
                </a:effectLst>
                <a:latin typeface="Arial (Rubriker)"/>
                <a:ea typeface="+mj-ea"/>
                <a:cs typeface="Arial (Rubriker)"/>
              </a:defRPr>
            </a:lvl1pPr>
          </a:lstStyle>
          <a:p>
            <a:pPr lvl="0" algn="l" defTabSz="457200">
              <a:lnSpc>
                <a:spcPct val="90000"/>
              </a:lnSpc>
            </a:pPr>
            <a:r>
              <a:rPr lang="sv-SE" smtClean="0"/>
              <a:t>Klicka här för att ändra format</a:t>
            </a:r>
            <a:endParaRPr lang="sv-SE" dirty="0"/>
          </a:p>
        </p:txBody>
      </p:sp>
      <p:pic>
        <p:nvPicPr>
          <p:cNvPr id="11" name="Picture 78" descr="V_logo_fak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18311" y="4424568"/>
            <a:ext cx="2015428" cy="454474"/>
          </a:xfrm>
          <a:prstGeom prst="rect">
            <a:avLst/>
          </a:prstGeom>
        </p:spPr>
      </p:pic>
      <p:grpSp>
        <p:nvGrpSpPr>
          <p:cNvPr id="10" name="Group 43"/>
          <p:cNvGrpSpPr/>
          <p:nvPr userDrawn="1"/>
        </p:nvGrpSpPr>
        <p:grpSpPr>
          <a:xfrm>
            <a:off x="95401" y="5031728"/>
            <a:ext cx="8953198" cy="111481"/>
            <a:chOff x="117776" y="5031728"/>
            <a:chExt cx="8953198" cy="111481"/>
          </a:xfrm>
          <a:solidFill>
            <a:srgbClr val="19AAEB"/>
          </a:solidFill>
        </p:grpSpPr>
        <p:sp>
          <p:nvSpPr>
            <p:cNvPr id="12" name="Parallelogram 44"/>
            <p:cNvSpPr/>
            <p:nvPr userDrawn="1"/>
          </p:nvSpPr>
          <p:spPr>
            <a:xfrm flipH="1">
              <a:off x="11777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3" name="Parallelogram 45"/>
            <p:cNvSpPr/>
            <p:nvPr userDrawn="1"/>
          </p:nvSpPr>
          <p:spPr>
            <a:xfrm flipH="1">
              <a:off x="44197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4" name="Parallelogram 46"/>
            <p:cNvSpPr/>
            <p:nvPr userDrawn="1"/>
          </p:nvSpPr>
          <p:spPr>
            <a:xfrm flipH="1">
              <a:off x="76618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5" name="Parallelogram 47"/>
            <p:cNvSpPr/>
            <p:nvPr userDrawn="1"/>
          </p:nvSpPr>
          <p:spPr>
            <a:xfrm flipH="1">
              <a:off x="109038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6" name="Parallelogram 48"/>
            <p:cNvSpPr/>
            <p:nvPr userDrawn="1"/>
          </p:nvSpPr>
          <p:spPr>
            <a:xfrm flipH="1">
              <a:off x="141458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7" name="Parallelogram 49"/>
            <p:cNvSpPr/>
            <p:nvPr userDrawn="1"/>
          </p:nvSpPr>
          <p:spPr>
            <a:xfrm flipH="1">
              <a:off x="173879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8" name="Parallelogram 50"/>
            <p:cNvSpPr/>
            <p:nvPr userDrawn="1"/>
          </p:nvSpPr>
          <p:spPr>
            <a:xfrm flipH="1">
              <a:off x="206299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9" name="Parallelogram 51"/>
            <p:cNvSpPr/>
            <p:nvPr userDrawn="1"/>
          </p:nvSpPr>
          <p:spPr>
            <a:xfrm flipH="1">
              <a:off x="238719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0" name="Parallelogram 52"/>
            <p:cNvSpPr/>
            <p:nvPr userDrawn="1"/>
          </p:nvSpPr>
          <p:spPr>
            <a:xfrm flipH="1">
              <a:off x="271140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1" name="Parallelogram 53"/>
            <p:cNvSpPr/>
            <p:nvPr userDrawn="1"/>
          </p:nvSpPr>
          <p:spPr>
            <a:xfrm flipH="1">
              <a:off x="303560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2" name="Parallelogram 54"/>
            <p:cNvSpPr/>
            <p:nvPr userDrawn="1"/>
          </p:nvSpPr>
          <p:spPr>
            <a:xfrm flipH="1">
              <a:off x="335980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3" name="Parallelogram 55"/>
            <p:cNvSpPr/>
            <p:nvPr userDrawn="1"/>
          </p:nvSpPr>
          <p:spPr>
            <a:xfrm flipH="1">
              <a:off x="368400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4" name="Parallelogram 56"/>
            <p:cNvSpPr/>
            <p:nvPr userDrawn="1"/>
          </p:nvSpPr>
          <p:spPr>
            <a:xfrm flipH="1">
              <a:off x="400821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5" name="Parallelogram 57"/>
            <p:cNvSpPr/>
            <p:nvPr userDrawn="1"/>
          </p:nvSpPr>
          <p:spPr>
            <a:xfrm flipH="1">
              <a:off x="433241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6" name="Parallelogram 58"/>
            <p:cNvSpPr/>
            <p:nvPr userDrawn="1"/>
          </p:nvSpPr>
          <p:spPr>
            <a:xfrm flipH="1">
              <a:off x="465661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7" name="Parallelogram 59"/>
            <p:cNvSpPr/>
            <p:nvPr userDrawn="1"/>
          </p:nvSpPr>
          <p:spPr>
            <a:xfrm flipH="1">
              <a:off x="498082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8" name="Parallelogram 60"/>
            <p:cNvSpPr/>
            <p:nvPr userDrawn="1"/>
          </p:nvSpPr>
          <p:spPr>
            <a:xfrm flipH="1">
              <a:off x="530502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9" name="Parallelogram 61"/>
            <p:cNvSpPr/>
            <p:nvPr userDrawn="1"/>
          </p:nvSpPr>
          <p:spPr>
            <a:xfrm flipH="1">
              <a:off x="562922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0" name="Parallelogram 62"/>
            <p:cNvSpPr/>
            <p:nvPr userDrawn="1"/>
          </p:nvSpPr>
          <p:spPr>
            <a:xfrm flipH="1">
              <a:off x="595343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1" name="Parallelogram 63"/>
            <p:cNvSpPr/>
            <p:nvPr userDrawn="1"/>
          </p:nvSpPr>
          <p:spPr>
            <a:xfrm flipH="1">
              <a:off x="627763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2" name="Parallelogram 64"/>
            <p:cNvSpPr/>
            <p:nvPr userDrawn="1"/>
          </p:nvSpPr>
          <p:spPr>
            <a:xfrm flipH="1">
              <a:off x="660183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3" name="Parallelogram 65"/>
            <p:cNvSpPr/>
            <p:nvPr userDrawn="1"/>
          </p:nvSpPr>
          <p:spPr>
            <a:xfrm flipH="1">
              <a:off x="692603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4" name="Parallelogram 66"/>
            <p:cNvSpPr/>
            <p:nvPr userDrawn="1"/>
          </p:nvSpPr>
          <p:spPr>
            <a:xfrm flipH="1">
              <a:off x="725024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5" name="Parallelogram 67"/>
            <p:cNvSpPr/>
            <p:nvPr userDrawn="1"/>
          </p:nvSpPr>
          <p:spPr>
            <a:xfrm flipH="1">
              <a:off x="757444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6" name="Parallelogram 68"/>
            <p:cNvSpPr/>
            <p:nvPr userDrawn="1"/>
          </p:nvSpPr>
          <p:spPr>
            <a:xfrm flipH="1">
              <a:off x="789864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7" name="Parallelogram 69"/>
            <p:cNvSpPr/>
            <p:nvPr userDrawn="1"/>
          </p:nvSpPr>
          <p:spPr>
            <a:xfrm flipH="1">
              <a:off x="82228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8" name="Parallelogram 70"/>
            <p:cNvSpPr/>
            <p:nvPr userDrawn="1"/>
          </p:nvSpPr>
          <p:spPr>
            <a:xfrm flipH="1">
              <a:off x="854705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9" name="Parallelogram 71"/>
            <p:cNvSpPr/>
            <p:nvPr userDrawn="1"/>
          </p:nvSpPr>
          <p:spPr>
            <a:xfrm flipH="1">
              <a:off x="88712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grpSp>
      <p:pic>
        <p:nvPicPr>
          <p:cNvPr id="40" name="Picture 5" descr="VT_VGR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3727" y="4557447"/>
            <a:ext cx="1296144" cy="199829"/>
          </a:xfrm>
          <a:prstGeom prst="rect">
            <a:avLst/>
          </a:prstGeom>
        </p:spPr>
      </p:pic>
    </p:spTree>
    <p:extLst>
      <p:ext uri="{BB962C8B-B14F-4D97-AF65-F5344CB8AC3E}">
        <p14:creationId xmlns:p14="http://schemas.microsoft.com/office/powerpoint/2010/main" val="37777083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lternativ Slutbild">
    <p:spTree>
      <p:nvGrpSpPr>
        <p:cNvPr id="1" name=""/>
        <p:cNvGrpSpPr/>
        <p:nvPr/>
      </p:nvGrpSpPr>
      <p:grpSpPr>
        <a:xfrm>
          <a:off x="0" y="0"/>
          <a:ext cx="0" cy="0"/>
          <a:chOff x="0" y="0"/>
          <a:chExt cx="0" cy="0"/>
        </a:xfrm>
      </p:grpSpPr>
      <p:pic>
        <p:nvPicPr>
          <p:cNvPr id="9"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5134" y="0"/>
            <a:ext cx="9207579" cy="5180797"/>
          </a:xfrm>
          <a:prstGeom prst="rect">
            <a:avLst/>
          </a:prstGeom>
        </p:spPr>
      </p:pic>
      <p:sp>
        <p:nvSpPr>
          <p:cNvPr id="2" name="Rubrik 1"/>
          <p:cNvSpPr>
            <a:spLocks noGrp="1"/>
          </p:cNvSpPr>
          <p:nvPr>
            <p:ph type="ctrTitle"/>
          </p:nvPr>
        </p:nvSpPr>
        <p:spPr>
          <a:xfrm>
            <a:off x="680400" y="1141199"/>
            <a:ext cx="7729200" cy="2581200"/>
          </a:xfrm>
          <a:noFill/>
        </p:spPr>
        <p:txBody>
          <a:bodyPr vert="horz" lIns="0" tIns="0" rIns="0" bIns="0" rtlCol="0" anchor="t" anchorCtr="0">
            <a:noAutofit/>
          </a:bodyPr>
          <a:lstStyle>
            <a:lvl1pPr algn="l">
              <a:defRPr lang="sv-SE" sz="5000">
                <a:solidFill>
                  <a:srgbClr val="FFFFFF"/>
                </a:solidFill>
                <a:effectLst>
                  <a:outerShdw blurRad="50800" dist="50800" dir="2700000" algn="tl" rotWithShape="0">
                    <a:prstClr val="black">
                      <a:alpha val="10000"/>
                    </a:prstClr>
                  </a:outerShdw>
                </a:effectLst>
                <a:latin typeface="Arial (Rubriker)"/>
                <a:ea typeface="+mj-ea"/>
                <a:cs typeface="Arial (Rubriker)"/>
              </a:defRPr>
            </a:lvl1pPr>
          </a:lstStyle>
          <a:p>
            <a:pPr lvl="0" algn="l" defTabSz="457200">
              <a:lnSpc>
                <a:spcPct val="90000"/>
              </a:lnSpc>
            </a:pPr>
            <a:r>
              <a:rPr lang="sv-SE" smtClean="0"/>
              <a:t>Klicka här för att ändra format</a:t>
            </a:r>
            <a:endParaRPr lang="sv-SE" dirty="0"/>
          </a:p>
        </p:txBody>
      </p:sp>
      <p:pic>
        <p:nvPicPr>
          <p:cNvPr id="11" name="Picture 78" descr="V_logo_fak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18311" y="4424568"/>
            <a:ext cx="2015428" cy="454474"/>
          </a:xfrm>
          <a:prstGeom prst="rect">
            <a:avLst/>
          </a:prstGeom>
        </p:spPr>
      </p:pic>
      <p:grpSp>
        <p:nvGrpSpPr>
          <p:cNvPr id="10" name="Group 43"/>
          <p:cNvGrpSpPr/>
          <p:nvPr userDrawn="1"/>
        </p:nvGrpSpPr>
        <p:grpSpPr>
          <a:xfrm>
            <a:off x="95401" y="5031728"/>
            <a:ext cx="8953198" cy="111481"/>
            <a:chOff x="117776" y="5031728"/>
            <a:chExt cx="8953198" cy="111481"/>
          </a:xfrm>
          <a:solidFill>
            <a:srgbClr val="19AAEB"/>
          </a:solidFill>
        </p:grpSpPr>
        <p:sp>
          <p:nvSpPr>
            <p:cNvPr id="12" name="Parallelogram 44"/>
            <p:cNvSpPr/>
            <p:nvPr userDrawn="1"/>
          </p:nvSpPr>
          <p:spPr>
            <a:xfrm flipH="1">
              <a:off x="11777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3" name="Parallelogram 45"/>
            <p:cNvSpPr/>
            <p:nvPr userDrawn="1"/>
          </p:nvSpPr>
          <p:spPr>
            <a:xfrm flipH="1">
              <a:off x="44197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4" name="Parallelogram 46"/>
            <p:cNvSpPr/>
            <p:nvPr userDrawn="1"/>
          </p:nvSpPr>
          <p:spPr>
            <a:xfrm flipH="1">
              <a:off x="76618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5" name="Parallelogram 47"/>
            <p:cNvSpPr/>
            <p:nvPr userDrawn="1"/>
          </p:nvSpPr>
          <p:spPr>
            <a:xfrm flipH="1">
              <a:off x="109038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6" name="Parallelogram 48"/>
            <p:cNvSpPr/>
            <p:nvPr userDrawn="1"/>
          </p:nvSpPr>
          <p:spPr>
            <a:xfrm flipH="1">
              <a:off x="141458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7" name="Parallelogram 49"/>
            <p:cNvSpPr/>
            <p:nvPr userDrawn="1"/>
          </p:nvSpPr>
          <p:spPr>
            <a:xfrm flipH="1">
              <a:off x="173879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8" name="Parallelogram 50"/>
            <p:cNvSpPr/>
            <p:nvPr userDrawn="1"/>
          </p:nvSpPr>
          <p:spPr>
            <a:xfrm flipH="1">
              <a:off x="206299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9" name="Parallelogram 51"/>
            <p:cNvSpPr/>
            <p:nvPr userDrawn="1"/>
          </p:nvSpPr>
          <p:spPr>
            <a:xfrm flipH="1">
              <a:off x="238719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0" name="Parallelogram 52"/>
            <p:cNvSpPr/>
            <p:nvPr userDrawn="1"/>
          </p:nvSpPr>
          <p:spPr>
            <a:xfrm flipH="1">
              <a:off x="271140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1" name="Parallelogram 53"/>
            <p:cNvSpPr/>
            <p:nvPr userDrawn="1"/>
          </p:nvSpPr>
          <p:spPr>
            <a:xfrm flipH="1">
              <a:off x="303560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2" name="Parallelogram 54"/>
            <p:cNvSpPr/>
            <p:nvPr userDrawn="1"/>
          </p:nvSpPr>
          <p:spPr>
            <a:xfrm flipH="1">
              <a:off x="335980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3" name="Parallelogram 55"/>
            <p:cNvSpPr/>
            <p:nvPr userDrawn="1"/>
          </p:nvSpPr>
          <p:spPr>
            <a:xfrm flipH="1">
              <a:off x="368400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4" name="Parallelogram 56"/>
            <p:cNvSpPr/>
            <p:nvPr userDrawn="1"/>
          </p:nvSpPr>
          <p:spPr>
            <a:xfrm flipH="1">
              <a:off x="400821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5" name="Parallelogram 57"/>
            <p:cNvSpPr/>
            <p:nvPr userDrawn="1"/>
          </p:nvSpPr>
          <p:spPr>
            <a:xfrm flipH="1">
              <a:off x="433241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6" name="Parallelogram 58"/>
            <p:cNvSpPr/>
            <p:nvPr userDrawn="1"/>
          </p:nvSpPr>
          <p:spPr>
            <a:xfrm flipH="1">
              <a:off x="465661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7" name="Parallelogram 59"/>
            <p:cNvSpPr/>
            <p:nvPr userDrawn="1"/>
          </p:nvSpPr>
          <p:spPr>
            <a:xfrm flipH="1">
              <a:off x="498082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8" name="Parallelogram 60"/>
            <p:cNvSpPr/>
            <p:nvPr userDrawn="1"/>
          </p:nvSpPr>
          <p:spPr>
            <a:xfrm flipH="1">
              <a:off x="530502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9" name="Parallelogram 61"/>
            <p:cNvSpPr/>
            <p:nvPr userDrawn="1"/>
          </p:nvSpPr>
          <p:spPr>
            <a:xfrm flipH="1">
              <a:off x="562922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0" name="Parallelogram 62"/>
            <p:cNvSpPr/>
            <p:nvPr userDrawn="1"/>
          </p:nvSpPr>
          <p:spPr>
            <a:xfrm flipH="1">
              <a:off x="595343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1" name="Parallelogram 63"/>
            <p:cNvSpPr/>
            <p:nvPr userDrawn="1"/>
          </p:nvSpPr>
          <p:spPr>
            <a:xfrm flipH="1">
              <a:off x="627763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2" name="Parallelogram 64"/>
            <p:cNvSpPr/>
            <p:nvPr userDrawn="1"/>
          </p:nvSpPr>
          <p:spPr>
            <a:xfrm flipH="1">
              <a:off x="660183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3" name="Parallelogram 65"/>
            <p:cNvSpPr/>
            <p:nvPr userDrawn="1"/>
          </p:nvSpPr>
          <p:spPr>
            <a:xfrm flipH="1">
              <a:off x="692603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4" name="Parallelogram 66"/>
            <p:cNvSpPr/>
            <p:nvPr userDrawn="1"/>
          </p:nvSpPr>
          <p:spPr>
            <a:xfrm flipH="1">
              <a:off x="725024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5" name="Parallelogram 67"/>
            <p:cNvSpPr/>
            <p:nvPr userDrawn="1"/>
          </p:nvSpPr>
          <p:spPr>
            <a:xfrm flipH="1">
              <a:off x="757444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6" name="Parallelogram 68"/>
            <p:cNvSpPr/>
            <p:nvPr userDrawn="1"/>
          </p:nvSpPr>
          <p:spPr>
            <a:xfrm flipH="1">
              <a:off x="789864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7" name="Parallelogram 69"/>
            <p:cNvSpPr/>
            <p:nvPr userDrawn="1"/>
          </p:nvSpPr>
          <p:spPr>
            <a:xfrm flipH="1">
              <a:off x="82228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8" name="Parallelogram 70"/>
            <p:cNvSpPr/>
            <p:nvPr userDrawn="1"/>
          </p:nvSpPr>
          <p:spPr>
            <a:xfrm flipH="1">
              <a:off x="854705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9" name="Parallelogram 71"/>
            <p:cNvSpPr/>
            <p:nvPr userDrawn="1"/>
          </p:nvSpPr>
          <p:spPr>
            <a:xfrm flipH="1">
              <a:off x="88712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grpSp>
      <p:pic>
        <p:nvPicPr>
          <p:cNvPr id="40" name="Picture 5" descr="VT_VGR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3727" y="4557447"/>
            <a:ext cx="1296144" cy="199829"/>
          </a:xfrm>
          <a:prstGeom prst="rect">
            <a:avLst/>
          </a:prstGeom>
        </p:spPr>
      </p:pic>
    </p:spTree>
    <p:extLst>
      <p:ext uri="{BB962C8B-B14F-4D97-AF65-F5344CB8AC3E}">
        <p14:creationId xmlns:p14="http://schemas.microsoft.com/office/powerpoint/2010/main" val="61153386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Lef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866366" y="172154"/>
            <a:ext cx="1220830" cy="338357"/>
          </a:xfrm>
          <a:prstGeom prst="rect">
            <a:avLst/>
          </a:prstGeom>
        </p:spPr>
      </p:pic>
      <p:sp>
        <p:nvSpPr>
          <p:cNvPr id="12" name="Rectangle 11"/>
          <p:cNvSpPr/>
          <p:nvPr userDrawn="1"/>
        </p:nvSpPr>
        <p:spPr>
          <a:xfrm>
            <a:off x="7892075"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2" name="Title 1"/>
          <p:cNvSpPr>
            <a:spLocks noGrp="1"/>
          </p:cNvSpPr>
          <p:nvPr>
            <p:ph type="title"/>
          </p:nvPr>
        </p:nvSpPr>
        <p:spPr>
          <a:xfrm>
            <a:off x="467916" y="91329"/>
            <a:ext cx="7348373" cy="553998"/>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200" b="1" dirty="0">
                <a:solidFill>
                  <a:prstClr val="white"/>
                </a:solidFill>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pPr defTabSz="685766"/>
            <a:fld id="{F68327C5-B821-4FE9-A59A-A60D9EB59A9A}" type="slidenum">
              <a:rPr lang="en-US" smtClean="0"/>
              <a:pPr defTabSz="685766"/>
              <a:t>‹#›</a:t>
            </a:fld>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18500" b="19391"/>
          <a:stretch/>
        </p:blipFill>
        <p:spPr>
          <a:xfrm>
            <a:off x="8322384" y="4330860"/>
            <a:ext cx="821616" cy="812640"/>
          </a:xfrm>
          <a:prstGeom prst="rect">
            <a:avLst/>
          </a:prstGeom>
        </p:spPr>
      </p:pic>
    </p:spTree>
    <p:extLst>
      <p:ext uri="{BB962C8B-B14F-4D97-AF65-F5344CB8AC3E}">
        <p14:creationId xmlns:p14="http://schemas.microsoft.com/office/powerpoint/2010/main" val="3021997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 Left">
    <p:bg>
      <p:bgPr>
        <a:solidFill>
          <a:srgbClr val="F8F8F8"/>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866366" y="172154"/>
            <a:ext cx="1220830" cy="338357"/>
          </a:xfrm>
          <a:prstGeom prst="rect">
            <a:avLst/>
          </a:prstGeom>
        </p:spPr>
      </p:pic>
      <p:sp>
        <p:nvSpPr>
          <p:cNvPr id="12" name="Rectangle 11"/>
          <p:cNvSpPr/>
          <p:nvPr userDrawn="1"/>
        </p:nvSpPr>
        <p:spPr>
          <a:xfrm>
            <a:off x="7892075" y="71894"/>
            <a:ext cx="1195121" cy="540060"/>
          </a:xfrm>
          <a:prstGeom prst="rect">
            <a:avLst/>
          </a:prstGeom>
          <a:solidFill>
            <a:srgbClr val="F8F8F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2" name="Title 1"/>
          <p:cNvSpPr>
            <a:spLocks noGrp="1"/>
          </p:cNvSpPr>
          <p:nvPr>
            <p:ph type="title"/>
          </p:nvPr>
        </p:nvSpPr>
        <p:spPr>
          <a:xfrm>
            <a:off x="467916" y="91329"/>
            <a:ext cx="7348373" cy="553998"/>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200" b="1" dirty="0">
                <a:solidFill>
                  <a:prstClr val="white"/>
                </a:solidFill>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pPr defTabSz="685766"/>
            <a:fld id="{F68327C5-B821-4FE9-A59A-A60D9EB59A9A}" type="slidenum">
              <a:rPr lang="en-US" smtClean="0"/>
              <a:pPr defTabSz="685766"/>
              <a:t>‹#›</a:t>
            </a:fld>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18500" b="19391"/>
          <a:stretch/>
        </p:blipFill>
        <p:spPr>
          <a:xfrm>
            <a:off x="8322384" y="4330860"/>
            <a:ext cx="821616" cy="812640"/>
          </a:xfrm>
          <a:prstGeom prst="rect">
            <a:avLst/>
          </a:prstGeom>
        </p:spPr>
      </p:pic>
    </p:spTree>
    <p:extLst>
      <p:ext uri="{BB962C8B-B14F-4D97-AF65-F5344CB8AC3E}">
        <p14:creationId xmlns:p14="http://schemas.microsoft.com/office/powerpoint/2010/main" val="505957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Left - Left Char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866366" y="172154"/>
            <a:ext cx="1220830" cy="338357"/>
          </a:xfrm>
          <a:prstGeom prst="rect">
            <a:avLst/>
          </a:prstGeom>
        </p:spPr>
      </p:pic>
      <p:sp>
        <p:nvSpPr>
          <p:cNvPr id="12" name="Rectangle 11"/>
          <p:cNvSpPr/>
          <p:nvPr userDrawn="1"/>
        </p:nvSpPr>
        <p:spPr>
          <a:xfrm>
            <a:off x="7892075"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2" name="Title 1"/>
          <p:cNvSpPr>
            <a:spLocks noGrp="1"/>
          </p:cNvSpPr>
          <p:nvPr>
            <p:ph type="title"/>
          </p:nvPr>
        </p:nvSpPr>
        <p:spPr>
          <a:xfrm>
            <a:off x="467916" y="91329"/>
            <a:ext cx="7348373" cy="553998"/>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200" b="1" dirty="0">
                <a:solidFill>
                  <a:prstClr val="white"/>
                </a:solidFill>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pPr defTabSz="685766"/>
            <a:fld id="{F68327C5-B821-4FE9-A59A-A60D9EB59A9A}" type="slidenum">
              <a:rPr lang="en-US" smtClean="0"/>
              <a:pPr defTabSz="685766"/>
              <a:t>‹#›</a:t>
            </a:fld>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18500" b="19391"/>
          <a:stretch/>
        </p:blipFill>
        <p:spPr>
          <a:xfrm>
            <a:off x="8322384" y="4330860"/>
            <a:ext cx="821616" cy="812640"/>
          </a:xfrm>
          <a:prstGeom prst="rect">
            <a:avLst/>
          </a:prstGeom>
        </p:spPr>
      </p:pic>
      <p:sp>
        <p:nvSpPr>
          <p:cNvPr id="5" name="Chart Placeholder 4"/>
          <p:cNvSpPr>
            <a:spLocks noGrp="1"/>
          </p:cNvSpPr>
          <p:nvPr>
            <p:ph type="chart" sz="quarter" idx="13"/>
          </p:nvPr>
        </p:nvSpPr>
        <p:spPr>
          <a:xfrm>
            <a:off x="467916" y="1275160"/>
            <a:ext cx="4427934" cy="3055144"/>
          </a:xfrm>
        </p:spPr>
        <p:txBody>
          <a:bodyPr/>
          <a:lstStyle/>
          <a:p>
            <a:endParaRPr lang="en-US"/>
          </a:p>
        </p:txBody>
      </p:sp>
      <p:sp>
        <p:nvSpPr>
          <p:cNvPr id="14" name="Text Placeholder 13"/>
          <p:cNvSpPr>
            <a:spLocks noGrp="1"/>
          </p:cNvSpPr>
          <p:nvPr>
            <p:ph type="body" sz="quarter" idx="14" hasCustomPrompt="1"/>
          </p:nvPr>
        </p:nvSpPr>
        <p:spPr>
          <a:xfrm>
            <a:off x="5490102" y="1680822"/>
            <a:ext cx="3142064" cy="300082"/>
          </a:xfrm>
        </p:spPr>
        <p:txBody>
          <a:bodyPr wrap="square" lIns="0">
            <a:spAutoFit/>
          </a:bodyPr>
          <a:lstStyle>
            <a:lvl1pPr marL="0" indent="0">
              <a:buNone/>
              <a:defRPr lang="en-US" sz="1350" smtClean="0">
                <a:solidFill>
                  <a:schemeClr val="tx1"/>
                </a:solidFill>
                <a:latin typeface="+mn-lt"/>
                <a:ea typeface="+mn-ea"/>
                <a:cs typeface="+mn-cs"/>
              </a:defRPr>
            </a:lvl1pPr>
            <a:lvl2pPr>
              <a:defRPr lang="en-US" sz="1350" smtClean="0">
                <a:solidFill>
                  <a:schemeClr val="tx1"/>
                </a:solidFill>
                <a:latin typeface="+mn-lt"/>
                <a:ea typeface="+mn-ea"/>
                <a:cs typeface="+mn-cs"/>
              </a:defRPr>
            </a:lvl2pPr>
            <a:lvl3pPr>
              <a:defRPr lang="en-US" sz="1350" smtClean="0">
                <a:solidFill>
                  <a:schemeClr val="tx1"/>
                </a:solidFill>
                <a:latin typeface="+mn-lt"/>
                <a:ea typeface="+mn-ea"/>
                <a:cs typeface="+mn-cs"/>
              </a:defRPr>
            </a:lvl3pPr>
            <a:lvl4pPr>
              <a:defRPr lang="en-US" sz="1350" smtClean="0">
                <a:solidFill>
                  <a:schemeClr val="tx1"/>
                </a:solidFill>
                <a:latin typeface="+mn-lt"/>
                <a:ea typeface="+mn-ea"/>
                <a:cs typeface="+mn-cs"/>
              </a:defRPr>
            </a:lvl4pPr>
            <a:lvl5pPr>
              <a:defRPr lang="en-US" sz="1350">
                <a:solidFill>
                  <a:schemeClr val="tx1"/>
                </a:solidFill>
                <a:latin typeface="+mn-lt"/>
                <a:ea typeface="+mn-ea"/>
                <a:cs typeface="+mn-cs"/>
              </a:defRPr>
            </a:lvl5pPr>
          </a:lstStyle>
          <a:p>
            <a:pPr marL="0" lvl="0" algn="just">
              <a:spcBef>
                <a:spcPts val="900"/>
              </a:spcBef>
            </a:pPr>
            <a:r>
              <a:rPr lang="en-US"/>
              <a:t>Your description here</a:t>
            </a:r>
          </a:p>
        </p:txBody>
      </p:sp>
      <p:sp>
        <p:nvSpPr>
          <p:cNvPr id="19" name="Text Placeholder 13"/>
          <p:cNvSpPr>
            <a:spLocks noGrp="1"/>
          </p:cNvSpPr>
          <p:nvPr>
            <p:ph type="body" sz="quarter" idx="15" hasCustomPrompt="1"/>
          </p:nvPr>
        </p:nvSpPr>
        <p:spPr>
          <a:xfrm>
            <a:off x="5490102" y="1200867"/>
            <a:ext cx="3142063" cy="415498"/>
          </a:xfrm>
        </p:spPr>
        <p:txBody>
          <a:bodyPr wrap="square" lIns="0" anchor="b">
            <a:spAutoFit/>
          </a:bodyPr>
          <a:lstStyle>
            <a:lvl1pPr marL="0" indent="0">
              <a:buNone/>
              <a:defRPr lang="en-US" sz="2100" b="1">
                <a:solidFill>
                  <a:schemeClr val="tx2"/>
                </a:solidFill>
                <a:latin typeface="+mn-lt"/>
                <a:ea typeface="+mn-ea"/>
                <a:cs typeface="+mn-cs"/>
              </a:defRPr>
            </a:lvl1pPr>
          </a:lstStyle>
          <a:p>
            <a:pPr marL="0" lvl="0"/>
            <a:r>
              <a:rPr lang="en-US"/>
              <a:t>Your title here</a:t>
            </a:r>
          </a:p>
        </p:txBody>
      </p:sp>
    </p:spTree>
    <p:extLst>
      <p:ext uri="{BB962C8B-B14F-4D97-AF65-F5344CB8AC3E}">
        <p14:creationId xmlns:p14="http://schemas.microsoft.com/office/powerpoint/2010/main" val="254561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vå innehållsdelar">
    <p:spTree>
      <p:nvGrpSpPr>
        <p:cNvPr id="1" name=""/>
        <p:cNvGrpSpPr/>
        <p:nvPr/>
      </p:nvGrpSpPr>
      <p:grpSpPr>
        <a:xfrm>
          <a:off x="0" y="0"/>
          <a:ext cx="0" cy="0"/>
          <a:chOff x="0" y="0"/>
          <a:chExt cx="0" cy="0"/>
        </a:xfrm>
      </p:grpSpPr>
      <p:sp>
        <p:nvSpPr>
          <p:cNvPr id="6" name="Rektangel 5"/>
          <p:cNvSpPr/>
          <p:nvPr userDrawn="1"/>
        </p:nvSpPr>
        <p:spPr>
          <a:xfrm>
            <a:off x="206375" y="214064"/>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n>
                <a:noFill/>
              </a:ln>
              <a:solidFill>
                <a:schemeClr val="bg2"/>
              </a:solidFill>
              <a:effectLst/>
            </a:endParaRPr>
          </a:p>
        </p:txBody>
      </p:sp>
      <p:sp>
        <p:nvSpPr>
          <p:cNvPr id="2" name="Rubrik 1"/>
          <p:cNvSpPr>
            <a:spLocks noGrp="1"/>
          </p:cNvSpPr>
          <p:nvPr>
            <p:ph type="title"/>
          </p:nvPr>
        </p:nvSpPr>
        <p:spPr/>
        <p:txBody>
          <a:bodyPr/>
          <a:lstStyle>
            <a:lvl1pPr algn="l">
              <a:defRPr/>
            </a:lvl1pPr>
          </a:lstStyle>
          <a:p>
            <a:r>
              <a:rPr lang="sv-SE" smtClean="0"/>
              <a:t>Klicka här för att ändra format</a:t>
            </a:r>
            <a:endParaRPr lang="sv-SE"/>
          </a:p>
        </p:txBody>
      </p:sp>
      <p:sp>
        <p:nvSpPr>
          <p:cNvPr id="3" name="Platshållare för innehåll 2"/>
          <p:cNvSpPr>
            <a:spLocks noGrp="1"/>
          </p:cNvSpPr>
          <p:nvPr>
            <p:ph idx="1"/>
          </p:nvPr>
        </p:nvSpPr>
        <p:spPr>
          <a:xfrm>
            <a:off x="705600" y="1198800"/>
            <a:ext cx="3708000" cy="3196800"/>
          </a:xfrm>
          <a:prstGeom prst="rect">
            <a:avLst/>
          </a:prstGeom>
        </p:spPr>
        <p:txBody>
          <a:bodyPr/>
          <a:lstStyle>
            <a:lvl1pPr marL="265113" indent="-265113">
              <a:defRPr/>
            </a:lvl1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7" name="Platshållare för sidfot 6"/>
          <p:cNvSpPr>
            <a:spLocks noGrp="1"/>
          </p:cNvSpPr>
          <p:nvPr>
            <p:ph type="ftr" sz="quarter" idx="10"/>
          </p:nvPr>
        </p:nvSpPr>
        <p:spPr/>
        <p:txBody>
          <a:bodyPr/>
          <a:lstStyle/>
          <a:p>
            <a:pPr defTabSz="457200">
              <a:spcBef>
                <a:spcPct val="0"/>
              </a:spcBef>
            </a:pPr>
            <a:endParaRPr lang="sv-SE"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lang="sv-SE" smtClean="0"/>
              <a:pPr defTabSz="457200"/>
              <a:t>‹#›</a:t>
            </a:fld>
            <a:endParaRPr lang="sv-SE" dirty="0"/>
          </a:p>
        </p:txBody>
      </p:sp>
      <p:sp>
        <p:nvSpPr>
          <p:cNvPr id="9" name="Platshållare för innehåll 2"/>
          <p:cNvSpPr>
            <a:spLocks noGrp="1"/>
          </p:cNvSpPr>
          <p:nvPr>
            <p:ph idx="12"/>
          </p:nvPr>
        </p:nvSpPr>
        <p:spPr>
          <a:xfrm>
            <a:off x="4705200" y="1198800"/>
            <a:ext cx="3708000" cy="3196800"/>
          </a:xfrm>
          <a:prstGeom prst="rect">
            <a:avLst/>
          </a:prstGeom>
        </p:spPr>
        <p:txBody>
          <a:bodyPr/>
          <a:lstStyle>
            <a:lvl1pPr marL="265113" indent="-265113">
              <a:defRPr/>
            </a:lvl1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extLst>
      <p:ext uri="{BB962C8B-B14F-4D97-AF65-F5344CB8AC3E}">
        <p14:creationId xmlns:p14="http://schemas.microsoft.com/office/powerpoint/2010/main" val="25911334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Left - 2 Chart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866366" y="172154"/>
            <a:ext cx="1220830" cy="338357"/>
          </a:xfrm>
          <a:prstGeom prst="rect">
            <a:avLst/>
          </a:prstGeom>
        </p:spPr>
      </p:pic>
      <p:sp>
        <p:nvSpPr>
          <p:cNvPr id="12" name="Rectangle 11"/>
          <p:cNvSpPr/>
          <p:nvPr userDrawn="1"/>
        </p:nvSpPr>
        <p:spPr>
          <a:xfrm>
            <a:off x="7892075"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2" name="Title 1"/>
          <p:cNvSpPr>
            <a:spLocks noGrp="1"/>
          </p:cNvSpPr>
          <p:nvPr>
            <p:ph type="title"/>
          </p:nvPr>
        </p:nvSpPr>
        <p:spPr>
          <a:xfrm>
            <a:off x="467916" y="91329"/>
            <a:ext cx="7348373" cy="553998"/>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200" b="1" dirty="0">
                <a:solidFill>
                  <a:prstClr val="white"/>
                </a:solidFill>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pPr defTabSz="685766"/>
            <a:fld id="{F68327C5-B821-4FE9-A59A-A60D9EB59A9A}" type="slidenum">
              <a:rPr lang="en-US" smtClean="0"/>
              <a:pPr defTabSz="685766"/>
              <a:t>‹#›</a:t>
            </a:fld>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18500" b="19391"/>
          <a:stretch/>
        </p:blipFill>
        <p:spPr>
          <a:xfrm>
            <a:off x="8322384" y="4330860"/>
            <a:ext cx="821616" cy="812640"/>
          </a:xfrm>
          <a:prstGeom prst="rect">
            <a:avLst/>
          </a:prstGeom>
        </p:spPr>
      </p:pic>
      <p:sp>
        <p:nvSpPr>
          <p:cNvPr id="5" name="Chart Placeholder 4"/>
          <p:cNvSpPr>
            <a:spLocks noGrp="1"/>
          </p:cNvSpPr>
          <p:nvPr>
            <p:ph type="chart" sz="quarter" idx="13"/>
          </p:nvPr>
        </p:nvSpPr>
        <p:spPr>
          <a:xfrm>
            <a:off x="467916" y="1619289"/>
            <a:ext cx="3771900" cy="2842672"/>
          </a:xfrm>
          <a:solidFill>
            <a:schemeClr val="bg1"/>
          </a:solidFill>
          <a:ln>
            <a:solidFill>
              <a:schemeClr val="tx1">
                <a:lumMod val="20000"/>
                <a:lumOff val="80000"/>
              </a:schemeClr>
            </a:solidFill>
          </a:ln>
        </p:spPr>
        <p:txBody>
          <a:bodyPr/>
          <a:lstStyle/>
          <a:p>
            <a:endParaRPr lang="en-US"/>
          </a:p>
        </p:txBody>
      </p:sp>
      <p:sp>
        <p:nvSpPr>
          <p:cNvPr id="17" name="Chart Placeholder 4"/>
          <p:cNvSpPr>
            <a:spLocks noGrp="1"/>
          </p:cNvSpPr>
          <p:nvPr>
            <p:ph type="chart" sz="quarter" idx="16"/>
          </p:nvPr>
        </p:nvSpPr>
        <p:spPr>
          <a:xfrm>
            <a:off x="4904184" y="1619289"/>
            <a:ext cx="3771900" cy="2842672"/>
          </a:xfrm>
          <a:solidFill>
            <a:schemeClr val="bg1"/>
          </a:solidFill>
          <a:ln>
            <a:solidFill>
              <a:schemeClr val="tx1">
                <a:lumMod val="20000"/>
                <a:lumOff val="80000"/>
              </a:schemeClr>
            </a:solidFill>
          </a:ln>
        </p:spPr>
        <p:txBody>
          <a:bodyPr/>
          <a:lstStyle/>
          <a:p>
            <a:endParaRPr lang="en-US"/>
          </a:p>
        </p:txBody>
      </p:sp>
      <p:sp>
        <p:nvSpPr>
          <p:cNvPr id="22" name="Text Placeholder 12"/>
          <p:cNvSpPr>
            <a:spLocks noGrp="1"/>
          </p:cNvSpPr>
          <p:nvPr>
            <p:ph type="body" sz="quarter" idx="18" hasCustomPrompt="1"/>
          </p:nvPr>
        </p:nvSpPr>
        <p:spPr>
          <a:xfrm>
            <a:off x="467916" y="1301425"/>
            <a:ext cx="3771900"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24" name="Text Placeholder 12"/>
          <p:cNvSpPr>
            <a:spLocks noGrp="1"/>
          </p:cNvSpPr>
          <p:nvPr>
            <p:ph type="body" sz="quarter" idx="19" hasCustomPrompt="1"/>
          </p:nvPr>
        </p:nvSpPr>
        <p:spPr>
          <a:xfrm>
            <a:off x="4904184" y="1301425"/>
            <a:ext cx="3771900"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Tree>
    <p:extLst>
      <p:ext uri="{BB962C8B-B14F-4D97-AF65-F5344CB8AC3E}">
        <p14:creationId xmlns:p14="http://schemas.microsoft.com/office/powerpoint/2010/main" val="6210002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Left - 3 Chart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866366" y="172154"/>
            <a:ext cx="1220830" cy="338357"/>
          </a:xfrm>
          <a:prstGeom prst="rect">
            <a:avLst/>
          </a:prstGeom>
        </p:spPr>
      </p:pic>
      <p:sp>
        <p:nvSpPr>
          <p:cNvPr id="12" name="Rectangle 11"/>
          <p:cNvSpPr/>
          <p:nvPr userDrawn="1"/>
        </p:nvSpPr>
        <p:spPr>
          <a:xfrm>
            <a:off x="7892075"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2" name="Title 1"/>
          <p:cNvSpPr>
            <a:spLocks noGrp="1"/>
          </p:cNvSpPr>
          <p:nvPr>
            <p:ph type="title"/>
          </p:nvPr>
        </p:nvSpPr>
        <p:spPr>
          <a:xfrm>
            <a:off x="467916" y="91329"/>
            <a:ext cx="7348373" cy="553998"/>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200" b="1" dirty="0">
                <a:solidFill>
                  <a:prstClr val="white"/>
                </a:solidFill>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pPr defTabSz="685766"/>
            <a:fld id="{F68327C5-B821-4FE9-A59A-A60D9EB59A9A}" type="slidenum">
              <a:rPr lang="en-US" smtClean="0"/>
              <a:pPr defTabSz="685766"/>
              <a:t>‹#›</a:t>
            </a:fld>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18500" b="19391"/>
          <a:stretch/>
        </p:blipFill>
        <p:spPr>
          <a:xfrm>
            <a:off x="8322384" y="4330860"/>
            <a:ext cx="821616" cy="812640"/>
          </a:xfrm>
          <a:prstGeom prst="rect">
            <a:avLst/>
          </a:prstGeom>
        </p:spPr>
      </p:pic>
      <p:sp>
        <p:nvSpPr>
          <p:cNvPr id="5" name="Chart Placeholder 4"/>
          <p:cNvSpPr>
            <a:spLocks noGrp="1"/>
          </p:cNvSpPr>
          <p:nvPr>
            <p:ph type="chart" sz="quarter" idx="13"/>
          </p:nvPr>
        </p:nvSpPr>
        <p:spPr>
          <a:xfrm>
            <a:off x="467916" y="1619289"/>
            <a:ext cx="2375892" cy="1895016"/>
          </a:xfrm>
          <a:solidFill>
            <a:schemeClr val="bg1"/>
          </a:solidFill>
          <a:ln>
            <a:solidFill>
              <a:schemeClr val="tx1">
                <a:lumMod val="20000"/>
                <a:lumOff val="80000"/>
              </a:schemeClr>
            </a:solidFill>
          </a:ln>
        </p:spPr>
        <p:txBody>
          <a:bodyPr/>
          <a:lstStyle/>
          <a:p>
            <a:endParaRPr lang="en-US"/>
          </a:p>
        </p:txBody>
      </p:sp>
      <p:sp>
        <p:nvSpPr>
          <p:cNvPr id="15" name="Chart Placeholder 4"/>
          <p:cNvSpPr>
            <a:spLocks noGrp="1"/>
          </p:cNvSpPr>
          <p:nvPr>
            <p:ph type="chart" sz="quarter" idx="16"/>
          </p:nvPr>
        </p:nvSpPr>
        <p:spPr>
          <a:xfrm>
            <a:off x="3384054" y="1619289"/>
            <a:ext cx="2375892" cy="1895016"/>
          </a:xfrm>
          <a:solidFill>
            <a:schemeClr val="bg1"/>
          </a:solidFill>
          <a:ln>
            <a:solidFill>
              <a:schemeClr val="tx1">
                <a:lumMod val="20000"/>
                <a:lumOff val="80000"/>
              </a:schemeClr>
            </a:solidFill>
          </a:ln>
        </p:spPr>
        <p:txBody>
          <a:bodyPr/>
          <a:lstStyle/>
          <a:p>
            <a:endParaRPr lang="en-US"/>
          </a:p>
        </p:txBody>
      </p:sp>
      <p:sp>
        <p:nvSpPr>
          <p:cNvPr id="20" name="Chart Placeholder 4"/>
          <p:cNvSpPr>
            <a:spLocks noGrp="1"/>
          </p:cNvSpPr>
          <p:nvPr>
            <p:ph type="chart" sz="quarter" idx="18"/>
          </p:nvPr>
        </p:nvSpPr>
        <p:spPr>
          <a:xfrm>
            <a:off x="6300192" y="1619289"/>
            <a:ext cx="2375892" cy="1895016"/>
          </a:xfrm>
          <a:solidFill>
            <a:schemeClr val="bg1"/>
          </a:solidFill>
          <a:ln>
            <a:solidFill>
              <a:schemeClr val="tx1">
                <a:lumMod val="20000"/>
                <a:lumOff val="80000"/>
              </a:schemeClr>
            </a:solidFill>
          </a:ln>
        </p:spPr>
        <p:txBody>
          <a:bodyPr/>
          <a:lstStyle/>
          <a:p>
            <a:endParaRPr lang="en-US"/>
          </a:p>
        </p:txBody>
      </p:sp>
      <p:sp>
        <p:nvSpPr>
          <p:cNvPr id="23" name="Text Placeholder 13"/>
          <p:cNvSpPr>
            <a:spLocks noGrp="1"/>
          </p:cNvSpPr>
          <p:nvPr>
            <p:ph type="body" sz="quarter" idx="20" hasCustomPrompt="1"/>
          </p:nvPr>
        </p:nvSpPr>
        <p:spPr>
          <a:xfrm>
            <a:off x="467916" y="3492695"/>
            <a:ext cx="2375893" cy="323165"/>
          </a:xfrm>
        </p:spPr>
        <p:txBody>
          <a:bodyPr wrap="square" lIns="0" anchor="b">
            <a:spAutoFit/>
          </a:bodyPr>
          <a:lstStyle>
            <a:lvl1pPr marL="0" indent="0" algn="ctr">
              <a:buNone/>
              <a:defRPr lang="en-US" sz="1500" b="1">
                <a:solidFill>
                  <a:schemeClr val="tx2"/>
                </a:solidFill>
                <a:latin typeface="+mn-lt"/>
                <a:ea typeface="+mn-ea"/>
                <a:cs typeface="+mn-cs"/>
              </a:defRPr>
            </a:lvl1pPr>
          </a:lstStyle>
          <a:p>
            <a:pPr marL="0" lvl="0"/>
            <a:r>
              <a:rPr lang="en-US"/>
              <a:t>Your title here</a:t>
            </a:r>
          </a:p>
        </p:txBody>
      </p:sp>
      <p:sp>
        <p:nvSpPr>
          <p:cNvPr id="25" name="Text Placeholder 13"/>
          <p:cNvSpPr>
            <a:spLocks noGrp="1"/>
          </p:cNvSpPr>
          <p:nvPr>
            <p:ph type="body" sz="quarter" idx="22" hasCustomPrompt="1"/>
          </p:nvPr>
        </p:nvSpPr>
        <p:spPr>
          <a:xfrm>
            <a:off x="3384054" y="3492695"/>
            <a:ext cx="2375893" cy="323165"/>
          </a:xfrm>
        </p:spPr>
        <p:txBody>
          <a:bodyPr wrap="square" lIns="0" anchor="b">
            <a:spAutoFit/>
          </a:bodyPr>
          <a:lstStyle>
            <a:lvl1pPr marL="0" indent="0" algn="ctr">
              <a:buNone/>
              <a:defRPr lang="en-US" sz="1500" b="1">
                <a:solidFill>
                  <a:schemeClr val="tx2"/>
                </a:solidFill>
                <a:latin typeface="+mn-lt"/>
                <a:ea typeface="+mn-ea"/>
                <a:cs typeface="+mn-cs"/>
              </a:defRPr>
            </a:lvl1pPr>
          </a:lstStyle>
          <a:p>
            <a:pPr marL="0" lvl="0"/>
            <a:r>
              <a:rPr lang="en-US"/>
              <a:t>Your title here</a:t>
            </a:r>
          </a:p>
        </p:txBody>
      </p:sp>
      <p:sp>
        <p:nvSpPr>
          <p:cNvPr id="27" name="Text Placeholder 13"/>
          <p:cNvSpPr>
            <a:spLocks noGrp="1"/>
          </p:cNvSpPr>
          <p:nvPr>
            <p:ph type="body" sz="quarter" idx="24" hasCustomPrompt="1"/>
          </p:nvPr>
        </p:nvSpPr>
        <p:spPr>
          <a:xfrm>
            <a:off x="6300192" y="3492695"/>
            <a:ext cx="2375893" cy="323165"/>
          </a:xfrm>
        </p:spPr>
        <p:txBody>
          <a:bodyPr wrap="square" lIns="0" anchor="b">
            <a:spAutoFit/>
          </a:bodyPr>
          <a:lstStyle>
            <a:lvl1pPr marL="0" indent="0" algn="ctr">
              <a:buNone/>
              <a:defRPr lang="en-US" sz="1500" b="1">
                <a:solidFill>
                  <a:schemeClr val="tx2"/>
                </a:solidFill>
                <a:latin typeface="+mn-lt"/>
                <a:ea typeface="+mn-ea"/>
                <a:cs typeface="+mn-cs"/>
              </a:defRPr>
            </a:lvl1pPr>
          </a:lstStyle>
          <a:p>
            <a:pPr marL="0" lvl="0"/>
            <a:r>
              <a:rPr lang="en-US"/>
              <a:t>Your title here</a:t>
            </a:r>
          </a:p>
        </p:txBody>
      </p:sp>
      <p:sp>
        <p:nvSpPr>
          <p:cNvPr id="29" name="Text Placeholder 12"/>
          <p:cNvSpPr>
            <a:spLocks noGrp="1"/>
          </p:cNvSpPr>
          <p:nvPr>
            <p:ph type="body" sz="quarter" idx="25" hasCustomPrompt="1"/>
          </p:nvPr>
        </p:nvSpPr>
        <p:spPr>
          <a:xfrm>
            <a:off x="467916" y="1301425"/>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32" name="Text Placeholder 12"/>
          <p:cNvSpPr>
            <a:spLocks noGrp="1"/>
          </p:cNvSpPr>
          <p:nvPr>
            <p:ph type="body" sz="quarter" idx="27" hasCustomPrompt="1"/>
          </p:nvPr>
        </p:nvSpPr>
        <p:spPr>
          <a:xfrm>
            <a:off x="6303216" y="1301425"/>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33" name="Text Placeholder 12"/>
          <p:cNvSpPr>
            <a:spLocks noGrp="1"/>
          </p:cNvSpPr>
          <p:nvPr>
            <p:ph type="body" sz="quarter" idx="26" hasCustomPrompt="1"/>
          </p:nvPr>
        </p:nvSpPr>
        <p:spPr>
          <a:xfrm>
            <a:off x="3387078" y="1301425"/>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34" name="Text Placeholder 33"/>
          <p:cNvSpPr>
            <a:spLocks noGrp="1"/>
          </p:cNvSpPr>
          <p:nvPr>
            <p:ph type="body" sz="quarter" idx="29" hasCustomPrompt="1"/>
          </p:nvPr>
        </p:nvSpPr>
        <p:spPr>
          <a:xfrm>
            <a:off x="3385565" y="3880317"/>
            <a:ext cx="2372868" cy="647700"/>
          </a:xfrm>
        </p:spPr>
        <p:txBody>
          <a:bodyPr vert="horz" lIns="91440" tIns="45720" rIns="91440" bIns="45720" rtlCol="0">
            <a:normAutofit/>
          </a:bodyPr>
          <a:lstStyle>
            <a:lvl1pPr marL="0" indent="0" algn="ctr">
              <a:buNone/>
              <a:defRPr lang="en-US" sz="1050" smtClean="0">
                <a:solidFill>
                  <a:schemeClr val="tx1"/>
                </a:solidFill>
                <a:latin typeface="+mn-lt"/>
              </a:defRPr>
            </a:lvl1pPr>
            <a:lvl2pPr>
              <a:defRPr lang="en-US" smtClean="0"/>
            </a:lvl2pPr>
            <a:lvl3pPr>
              <a:defRPr lang="en-US" smtClean="0"/>
            </a:lvl3pPr>
            <a:lvl4pPr>
              <a:defRPr lang="en-US" smtClean="0"/>
            </a:lvl4pPr>
            <a:lvl5pPr>
              <a:defRPr lang="en-US"/>
            </a:lvl5pPr>
          </a:lstStyle>
          <a:p>
            <a:pPr marL="257162" lvl="0" indent="-257162"/>
            <a:r>
              <a:rPr lang="en-US"/>
              <a:t>Your description here</a:t>
            </a:r>
          </a:p>
        </p:txBody>
      </p:sp>
      <p:sp>
        <p:nvSpPr>
          <p:cNvPr id="35" name="Text Placeholder 33"/>
          <p:cNvSpPr>
            <a:spLocks noGrp="1"/>
          </p:cNvSpPr>
          <p:nvPr>
            <p:ph type="body" sz="quarter" idx="30" hasCustomPrompt="1"/>
          </p:nvPr>
        </p:nvSpPr>
        <p:spPr>
          <a:xfrm>
            <a:off x="6300191" y="3880317"/>
            <a:ext cx="2372868" cy="647700"/>
          </a:xfrm>
        </p:spPr>
        <p:txBody>
          <a:bodyPr vert="horz" lIns="91440" tIns="45720" rIns="91440" bIns="45720" rtlCol="0">
            <a:normAutofit/>
          </a:bodyPr>
          <a:lstStyle>
            <a:lvl1pPr marL="0" indent="0" algn="ctr">
              <a:buNone/>
              <a:defRPr lang="en-US" sz="1050" smtClean="0">
                <a:solidFill>
                  <a:schemeClr val="tx1"/>
                </a:solidFill>
                <a:latin typeface="+mn-lt"/>
              </a:defRPr>
            </a:lvl1pPr>
            <a:lvl2pPr>
              <a:defRPr lang="en-US" smtClean="0"/>
            </a:lvl2pPr>
            <a:lvl3pPr>
              <a:defRPr lang="en-US" smtClean="0"/>
            </a:lvl3pPr>
            <a:lvl4pPr>
              <a:defRPr lang="en-US" smtClean="0"/>
            </a:lvl4pPr>
            <a:lvl5pPr>
              <a:defRPr lang="en-US"/>
            </a:lvl5pPr>
          </a:lstStyle>
          <a:p>
            <a:pPr marL="257162" lvl="0" indent="-257162"/>
            <a:r>
              <a:rPr lang="en-US"/>
              <a:t>Your description here</a:t>
            </a:r>
          </a:p>
        </p:txBody>
      </p:sp>
      <p:sp>
        <p:nvSpPr>
          <p:cNvPr id="36" name="Text Placeholder 33"/>
          <p:cNvSpPr>
            <a:spLocks noGrp="1"/>
          </p:cNvSpPr>
          <p:nvPr>
            <p:ph type="body" sz="quarter" idx="31" hasCustomPrompt="1"/>
          </p:nvPr>
        </p:nvSpPr>
        <p:spPr>
          <a:xfrm>
            <a:off x="467915" y="3880317"/>
            <a:ext cx="2372868" cy="647700"/>
          </a:xfrm>
        </p:spPr>
        <p:txBody>
          <a:bodyPr vert="horz" lIns="91440" tIns="45720" rIns="91440" bIns="45720" rtlCol="0">
            <a:normAutofit/>
          </a:bodyPr>
          <a:lstStyle>
            <a:lvl1pPr marL="0" indent="0" algn="ctr">
              <a:buNone/>
              <a:defRPr lang="en-US" sz="1050" smtClean="0">
                <a:solidFill>
                  <a:schemeClr val="tx1"/>
                </a:solidFill>
                <a:latin typeface="+mn-lt"/>
              </a:defRPr>
            </a:lvl1pPr>
            <a:lvl2pPr>
              <a:defRPr lang="en-US" smtClean="0"/>
            </a:lvl2pPr>
            <a:lvl3pPr>
              <a:defRPr lang="en-US" smtClean="0"/>
            </a:lvl3pPr>
            <a:lvl4pPr>
              <a:defRPr lang="en-US" smtClean="0"/>
            </a:lvl4pPr>
            <a:lvl5pPr>
              <a:defRPr lang="en-US"/>
            </a:lvl5pPr>
          </a:lstStyle>
          <a:p>
            <a:pPr marL="257162" lvl="0" indent="-257162"/>
            <a:r>
              <a:rPr lang="en-US"/>
              <a:t>Your description here</a:t>
            </a:r>
          </a:p>
        </p:txBody>
      </p:sp>
    </p:spTree>
    <p:extLst>
      <p:ext uri="{BB962C8B-B14F-4D97-AF65-F5344CB8AC3E}">
        <p14:creationId xmlns:p14="http://schemas.microsoft.com/office/powerpoint/2010/main" val="22102892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Left - 2x2 Chart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866366" y="172154"/>
            <a:ext cx="1220830" cy="338357"/>
          </a:xfrm>
          <a:prstGeom prst="rect">
            <a:avLst/>
          </a:prstGeom>
        </p:spPr>
      </p:pic>
      <p:sp>
        <p:nvSpPr>
          <p:cNvPr id="12" name="Rectangle 11"/>
          <p:cNvSpPr/>
          <p:nvPr userDrawn="1"/>
        </p:nvSpPr>
        <p:spPr>
          <a:xfrm>
            <a:off x="7892075"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2" name="Title 1"/>
          <p:cNvSpPr>
            <a:spLocks noGrp="1"/>
          </p:cNvSpPr>
          <p:nvPr>
            <p:ph type="title"/>
          </p:nvPr>
        </p:nvSpPr>
        <p:spPr>
          <a:xfrm>
            <a:off x="467916" y="91329"/>
            <a:ext cx="7348373" cy="553998"/>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200" b="1" dirty="0">
                <a:solidFill>
                  <a:prstClr val="white"/>
                </a:solidFill>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pPr defTabSz="685766"/>
            <a:fld id="{F68327C5-B821-4FE9-A59A-A60D9EB59A9A}" type="slidenum">
              <a:rPr lang="en-US" smtClean="0"/>
              <a:pPr defTabSz="685766"/>
              <a:t>‹#›</a:t>
            </a:fld>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18500" b="19391"/>
          <a:stretch/>
        </p:blipFill>
        <p:spPr>
          <a:xfrm>
            <a:off x="8322384" y="4330860"/>
            <a:ext cx="821616" cy="812640"/>
          </a:xfrm>
          <a:prstGeom prst="rect">
            <a:avLst/>
          </a:prstGeom>
        </p:spPr>
      </p:pic>
      <p:sp>
        <p:nvSpPr>
          <p:cNvPr id="5" name="Chart Placeholder 4"/>
          <p:cNvSpPr>
            <a:spLocks noGrp="1"/>
          </p:cNvSpPr>
          <p:nvPr>
            <p:ph type="chart" sz="quarter" idx="13"/>
          </p:nvPr>
        </p:nvSpPr>
        <p:spPr>
          <a:xfrm>
            <a:off x="467916" y="1442074"/>
            <a:ext cx="3771900" cy="1438516"/>
          </a:xfrm>
          <a:solidFill>
            <a:schemeClr val="bg1"/>
          </a:solidFill>
          <a:ln>
            <a:solidFill>
              <a:schemeClr val="tx1">
                <a:lumMod val="20000"/>
                <a:lumOff val="80000"/>
              </a:schemeClr>
            </a:solidFill>
          </a:ln>
        </p:spPr>
        <p:txBody>
          <a:bodyPr/>
          <a:lstStyle/>
          <a:p>
            <a:endParaRPr lang="en-US"/>
          </a:p>
        </p:txBody>
      </p:sp>
      <p:sp>
        <p:nvSpPr>
          <p:cNvPr id="17" name="Chart Placeholder 4"/>
          <p:cNvSpPr>
            <a:spLocks noGrp="1"/>
          </p:cNvSpPr>
          <p:nvPr>
            <p:ph type="chart" sz="quarter" idx="16"/>
          </p:nvPr>
        </p:nvSpPr>
        <p:spPr>
          <a:xfrm>
            <a:off x="4904184" y="1442074"/>
            <a:ext cx="3771900" cy="1438516"/>
          </a:xfrm>
          <a:solidFill>
            <a:schemeClr val="bg1"/>
          </a:solidFill>
          <a:ln>
            <a:solidFill>
              <a:schemeClr val="tx1">
                <a:lumMod val="20000"/>
                <a:lumOff val="80000"/>
              </a:schemeClr>
            </a:solidFill>
          </a:ln>
        </p:spPr>
        <p:txBody>
          <a:bodyPr/>
          <a:lstStyle/>
          <a:p>
            <a:endParaRPr lang="en-US"/>
          </a:p>
        </p:txBody>
      </p:sp>
      <p:sp>
        <p:nvSpPr>
          <p:cNvPr id="15" name="Chart Placeholder 4"/>
          <p:cNvSpPr>
            <a:spLocks noGrp="1"/>
          </p:cNvSpPr>
          <p:nvPr>
            <p:ph type="chart" sz="quarter" idx="18"/>
          </p:nvPr>
        </p:nvSpPr>
        <p:spPr>
          <a:xfrm>
            <a:off x="467916" y="3355082"/>
            <a:ext cx="3771900" cy="1438516"/>
          </a:xfrm>
          <a:solidFill>
            <a:schemeClr val="bg1"/>
          </a:solidFill>
          <a:ln>
            <a:solidFill>
              <a:schemeClr val="tx1">
                <a:lumMod val="20000"/>
                <a:lumOff val="80000"/>
              </a:schemeClr>
            </a:solidFill>
          </a:ln>
        </p:spPr>
        <p:txBody>
          <a:bodyPr/>
          <a:lstStyle/>
          <a:p>
            <a:endParaRPr lang="en-US"/>
          </a:p>
        </p:txBody>
      </p:sp>
      <p:sp>
        <p:nvSpPr>
          <p:cNvPr id="20" name="Chart Placeholder 4"/>
          <p:cNvSpPr>
            <a:spLocks noGrp="1"/>
          </p:cNvSpPr>
          <p:nvPr>
            <p:ph type="chart" sz="quarter" idx="20"/>
          </p:nvPr>
        </p:nvSpPr>
        <p:spPr>
          <a:xfrm>
            <a:off x="4904184" y="3355082"/>
            <a:ext cx="3771900" cy="1438516"/>
          </a:xfrm>
          <a:solidFill>
            <a:schemeClr val="bg1"/>
          </a:solidFill>
          <a:ln>
            <a:solidFill>
              <a:schemeClr val="tx1">
                <a:lumMod val="20000"/>
                <a:lumOff val="80000"/>
              </a:schemeClr>
            </a:solidFill>
          </a:ln>
        </p:spPr>
        <p:txBody>
          <a:bodyPr/>
          <a:lstStyle/>
          <a:p>
            <a:endParaRPr lang="en-US"/>
          </a:p>
        </p:txBody>
      </p:sp>
      <p:sp>
        <p:nvSpPr>
          <p:cNvPr id="25" name="Text Placeholder 12"/>
          <p:cNvSpPr>
            <a:spLocks noGrp="1"/>
          </p:cNvSpPr>
          <p:nvPr>
            <p:ph type="body" sz="quarter" idx="22" hasCustomPrompt="1"/>
          </p:nvPr>
        </p:nvSpPr>
        <p:spPr>
          <a:xfrm>
            <a:off x="467916" y="1124210"/>
            <a:ext cx="3771900"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26" name="Text Placeholder 12"/>
          <p:cNvSpPr>
            <a:spLocks noGrp="1"/>
          </p:cNvSpPr>
          <p:nvPr>
            <p:ph type="body" sz="quarter" idx="23" hasCustomPrompt="1"/>
          </p:nvPr>
        </p:nvSpPr>
        <p:spPr>
          <a:xfrm>
            <a:off x="4904184" y="1124210"/>
            <a:ext cx="3771900"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29" name="Text Placeholder 12"/>
          <p:cNvSpPr>
            <a:spLocks noGrp="1"/>
          </p:cNvSpPr>
          <p:nvPr>
            <p:ph type="body" sz="quarter" idx="24" hasCustomPrompt="1"/>
          </p:nvPr>
        </p:nvSpPr>
        <p:spPr>
          <a:xfrm>
            <a:off x="467916" y="3037218"/>
            <a:ext cx="3771900"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30" name="Text Placeholder 12"/>
          <p:cNvSpPr>
            <a:spLocks noGrp="1"/>
          </p:cNvSpPr>
          <p:nvPr>
            <p:ph type="body" sz="quarter" idx="25" hasCustomPrompt="1"/>
          </p:nvPr>
        </p:nvSpPr>
        <p:spPr>
          <a:xfrm>
            <a:off x="4904184" y="3037218"/>
            <a:ext cx="3771900"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Tree>
    <p:extLst>
      <p:ext uri="{BB962C8B-B14F-4D97-AF65-F5344CB8AC3E}">
        <p14:creationId xmlns:p14="http://schemas.microsoft.com/office/powerpoint/2010/main" val="10485393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Left - 3x2 Chart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866366" y="172154"/>
            <a:ext cx="1220830" cy="338357"/>
          </a:xfrm>
          <a:prstGeom prst="rect">
            <a:avLst/>
          </a:prstGeom>
        </p:spPr>
      </p:pic>
      <p:sp>
        <p:nvSpPr>
          <p:cNvPr id="12" name="Rectangle 11"/>
          <p:cNvSpPr/>
          <p:nvPr userDrawn="1"/>
        </p:nvSpPr>
        <p:spPr>
          <a:xfrm>
            <a:off x="7892075"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2" name="Title 1"/>
          <p:cNvSpPr>
            <a:spLocks noGrp="1"/>
          </p:cNvSpPr>
          <p:nvPr>
            <p:ph type="title"/>
          </p:nvPr>
        </p:nvSpPr>
        <p:spPr>
          <a:xfrm>
            <a:off x="467916" y="91329"/>
            <a:ext cx="7348373" cy="553998"/>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200" b="1" dirty="0">
                <a:solidFill>
                  <a:prstClr val="white"/>
                </a:solidFill>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pPr defTabSz="685766"/>
            <a:fld id="{F68327C5-B821-4FE9-A59A-A60D9EB59A9A}" type="slidenum">
              <a:rPr lang="en-US" smtClean="0"/>
              <a:pPr defTabSz="685766"/>
              <a:t>‹#›</a:t>
            </a:fld>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18500" b="19391"/>
          <a:stretch/>
        </p:blipFill>
        <p:spPr>
          <a:xfrm>
            <a:off x="8322384" y="4330860"/>
            <a:ext cx="821616" cy="812640"/>
          </a:xfrm>
          <a:prstGeom prst="rect">
            <a:avLst/>
          </a:prstGeom>
        </p:spPr>
      </p:pic>
      <p:sp>
        <p:nvSpPr>
          <p:cNvPr id="5" name="Chart Placeholder 4"/>
          <p:cNvSpPr>
            <a:spLocks noGrp="1"/>
          </p:cNvSpPr>
          <p:nvPr>
            <p:ph type="chart" sz="quarter" idx="13"/>
          </p:nvPr>
        </p:nvSpPr>
        <p:spPr>
          <a:xfrm>
            <a:off x="467916" y="1442074"/>
            <a:ext cx="2372868" cy="1438516"/>
          </a:xfrm>
          <a:solidFill>
            <a:schemeClr val="bg1"/>
          </a:solidFill>
          <a:ln>
            <a:solidFill>
              <a:schemeClr val="tx1">
                <a:lumMod val="20000"/>
                <a:lumOff val="80000"/>
              </a:schemeClr>
            </a:solidFill>
          </a:ln>
        </p:spPr>
        <p:txBody>
          <a:bodyPr/>
          <a:lstStyle/>
          <a:p>
            <a:endParaRPr lang="en-US"/>
          </a:p>
        </p:txBody>
      </p:sp>
      <p:sp>
        <p:nvSpPr>
          <p:cNvPr id="15" name="Chart Placeholder 4"/>
          <p:cNvSpPr>
            <a:spLocks noGrp="1"/>
          </p:cNvSpPr>
          <p:nvPr>
            <p:ph type="chart" sz="quarter" idx="18"/>
          </p:nvPr>
        </p:nvSpPr>
        <p:spPr>
          <a:xfrm>
            <a:off x="467916" y="3355082"/>
            <a:ext cx="2372868" cy="1438516"/>
          </a:xfrm>
          <a:solidFill>
            <a:schemeClr val="bg1"/>
          </a:solidFill>
          <a:ln>
            <a:solidFill>
              <a:schemeClr val="tx1">
                <a:lumMod val="20000"/>
                <a:lumOff val="80000"/>
              </a:schemeClr>
            </a:solidFill>
          </a:ln>
        </p:spPr>
        <p:txBody>
          <a:bodyPr/>
          <a:lstStyle/>
          <a:p>
            <a:endParaRPr lang="en-US"/>
          </a:p>
        </p:txBody>
      </p:sp>
      <p:sp>
        <p:nvSpPr>
          <p:cNvPr id="22" name="Chart Placeholder 4"/>
          <p:cNvSpPr>
            <a:spLocks noGrp="1"/>
          </p:cNvSpPr>
          <p:nvPr>
            <p:ph type="chart" sz="quarter" idx="20"/>
          </p:nvPr>
        </p:nvSpPr>
        <p:spPr>
          <a:xfrm>
            <a:off x="3385566" y="1442074"/>
            <a:ext cx="2372868" cy="1438516"/>
          </a:xfrm>
          <a:solidFill>
            <a:schemeClr val="bg1"/>
          </a:solidFill>
          <a:ln>
            <a:solidFill>
              <a:schemeClr val="tx1">
                <a:lumMod val="20000"/>
                <a:lumOff val="80000"/>
              </a:schemeClr>
            </a:solidFill>
          </a:ln>
        </p:spPr>
        <p:txBody>
          <a:bodyPr/>
          <a:lstStyle/>
          <a:p>
            <a:endParaRPr lang="en-US"/>
          </a:p>
        </p:txBody>
      </p:sp>
      <p:sp>
        <p:nvSpPr>
          <p:cNvPr id="24" name="Chart Placeholder 4"/>
          <p:cNvSpPr>
            <a:spLocks noGrp="1"/>
          </p:cNvSpPr>
          <p:nvPr>
            <p:ph type="chart" sz="quarter" idx="22"/>
          </p:nvPr>
        </p:nvSpPr>
        <p:spPr>
          <a:xfrm>
            <a:off x="3385566" y="3355082"/>
            <a:ext cx="2372868" cy="1438516"/>
          </a:xfrm>
          <a:solidFill>
            <a:schemeClr val="bg1"/>
          </a:solidFill>
          <a:ln>
            <a:solidFill>
              <a:schemeClr val="tx1">
                <a:lumMod val="20000"/>
                <a:lumOff val="80000"/>
              </a:schemeClr>
            </a:solidFill>
          </a:ln>
        </p:spPr>
        <p:txBody>
          <a:bodyPr/>
          <a:lstStyle/>
          <a:p>
            <a:endParaRPr lang="en-US"/>
          </a:p>
        </p:txBody>
      </p:sp>
      <p:sp>
        <p:nvSpPr>
          <p:cNvPr id="26" name="Chart Placeholder 4"/>
          <p:cNvSpPr>
            <a:spLocks noGrp="1"/>
          </p:cNvSpPr>
          <p:nvPr>
            <p:ph type="chart" sz="quarter" idx="24"/>
          </p:nvPr>
        </p:nvSpPr>
        <p:spPr>
          <a:xfrm>
            <a:off x="6303216" y="1411966"/>
            <a:ext cx="2372868" cy="1438516"/>
          </a:xfrm>
          <a:solidFill>
            <a:schemeClr val="bg1"/>
          </a:solidFill>
          <a:ln>
            <a:solidFill>
              <a:schemeClr val="tx1">
                <a:lumMod val="20000"/>
                <a:lumOff val="80000"/>
              </a:schemeClr>
            </a:solidFill>
          </a:ln>
        </p:spPr>
        <p:txBody>
          <a:bodyPr/>
          <a:lstStyle/>
          <a:p>
            <a:endParaRPr lang="en-US"/>
          </a:p>
        </p:txBody>
      </p:sp>
      <p:sp>
        <p:nvSpPr>
          <p:cNvPr id="28" name="Chart Placeholder 4"/>
          <p:cNvSpPr>
            <a:spLocks noGrp="1"/>
          </p:cNvSpPr>
          <p:nvPr>
            <p:ph type="chart" sz="quarter" idx="26"/>
          </p:nvPr>
        </p:nvSpPr>
        <p:spPr>
          <a:xfrm>
            <a:off x="6303216" y="3324974"/>
            <a:ext cx="2372868" cy="1438516"/>
          </a:xfrm>
          <a:solidFill>
            <a:schemeClr val="bg1"/>
          </a:solidFill>
          <a:ln>
            <a:solidFill>
              <a:schemeClr val="tx1">
                <a:lumMod val="20000"/>
                <a:lumOff val="80000"/>
              </a:schemeClr>
            </a:solidFill>
          </a:ln>
        </p:spPr>
        <p:txBody>
          <a:bodyPr/>
          <a:lstStyle/>
          <a:p>
            <a:endParaRPr lang="en-US"/>
          </a:p>
        </p:txBody>
      </p:sp>
      <p:sp>
        <p:nvSpPr>
          <p:cNvPr id="34" name="Text Placeholder 12"/>
          <p:cNvSpPr>
            <a:spLocks noGrp="1"/>
          </p:cNvSpPr>
          <p:nvPr>
            <p:ph type="body" sz="quarter" idx="28" hasCustomPrompt="1"/>
          </p:nvPr>
        </p:nvSpPr>
        <p:spPr>
          <a:xfrm>
            <a:off x="467916" y="1124210"/>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35" name="Text Placeholder 12"/>
          <p:cNvSpPr>
            <a:spLocks noGrp="1"/>
          </p:cNvSpPr>
          <p:nvPr>
            <p:ph type="body" sz="quarter" idx="29" hasCustomPrompt="1"/>
          </p:nvPr>
        </p:nvSpPr>
        <p:spPr>
          <a:xfrm>
            <a:off x="6303216" y="1124210"/>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36" name="Text Placeholder 12"/>
          <p:cNvSpPr>
            <a:spLocks noGrp="1"/>
          </p:cNvSpPr>
          <p:nvPr>
            <p:ph type="body" sz="quarter" idx="30" hasCustomPrompt="1"/>
          </p:nvPr>
        </p:nvSpPr>
        <p:spPr>
          <a:xfrm>
            <a:off x="3387078" y="1124210"/>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40" name="Text Placeholder 12"/>
          <p:cNvSpPr>
            <a:spLocks noGrp="1"/>
          </p:cNvSpPr>
          <p:nvPr>
            <p:ph type="body" sz="quarter" idx="31" hasCustomPrompt="1"/>
          </p:nvPr>
        </p:nvSpPr>
        <p:spPr>
          <a:xfrm>
            <a:off x="467916" y="3037218"/>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41" name="Text Placeholder 12"/>
          <p:cNvSpPr>
            <a:spLocks noGrp="1"/>
          </p:cNvSpPr>
          <p:nvPr>
            <p:ph type="body" sz="quarter" idx="32" hasCustomPrompt="1"/>
          </p:nvPr>
        </p:nvSpPr>
        <p:spPr>
          <a:xfrm>
            <a:off x="6303216" y="3037218"/>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42" name="Text Placeholder 12"/>
          <p:cNvSpPr>
            <a:spLocks noGrp="1"/>
          </p:cNvSpPr>
          <p:nvPr>
            <p:ph type="body" sz="quarter" idx="33" hasCustomPrompt="1"/>
          </p:nvPr>
        </p:nvSpPr>
        <p:spPr>
          <a:xfrm>
            <a:off x="3387078" y="3037218"/>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Tree>
    <p:extLst>
      <p:ext uri="{BB962C8B-B14F-4D97-AF65-F5344CB8AC3E}">
        <p14:creationId xmlns:p14="http://schemas.microsoft.com/office/powerpoint/2010/main" val="1957160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55145"/>
            <a:ext cx="6858000" cy="1477328"/>
          </a:xfrm>
        </p:spPr>
        <p:txBody>
          <a:bodyPr anchor="b"/>
          <a:lstStyle>
            <a:lvl1pPr algn="ctr">
              <a:defRPr sz="45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2400">
                <a:solidFill>
                  <a:schemeClr val="accent1">
                    <a:lumMod val="60000"/>
                    <a:lumOff val="4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Rectangle 6"/>
          <p:cNvSpPr/>
          <p:nvPr userDrawn="1"/>
        </p:nvSpPr>
        <p:spPr>
          <a:xfrm>
            <a:off x="0" y="4515966"/>
            <a:ext cx="9144000" cy="627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pic>
        <p:nvPicPr>
          <p:cNvPr id="8" name="Picture 7">
            <a:hlinkClick r:id="rId2"/>
          </p:cNvPr>
          <p:cNvPicPr>
            <a:picLocks noChangeAspect="1"/>
          </p:cNvPicPr>
          <p:nvPr userDrawn="1"/>
        </p:nvPicPr>
        <p:blipFill>
          <a:blip r:embed="rId3"/>
          <a:stretch>
            <a:fillRect/>
          </a:stretch>
        </p:blipFill>
        <p:spPr>
          <a:xfrm>
            <a:off x="7650342" y="4660555"/>
            <a:ext cx="1220830" cy="338357"/>
          </a:xfrm>
          <a:prstGeom prst="rect">
            <a:avLst/>
          </a:prstGeom>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8322384" y="3703326"/>
            <a:ext cx="821616" cy="812640"/>
          </a:xfrm>
          <a:prstGeom prst="rect">
            <a:avLst/>
          </a:prstGeom>
        </p:spPr>
      </p:pic>
    </p:spTree>
    <p:extLst>
      <p:ext uri="{BB962C8B-B14F-4D97-AF65-F5344CB8AC3E}">
        <p14:creationId xmlns:p14="http://schemas.microsoft.com/office/powerpoint/2010/main" val="39426001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9532" y="102392"/>
            <a:ext cx="8424936" cy="784830"/>
          </a:xfrm>
        </p:spPr>
        <p:txBody>
          <a:bodyPr wrap="square" anchor="b">
            <a:spAutoFit/>
          </a:bodyPr>
          <a:lstStyle>
            <a:lvl1pPr algn="ctr">
              <a:defRPr sz="4500">
                <a:solidFill>
                  <a:schemeClr val="bg1"/>
                </a:solidFill>
              </a:defRPr>
            </a:lvl1pPr>
          </a:lstStyle>
          <a:p>
            <a:r>
              <a:rPr lang="en-US" dirty="0"/>
              <a:t>Click to edit Master title style</a:t>
            </a:r>
          </a:p>
        </p:txBody>
      </p:sp>
      <p:sp>
        <p:nvSpPr>
          <p:cNvPr id="7" name="Rectangle 6"/>
          <p:cNvSpPr/>
          <p:nvPr userDrawn="1"/>
        </p:nvSpPr>
        <p:spPr>
          <a:xfrm>
            <a:off x="0" y="4515966"/>
            <a:ext cx="9144000" cy="627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013">
              <a:solidFill>
                <a:prstClr val="white"/>
              </a:solidFill>
            </a:endParaRPr>
          </a:p>
        </p:txBody>
      </p:sp>
      <p:pic>
        <p:nvPicPr>
          <p:cNvPr id="8" name="Picture 7">
            <a:hlinkClick r:id="rId2"/>
          </p:cNvPr>
          <p:cNvPicPr>
            <a:picLocks noChangeAspect="1"/>
          </p:cNvPicPr>
          <p:nvPr userDrawn="1"/>
        </p:nvPicPr>
        <p:blipFill>
          <a:blip r:embed="rId3"/>
          <a:stretch>
            <a:fillRect/>
          </a:stretch>
        </p:blipFill>
        <p:spPr>
          <a:xfrm>
            <a:off x="7650342" y="4660557"/>
            <a:ext cx="1220830" cy="338357"/>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746" y="1069850"/>
            <a:ext cx="4753855" cy="3929061"/>
          </a:xfrm>
          <a:prstGeom prst="rect">
            <a:avLst/>
          </a:prstGeom>
          <a:effectLst>
            <a:reflection blurRad="6350" stA="52000" endA="300" endPos="35000" dir="5400000" sy="-100000" algn="bl" rotWithShape="0"/>
          </a:effectLst>
        </p:spPr>
      </p:pic>
      <p:sp>
        <p:nvSpPr>
          <p:cNvPr id="9" name="Picture Placeholder 8"/>
          <p:cNvSpPr>
            <a:spLocks noGrp="1"/>
          </p:cNvSpPr>
          <p:nvPr>
            <p:ph type="pic" sz="quarter" idx="10"/>
          </p:nvPr>
        </p:nvSpPr>
        <p:spPr>
          <a:xfrm>
            <a:off x="1117458" y="1275609"/>
            <a:ext cx="4212431" cy="2376041"/>
          </a:xfrm>
        </p:spPr>
        <p:txBody>
          <a:bodyPr/>
          <a:lstStyle>
            <a:lvl1pPr>
              <a:defRPr>
                <a:solidFill>
                  <a:schemeClr val="bg1"/>
                </a:solidFill>
              </a:defRPr>
            </a:lvl1pPr>
          </a:lstStyle>
          <a:p>
            <a:endParaRPr lang="en-US"/>
          </a:p>
        </p:txBody>
      </p:sp>
      <p:pic>
        <p:nvPicPr>
          <p:cNvPr id="10" name="Picture 9"/>
          <p:cNvPicPr>
            <a:picLocks noChangeAspect="1"/>
          </p:cNvPicPr>
          <p:nvPr userDrawn="1"/>
        </p:nvPicPr>
        <p:blipFill rotWithShape="1">
          <a:blip r:embed="rId5" cstate="print">
            <a:extLst>
              <a:ext uri="{28A0092B-C50C-407E-A947-70E740481C1C}">
                <a14:useLocalDpi xmlns:a14="http://schemas.microsoft.com/office/drawing/2010/main" val="0"/>
              </a:ext>
            </a:extLst>
          </a:blip>
          <a:srcRect r="18500" b="19391"/>
          <a:stretch/>
        </p:blipFill>
        <p:spPr>
          <a:xfrm>
            <a:off x="8322384" y="3703326"/>
            <a:ext cx="821616" cy="812640"/>
          </a:xfrm>
          <a:prstGeom prst="rect">
            <a:avLst/>
          </a:prstGeom>
        </p:spPr>
      </p:pic>
    </p:spTree>
    <p:extLst>
      <p:ext uri="{BB962C8B-B14F-4D97-AF65-F5344CB8AC3E}">
        <p14:creationId xmlns:p14="http://schemas.microsoft.com/office/powerpoint/2010/main" val="20704262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7" name="Rectangle 6"/>
          <p:cNvSpPr/>
          <p:nvPr userDrawn="1"/>
        </p:nvSpPr>
        <p:spPr>
          <a:xfrm>
            <a:off x="0" y="4515966"/>
            <a:ext cx="9144000" cy="627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pic>
        <p:nvPicPr>
          <p:cNvPr id="8" name="Picture 7">
            <a:hlinkClick r:id="rId2"/>
          </p:cNvPr>
          <p:cNvPicPr>
            <a:picLocks noChangeAspect="1"/>
          </p:cNvPicPr>
          <p:nvPr userDrawn="1"/>
        </p:nvPicPr>
        <p:blipFill>
          <a:blip r:embed="rId3"/>
          <a:stretch>
            <a:fillRect/>
          </a:stretch>
        </p:blipFill>
        <p:spPr>
          <a:xfrm>
            <a:off x="7650342" y="4660555"/>
            <a:ext cx="1220830" cy="338357"/>
          </a:xfrm>
          <a:prstGeom prst="rect">
            <a:avLst/>
          </a:prstGeom>
        </p:spPr>
      </p:pic>
    </p:spTree>
    <p:extLst>
      <p:ext uri="{BB962C8B-B14F-4D97-AF65-F5344CB8AC3E}">
        <p14:creationId xmlns:p14="http://schemas.microsoft.com/office/powerpoint/2010/main" val="32450820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Insert Slide">
    <p:bg>
      <p:bgPr>
        <a:solidFill>
          <a:srgbClr val="1E263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517744"/>
            <a:ext cx="6858000" cy="1790700"/>
          </a:xfrm>
        </p:spPr>
        <p:txBody>
          <a:bodyPr anchor="t"/>
          <a:lstStyle>
            <a:lvl1pPr algn="ctr">
              <a:defRPr sz="4500" b="1">
                <a:solidFill>
                  <a:schemeClr val="bg1"/>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1545637"/>
            <a:ext cx="6858000" cy="804155"/>
          </a:xfrm>
        </p:spPr>
        <p:txBody>
          <a:bodyPr anchor="ctr">
            <a:normAutofit/>
          </a:bodyPr>
          <a:lstStyle>
            <a:lvl1pPr marL="0" indent="0" algn="ctr">
              <a:buNone/>
              <a:defRPr sz="2100" i="0">
                <a:solidFill>
                  <a:schemeClr val="bg1"/>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2735796" y="4767263"/>
            <a:ext cx="3672408" cy="273844"/>
          </a:xfrm>
        </p:spPr>
        <p:txBody>
          <a:bodyPr/>
          <a:lstStyle/>
          <a:p>
            <a:r>
              <a:rPr lang="en-US" smtClean="0">
                <a:solidFill>
                  <a:prstClr val="black">
                    <a:tint val="75000"/>
                  </a:prstClr>
                </a:solidFill>
              </a:rPr>
              <a:t>PowerPoint SmartArt Graphics - The complete ready-to-use collection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8327C5-B821-4FE9-A59A-A60D9EB59A9A}"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48" b="19440"/>
          <a:stretch/>
        </p:blipFill>
        <p:spPr>
          <a:xfrm>
            <a:off x="8324934" y="4333410"/>
            <a:ext cx="819066" cy="810090"/>
          </a:xfrm>
          <a:prstGeom prst="rect">
            <a:avLst/>
          </a:prstGeom>
        </p:spPr>
      </p:pic>
    </p:spTree>
    <p:extLst>
      <p:ext uri="{BB962C8B-B14F-4D97-AF65-F5344CB8AC3E}">
        <p14:creationId xmlns:p14="http://schemas.microsoft.com/office/powerpoint/2010/main" val="34349917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24" name="Pentagon 23"/>
          <p:cNvSpPr/>
          <p:nvPr userDrawn="1"/>
        </p:nvSpPr>
        <p:spPr>
          <a:xfrm rot="5400000">
            <a:off x="8214367" y="4722825"/>
            <a:ext cx="335756" cy="42198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546565" y="238126"/>
            <a:ext cx="7968785" cy="994172"/>
          </a:xfrm>
        </p:spPr>
        <p:txBody>
          <a:bodyPr/>
          <a:lstStyle>
            <a:lvl1pPr>
              <a:defRPr b="1"/>
            </a:lvl1pPr>
          </a:lstStyle>
          <a:p>
            <a:r>
              <a:rPr lang="en-US" smtClean="0"/>
              <a:t>Click to edit Master title style</a:t>
            </a:r>
            <a:endParaRPr lang="en-US"/>
          </a:p>
        </p:txBody>
      </p:sp>
      <p:sp>
        <p:nvSpPr>
          <p:cNvPr id="4" name="Footer Placeholder 3"/>
          <p:cNvSpPr>
            <a:spLocks noGrp="1"/>
          </p:cNvSpPr>
          <p:nvPr>
            <p:ph type="ftr" sz="quarter" idx="11"/>
          </p:nvPr>
        </p:nvSpPr>
        <p:spPr>
          <a:xfrm>
            <a:off x="815846" y="4767263"/>
            <a:ext cx="3771900" cy="273844"/>
          </a:xfrm>
        </p:spPr>
        <p:txBody>
          <a:bodyPr/>
          <a:lstStyle>
            <a:lvl1pPr algn="l">
              <a:defRPr>
                <a:latin typeface="+mj-lt"/>
              </a:defRPr>
            </a:lvl1pPr>
          </a:lstStyle>
          <a:p>
            <a:r>
              <a:rPr lang="en-US" smtClean="0">
                <a:solidFill>
                  <a:prstClr val="black">
                    <a:tint val="75000"/>
                  </a:prstClr>
                </a:solidFill>
              </a:rPr>
              <a:t>PowerPoint SmartArt Graphics - The complete ready-to-use collection</a:t>
            </a:r>
            <a:endParaRPr lang="en-US">
              <a:solidFill>
                <a:prstClr val="black">
                  <a:tint val="75000"/>
                </a:prstClr>
              </a:solidFill>
            </a:endParaRPr>
          </a:p>
        </p:txBody>
      </p:sp>
      <p:sp>
        <p:nvSpPr>
          <p:cNvPr id="5" name="Slide Number Placeholder 4"/>
          <p:cNvSpPr>
            <a:spLocks noGrp="1"/>
          </p:cNvSpPr>
          <p:nvPr>
            <p:ph type="sldNum" sz="quarter" idx="12"/>
          </p:nvPr>
        </p:nvSpPr>
        <p:spPr>
          <a:xfrm>
            <a:off x="8171253" y="4767263"/>
            <a:ext cx="421983" cy="273844"/>
          </a:xfrm>
        </p:spPr>
        <p:txBody>
          <a:bodyPr/>
          <a:lstStyle>
            <a:lvl1pPr algn="ctr">
              <a:defRPr>
                <a:solidFill>
                  <a:schemeClr val="bg1"/>
                </a:solidFill>
              </a:defRPr>
            </a:lvl1pPr>
          </a:lstStyle>
          <a:p>
            <a:fld id="{C15AD966-9810-4EB9-925F-2A35C0C6E188}" type="slidenum">
              <a:rPr lang="en-US" smtClean="0">
                <a:solidFill>
                  <a:prstClr val="white"/>
                </a:solidFill>
              </a:rPr>
              <a:pPr/>
              <a:t>‹#›</a:t>
            </a:fld>
            <a:endParaRPr lang="en-US">
              <a:solidFill>
                <a:prstClr val="white"/>
              </a:solidFill>
            </a:endParaRPr>
          </a:p>
        </p:txBody>
      </p:sp>
      <p:grpSp>
        <p:nvGrpSpPr>
          <p:cNvPr id="20" name="Group 19"/>
          <p:cNvGrpSpPr/>
          <p:nvPr userDrawn="1"/>
        </p:nvGrpSpPr>
        <p:grpSpPr>
          <a:xfrm>
            <a:off x="152646" y="4593802"/>
            <a:ext cx="609109" cy="447305"/>
            <a:chOff x="348344" y="1690685"/>
            <a:chExt cx="812145" cy="596407"/>
          </a:xfrm>
        </p:grpSpPr>
        <p:grpSp>
          <p:nvGrpSpPr>
            <p:cNvPr id="6" name="Group 5"/>
            <p:cNvGrpSpPr/>
            <p:nvPr userDrawn="1"/>
          </p:nvGrpSpPr>
          <p:grpSpPr>
            <a:xfrm>
              <a:off x="652506" y="1901402"/>
              <a:ext cx="507983" cy="385690"/>
              <a:chOff x="652506" y="1901402"/>
              <a:chExt cx="507983" cy="385690"/>
            </a:xfrm>
          </p:grpSpPr>
          <p:sp>
            <p:nvSpPr>
              <p:cNvPr id="9" name="Rectangle 8"/>
              <p:cNvSpPr/>
              <p:nvPr/>
            </p:nvSpPr>
            <p:spPr>
              <a:xfrm>
                <a:off x="652506" y="1901402"/>
                <a:ext cx="507983" cy="385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nvGrpSpPr>
              <p:cNvPr id="10" name="Group 9"/>
              <p:cNvGrpSpPr/>
              <p:nvPr/>
            </p:nvGrpSpPr>
            <p:grpSpPr>
              <a:xfrm>
                <a:off x="724627" y="2033762"/>
                <a:ext cx="348062" cy="0"/>
                <a:chOff x="1741715" y="4429919"/>
                <a:chExt cx="1611085" cy="0"/>
              </a:xfrm>
            </p:grpSpPr>
            <p:cxnSp>
              <p:nvCxnSpPr>
                <p:cNvPr id="18" name="Straight Connector 17"/>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24627" y="2106728"/>
                <a:ext cx="348062" cy="0"/>
                <a:chOff x="1741715" y="4429919"/>
                <a:chExt cx="1611085" cy="0"/>
              </a:xfrm>
            </p:grpSpPr>
            <p:cxnSp>
              <p:nvCxnSpPr>
                <p:cNvPr id="16" name="Straight Connector 15"/>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724627" y="2179694"/>
                <a:ext cx="348062" cy="0"/>
                <a:chOff x="1741715" y="4429919"/>
                <a:chExt cx="1611085" cy="0"/>
              </a:xfrm>
            </p:grpSpPr>
            <p:cxnSp>
              <p:nvCxnSpPr>
                <p:cNvPr id="14" name="Straight Connector 13"/>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13" name="Freeform 12"/>
            <p:cNvSpPr/>
            <p:nvPr/>
          </p:nvSpPr>
          <p:spPr>
            <a:xfrm>
              <a:off x="348344" y="1690685"/>
              <a:ext cx="721325" cy="438997"/>
            </a:xfrm>
            <a:custGeom>
              <a:avLst/>
              <a:gdLst>
                <a:gd name="connsiteX0" fmla="*/ 0 w 3338822"/>
                <a:gd name="connsiteY0" fmla="*/ 0 h 2032000"/>
                <a:gd name="connsiteX1" fmla="*/ 2656108 w 3338822"/>
                <a:gd name="connsiteY1" fmla="*/ 0 h 2032000"/>
                <a:gd name="connsiteX2" fmla="*/ 3338822 w 3338822"/>
                <a:gd name="connsiteY2" fmla="*/ 770801 h 2032000"/>
                <a:gd name="connsiteX3" fmla="*/ 1182914 w 3338822"/>
                <a:gd name="connsiteY3" fmla="*/ 770801 h 2032000"/>
                <a:gd name="connsiteX4" fmla="*/ 1182914 w 3338822"/>
                <a:gd name="connsiteY4" fmla="*/ 2032000 h 2032000"/>
                <a:gd name="connsiteX5" fmla="*/ 0 w 3338822"/>
                <a:gd name="connsiteY5" fmla="*/ 2032000 h 2032000"/>
                <a:gd name="connsiteX6" fmla="*/ 899892 w 3338822"/>
                <a:gd name="connsiteY6" fmla="*/ 101600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8822" h="2032000">
                  <a:moveTo>
                    <a:pt x="0" y="0"/>
                  </a:moveTo>
                  <a:lnTo>
                    <a:pt x="2656108" y="0"/>
                  </a:lnTo>
                  <a:lnTo>
                    <a:pt x="3338822" y="770801"/>
                  </a:lnTo>
                  <a:lnTo>
                    <a:pt x="1182914" y="770801"/>
                  </a:lnTo>
                  <a:lnTo>
                    <a:pt x="1182914" y="2032000"/>
                  </a:lnTo>
                  <a:lnTo>
                    <a:pt x="0" y="2032000"/>
                  </a:lnTo>
                  <a:lnTo>
                    <a:pt x="899892" y="1016000"/>
                  </a:lnTo>
                  <a:close/>
                </a:path>
              </a:pathLst>
            </a:custGeom>
            <a:solidFill>
              <a:srgbClr val="76A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black"/>
                </a:solidFill>
              </a:endParaRPr>
            </a:p>
          </p:txBody>
        </p:sp>
      </p:grpSp>
    </p:spTree>
    <p:extLst>
      <p:ext uri="{BB962C8B-B14F-4D97-AF65-F5344CB8AC3E}">
        <p14:creationId xmlns:p14="http://schemas.microsoft.com/office/powerpoint/2010/main" val="128282684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sic w content">
    <p:spTree>
      <p:nvGrpSpPr>
        <p:cNvPr id="1" name=""/>
        <p:cNvGrpSpPr/>
        <p:nvPr/>
      </p:nvGrpSpPr>
      <p:grpSpPr>
        <a:xfrm>
          <a:off x="0" y="0"/>
          <a:ext cx="0" cy="0"/>
          <a:chOff x="0" y="0"/>
          <a:chExt cx="0" cy="0"/>
        </a:xfrm>
      </p:grpSpPr>
      <p:sp>
        <p:nvSpPr>
          <p:cNvPr id="24" name="Pentagon 23"/>
          <p:cNvSpPr/>
          <p:nvPr userDrawn="1"/>
        </p:nvSpPr>
        <p:spPr>
          <a:xfrm rot="5400000">
            <a:off x="8214367" y="4722825"/>
            <a:ext cx="335756" cy="42198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546565" y="238126"/>
            <a:ext cx="7968785" cy="994172"/>
          </a:xfrm>
        </p:spPr>
        <p:txBody>
          <a:bodyPr/>
          <a:lstStyle>
            <a:lvl1pPr>
              <a:defRPr b="1"/>
            </a:lvl1pPr>
          </a:lstStyle>
          <a:p>
            <a:r>
              <a:rPr lang="en-US" smtClean="0"/>
              <a:t>Click to edit Master title style</a:t>
            </a:r>
            <a:endParaRPr lang="en-US"/>
          </a:p>
        </p:txBody>
      </p:sp>
      <p:sp>
        <p:nvSpPr>
          <p:cNvPr id="4" name="Footer Placeholder 3"/>
          <p:cNvSpPr>
            <a:spLocks noGrp="1"/>
          </p:cNvSpPr>
          <p:nvPr>
            <p:ph type="ftr" sz="quarter" idx="11"/>
          </p:nvPr>
        </p:nvSpPr>
        <p:spPr>
          <a:xfrm>
            <a:off x="815846" y="4767263"/>
            <a:ext cx="3771900" cy="273844"/>
          </a:xfrm>
        </p:spPr>
        <p:txBody>
          <a:bodyPr/>
          <a:lstStyle>
            <a:lvl1pPr algn="l">
              <a:defRPr>
                <a:latin typeface="+mj-lt"/>
              </a:defRPr>
            </a:lvl1pPr>
          </a:lstStyle>
          <a:p>
            <a:r>
              <a:rPr lang="en-US" smtClean="0">
                <a:solidFill>
                  <a:prstClr val="black">
                    <a:tint val="75000"/>
                  </a:prstClr>
                </a:solidFill>
              </a:rPr>
              <a:t>PowerPoint SmartArt Graphics - The complete ready-to-use collection</a:t>
            </a:r>
            <a:endParaRPr lang="en-US">
              <a:solidFill>
                <a:prstClr val="black">
                  <a:tint val="75000"/>
                </a:prstClr>
              </a:solidFill>
            </a:endParaRPr>
          </a:p>
        </p:txBody>
      </p:sp>
      <p:sp>
        <p:nvSpPr>
          <p:cNvPr id="5" name="Slide Number Placeholder 4"/>
          <p:cNvSpPr>
            <a:spLocks noGrp="1"/>
          </p:cNvSpPr>
          <p:nvPr>
            <p:ph type="sldNum" sz="quarter" idx="12"/>
          </p:nvPr>
        </p:nvSpPr>
        <p:spPr>
          <a:xfrm>
            <a:off x="8171253" y="4767263"/>
            <a:ext cx="421983" cy="273844"/>
          </a:xfrm>
        </p:spPr>
        <p:txBody>
          <a:bodyPr/>
          <a:lstStyle>
            <a:lvl1pPr algn="ctr">
              <a:defRPr>
                <a:solidFill>
                  <a:schemeClr val="bg1"/>
                </a:solidFill>
              </a:defRPr>
            </a:lvl1pPr>
          </a:lstStyle>
          <a:p>
            <a:fld id="{C15AD966-9810-4EB9-925F-2A35C0C6E188}" type="slidenum">
              <a:rPr lang="en-US" smtClean="0">
                <a:solidFill>
                  <a:prstClr val="white"/>
                </a:solidFill>
              </a:rPr>
              <a:pPr/>
              <a:t>‹#›</a:t>
            </a:fld>
            <a:endParaRPr lang="en-US">
              <a:solidFill>
                <a:prstClr val="white"/>
              </a:solidFill>
            </a:endParaRPr>
          </a:p>
        </p:txBody>
      </p:sp>
      <p:grpSp>
        <p:nvGrpSpPr>
          <p:cNvPr id="20" name="Group 19"/>
          <p:cNvGrpSpPr/>
          <p:nvPr userDrawn="1"/>
        </p:nvGrpSpPr>
        <p:grpSpPr>
          <a:xfrm>
            <a:off x="152646" y="4593802"/>
            <a:ext cx="609109" cy="447305"/>
            <a:chOff x="348344" y="1690685"/>
            <a:chExt cx="812145" cy="596407"/>
          </a:xfrm>
        </p:grpSpPr>
        <p:grpSp>
          <p:nvGrpSpPr>
            <p:cNvPr id="6" name="Group 5"/>
            <p:cNvGrpSpPr/>
            <p:nvPr userDrawn="1"/>
          </p:nvGrpSpPr>
          <p:grpSpPr>
            <a:xfrm>
              <a:off x="652506" y="1901402"/>
              <a:ext cx="507983" cy="385690"/>
              <a:chOff x="652506" y="1901402"/>
              <a:chExt cx="507983" cy="385690"/>
            </a:xfrm>
          </p:grpSpPr>
          <p:sp>
            <p:nvSpPr>
              <p:cNvPr id="9" name="Rectangle 8"/>
              <p:cNvSpPr/>
              <p:nvPr/>
            </p:nvSpPr>
            <p:spPr>
              <a:xfrm>
                <a:off x="652506" y="1901402"/>
                <a:ext cx="507983" cy="385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nvGrpSpPr>
              <p:cNvPr id="10" name="Group 9"/>
              <p:cNvGrpSpPr/>
              <p:nvPr/>
            </p:nvGrpSpPr>
            <p:grpSpPr>
              <a:xfrm>
                <a:off x="724627" y="2033762"/>
                <a:ext cx="348062" cy="0"/>
                <a:chOff x="1741715" y="4429919"/>
                <a:chExt cx="1611085" cy="0"/>
              </a:xfrm>
            </p:grpSpPr>
            <p:cxnSp>
              <p:nvCxnSpPr>
                <p:cNvPr id="18" name="Straight Connector 17"/>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24627" y="2106728"/>
                <a:ext cx="348062" cy="0"/>
                <a:chOff x="1741715" y="4429919"/>
                <a:chExt cx="1611085" cy="0"/>
              </a:xfrm>
            </p:grpSpPr>
            <p:cxnSp>
              <p:nvCxnSpPr>
                <p:cNvPr id="16" name="Straight Connector 15"/>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724627" y="2179694"/>
                <a:ext cx="348062" cy="0"/>
                <a:chOff x="1741715" y="4429919"/>
                <a:chExt cx="1611085" cy="0"/>
              </a:xfrm>
            </p:grpSpPr>
            <p:cxnSp>
              <p:nvCxnSpPr>
                <p:cNvPr id="14" name="Straight Connector 13"/>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13" name="Freeform 12"/>
            <p:cNvSpPr/>
            <p:nvPr/>
          </p:nvSpPr>
          <p:spPr>
            <a:xfrm>
              <a:off x="348344" y="1690685"/>
              <a:ext cx="721325" cy="438997"/>
            </a:xfrm>
            <a:custGeom>
              <a:avLst/>
              <a:gdLst>
                <a:gd name="connsiteX0" fmla="*/ 0 w 3338822"/>
                <a:gd name="connsiteY0" fmla="*/ 0 h 2032000"/>
                <a:gd name="connsiteX1" fmla="*/ 2656108 w 3338822"/>
                <a:gd name="connsiteY1" fmla="*/ 0 h 2032000"/>
                <a:gd name="connsiteX2" fmla="*/ 3338822 w 3338822"/>
                <a:gd name="connsiteY2" fmla="*/ 770801 h 2032000"/>
                <a:gd name="connsiteX3" fmla="*/ 1182914 w 3338822"/>
                <a:gd name="connsiteY3" fmla="*/ 770801 h 2032000"/>
                <a:gd name="connsiteX4" fmla="*/ 1182914 w 3338822"/>
                <a:gd name="connsiteY4" fmla="*/ 2032000 h 2032000"/>
                <a:gd name="connsiteX5" fmla="*/ 0 w 3338822"/>
                <a:gd name="connsiteY5" fmla="*/ 2032000 h 2032000"/>
                <a:gd name="connsiteX6" fmla="*/ 899892 w 3338822"/>
                <a:gd name="connsiteY6" fmla="*/ 101600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8822" h="2032000">
                  <a:moveTo>
                    <a:pt x="0" y="0"/>
                  </a:moveTo>
                  <a:lnTo>
                    <a:pt x="2656108" y="0"/>
                  </a:lnTo>
                  <a:lnTo>
                    <a:pt x="3338822" y="770801"/>
                  </a:lnTo>
                  <a:lnTo>
                    <a:pt x="1182914" y="770801"/>
                  </a:lnTo>
                  <a:lnTo>
                    <a:pt x="1182914" y="2032000"/>
                  </a:lnTo>
                  <a:lnTo>
                    <a:pt x="0" y="2032000"/>
                  </a:lnTo>
                  <a:lnTo>
                    <a:pt x="899892" y="1016000"/>
                  </a:lnTo>
                  <a:close/>
                </a:path>
              </a:pathLst>
            </a:custGeom>
            <a:solidFill>
              <a:srgbClr val="76A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black"/>
                </a:solidFill>
              </a:endParaRPr>
            </a:p>
          </p:txBody>
        </p:sp>
      </p:grpSp>
      <p:sp>
        <p:nvSpPr>
          <p:cNvPr id="21" name="Content Placeholder 2"/>
          <p:cNvSpPr>
            <a:spLocks noGrp="1"/>
          </p:cNvSpPr>
          <p:nvPr>
            <p:ph idx="1"/>
          </p:nvPr>
        </p:nvSpPr>
        <p:spPr>
          <a:xfrm>
            <a:off x="546565" y="1369219"/>
            <a:ext cx="7968785"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7430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brik och 2 textspalter">
    <p:spTree>
      <p:nvGrpSpPr>
        <p:cNvPr id="1" name=""/>
        <p:cNvGrpSpPr/>
        <p:nvPr/>
      </p:nvGrpSpPr>
      <p:grpSpPr>
        <a:xfrm>
          <a:off x="0" y="0"/>
          <a:ext cx="0" cy="0"/>
          <a:chOff x="0" y="0"/>
          <a:chExt cx="0" cy="0"/>
        </a:xfrm>
      </p:grpSpPr>
      <p:sp>
        <p:nvSpPr>
          <p:cNvPr id="6" name="Rektangel 5"/>
          <p:cNvSpPr/>
          <p:nvPr userDrawn="1"/>
        </p:nvSpPr>
        <p:spPr>
          <a:xfrm>
            <a:off x="206375" y="214064"/>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n>
                <a:noFill/>
              </a:ln>
              <a:solidFill>
                <a:schemeClr val="bg2"/>
              </a:solidFill>
              <a:effectLst/>
            </a:endParaRPr>
          </a:p>
        </p:txBody>
      </p:sp>
      <p:sp>
        <p:nvSpPr>
          <p:cNvPr id="2" name="Rubrik 1"/>
          <p:cNvSpPr>
            <a:spLocks noGrp="1"/>
          </p:cNvSpPr>
          <p:nvPr>
            <p:ph type="title"/>
          </p:nvPr>
        </p:nvSpPr>
        <p:spPr>
          <a:xfrm>
            <a:off x="705600" y="586800"/>
            <a:ext cx="7707600" cy="396000"/>
          </a:xfrm>
        </p:spPr>
        <p:txBody>
          <a:bodyPr/>
          <a:lstStyle>
            <a:lvl1pPr algn="l">
              <a:defRPr/>
            </a:lvl1pPr>
          </a:lstStyle>
          <a:p>
            <a:r>
              <a:rPr lang="sv-SE" dirty="0" smtClean="0"/>
              <a:t>Klicka här för att ändra format</a:t>
            </a:r>
            <a:endParaRPr lang="sv-SE" dirty="0"/>
          </a:p>
        </p:txBody>
      </p:sp>
      <p:sp>
        <p:nvSpPr>
          <p:cNvPr id="7" name="Platshållare för sidfot 6"/>
          <p:cNvSpPr>
            <a:spLocks noGrp="1"/>
          </p:cNvSpPr>
          <p:nvPr>
            <p:ph type="ftr" sz="quarter" idx="10"/>
          </p:nvPr>
        </p:nvSpPr>
        <p:spPr/>
        <p:txBody>
          <a:bodyPr/>
          <a:lstStyle/>
          <a:p>
            <a:pPr defTabSz="457200">
              <a:spcBef>
                <a:spcPct val="0"/>
              </a:spcBef>
            </a:pPr>
            <a:endParaRPr lang="sv-SE"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lang="sv-SE" smtClean="0"/>
              <a:pPr defTabSz="457200"/>
              <a:t>‹#›</a:t>
            </a:fld>
            <a:endParaRPr lang="sv-SE" dirty="0"/>
          </a:p>
        </p:txBody>
      </p:sp>
      <p:sp>
        <p:nvSpPr>
          <p:cNvPr id="5" name="Platshållare för text 4"/>
          <p:cNvSpPr>
            <a:spLocks noGrp="1"/>
          </p:cNvSpPr>
          <p:nvPr>
            <p:ph type="body" sz="quarter" idx="12"/>
          </p:nvPr>
        </p:nvSpPr>
        <p:spPr>
          <a:xfrm>
            <a:off x="705600" y="1198800"/>
            <a:ext cx="3708000" cy="3197225"/>
          </a:xfrm>
        </p:spPr>
        <p:txBody>
          <a:bodyPr/>
          <a:lstStyle>
            <a:lvl1pPr marL="0" indent="0">
              <a:buNone/>
              <a:defRPr/>
            </a:lvl1pPr>
            <a:lvl2pPr marL="625475" indent="-257175">
              <a:defRPr/>
            </a:lvl2pPr>
            <a:lvl3pPr marL="1074738" indent="-247650">
              <a:defRPr/>
            </a:lvl3pPr>
            <a:lvl4pPr marL="1347788" indent="-152400">
              <a:defRPr/>
            </a:lvl4pPr>
            <a:lvl5pPr marL="1973263" indent="-238125">
              <a:defRPr/>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9" name="Platshållare för text 4"/>
          <p:cNvSpPr>
            <a:spLocks noGrp="1"/>
          </p:cNvSpPr>
          <p:nvPr>
            <p:ph type="body" sz="quarter" idx="13"/>
          </p:nvPr>
        </p:nvSpPr>
        <p:spPr>
          <a:xfrm>
            <a:off x="4705200" y="1198800"/>
            <a:ext cx="3708000" cy="3197225"/>
          </a:xfrm>
        </p:spPr>
        <p:txBody>
          <a:bodyPr/>
          <a:lstStyle>
            <a:lvl1pPr marL="0" indent="0">
              <a:buNone/>
              <a:defRPr/>
            </a:lvl1pPr>
            <a:lvl2pPr marL="625475" indent="-257175">
              <a:defRPr/>
            </a:lvl2pPr>
            <a:lvl3pPr marL="1074738" indent="-247650">
              <a:defRPr/>
            </a:lvl3pPr>
            <a:lvl4pPr marL="1347788" indent="-152400">
              <a:defRPr/>
            </a:lvl4pPr>
            <a:lvl5pPr marL="1973263" indent="-238125">
              <a:defRPr/>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extLst>
      <p:ext uri="{BB962C8B-B14F-4D97-AF65-F5344CB8AC3E}">
        <p14:creationId xmlns:p14="http://schemas.microsoft.com/office/powerpoint/2010/main" val="35115819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ist">
    <p:spTree>
      <p:nvGrpSpPr>
        <p:cNvPr id="1" name=""/>
        <p:cNvGrpSpPr/>
        <p:nvPr/>
      </p:nvGrpSpPr>
      <p:grpSpPr>
        <a:xfrm>
          <a:off x="0" y="0"/>
          <a:ext cx="0" cy="0"/>
          <a:chOff x="0" y="0"/>
          <a:chExt cx="0" cy="0"/>
        </a:xfrm>
      </p:grpSpPr>
      <p:sp>
        <p:nvSpPr>
          <p:cNvPr id="24" name="Pentagon 23"/>
          <p:cNvSpPr/>
          <p:nvPr userDrawn="1"/>
        </p:nvSpPr>
        <p:spPr>
          <a:xfrm rot="5400000">
            <a:off x="8214367" y="4722825"/>
            <a:ext cx="335756" cy="42198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1657350" y="238126"/>
            <a:ext cx="6858000" cy="994172"/>
          </a:xfrm>
        </p:spPr>
        <p:txBody>
          <a:bodyPr/>
          <a:lstStyle>
            <a:lvl1pPr>
              <a:defRPr b="1"/>
            </a:lvl1pPr>
          </a:lstStyle>
          <a:p>
            <a:r>
              <a:rPr lang="en-US" smtClean="0"/>
              <a:t>Click to edit Master title style</a:t>
            </a:r>
            <a:endParaRPr lang="en-US"/>
          </a:p>
        </p:txBody>
      </p:sp>
      <p:sp>
        <p:nvSpPr>
          <p:cNvPr id="4" name="Footer Placeholder 3"/>
          <p:cNvSpPr>
            <a:spLocks noGrp="1"/>
          </p:cNvSpPr>
          <p:nvPr>
            <p:ph type="ftr" sz="quarter" idx="11"/>
          </p:nvPr>
        </p:nvSpPr>
        <p:spPr>
          <a:xfrm>
            <a:off x="815846" y="4767263"/>
            <a:ext cx="3771900" cy="273844"/>
          </a:xfrm>
        </p:spPr>
        <p:txBody>
          <a:bodyPr/>
          <a:lstStyle>
            <a:lvl1pPr algn="l">
              <a:defRPr>
                <a:latin typeface="+mj-lt"/>
              </a:defRPr>
            </a:lvl1pPr>
          </a:lstStyle>
          <a:p>
            <a:r>
              <a:rPr lang="en-US" smtClean="0">
                <a:solidFill>
                  <a:prstClr val="black">
                    <a:tint val="75000"/>
                  </a:prstClr>
                </a:solidFill>
              </a:rPr>
              <a:t>PowerPoint SmartArt Graphics - The complete ready-to-use collection</a:t>
            </a:r>
            <a:endParaRPr lang="en-US">
              <a:solidFill>
                <a:prstClr val="black">
                  <a:tint val="75000"/>
                </a:prstClr>
              </a:solidFill>
            </a:endParaRPr>
          </a:p>
        </p:txBody>
      </p:sp>
      <p:sp>
        <p:nvSpPr>
          <p:cNvPr id="5" name="Slide Number Placeholder 4"/>
          <p:cNvSpPr>
            <a:spLocks noGrp="1"/>
          </p:cNvSpPr>
          <p:nvPr>
            <p:ph type="sldNum" sz="quarter" idx="12"/>
          </p:nvPr>
        </p:nvSpPr>
        <p:spPr>
          <a:xfrm>
            <a:off x="8171253" y="4767263"/>
            <a:ext cx="421983" cy="273844"/>
          </a:xfrm>
        </p:spPr>
        <p:txBody>
          <a:bodyPr/>
          <a:lstStyle>
            <a:lvl1pPr algn="ctr">
              <a:defRPr>
                <a:solidFill>
                  <a:schemeClr val="bg1"/>
                </a:solidFill>
              </a:defRPr>
            </a:lvl1pPr>
          </a:lstStyle>
          <a:p>
            <a:fld id="{C15AD966-9810-4EB9-925F-2A35C0C6E188}" type="slidenum">
              <a:rPr lang="en-US" smtClean="0">
                <a:solidFill>
                  <a:prstClr val="white"/>
                </a:solidFill>
              </a:rPr>
              <a:pPr/>
              <a:t>‹#›</a:t>
            </a:fld>
            <a:endParaRPr lang="en-US">
              <a:solidFill>
                <a:prstClr val="white"/>
              </a:solidFill>
            </a:endParaRPr>
          </a:p>
        </p:txBody>
      </p:sp>
      <p:sp>
        <p:nvSpPr>
          <p:cNvPr id="7" name="TextBox 6"/>
          <p:cNvSpPr txBox="1"/>
          <p:nvPr userDrawn="1"/>
        </p:nvSpPr>
        <p:spPr>
          <a:xfrm>
            <a:off x="546565" y="472062"/>
            <a:ext cx="1110785" cy="526298"/>
          </a:xfrm>
          <a:prstGeom prst="rect">
            <a:avLst/>
          </a:prstGeom>
        </p:spPr>
        <p:txBody>
          <a:bodyPr vert="horz" lIns="68580" tIns="34290" rIns="68580" bIns="34290" rtlCol="0" anchor="ctr">
            <a:normAutofit/>
          </a:bodyPr>
          <a:lstStyle>
            <a:lvl1pPr>
              <a:lnSpc>
                <a:spcPct val="90000"/>
              </a:lnSpc>
              <a:spcBef>
                <a:spcPct val="0"/>
              </a:spcBef>
              <a:buNone/>
              <a:defRPr sz="4400">
                <a:latin typeface="+mj-lt"/>
                <a:ea typeface="+mj-ea"/>
                <a:cs typeface="+mj-cs"/>
              </a:defRPr>
            </a:lvl1pPr>
          </a:lstStyle>
          <a:p>
            <a:r>
              <a:rPr lang="en-US" sz="3300" b="1" dirty="0" smtClean="0">
                <a:solidFill>
                  <a:prstClr val="white">
                    <a:lumMod val="75000"/>
                  </a:prstClr>
                </a:solidFill>
              </a:rPr>
              <a:t>List //</a:t>
            </a:r>
            <a:endParaRPr lang="en-US" sz="3300" b="1" dirty="0">
              <a:solidFill>
                <a:prstClr val="white">
                  <a:lumMod val="75000"/>
                </a:prstClr>
              </a:solidFill>
            </a:endParaRPr>
          </a:p>
        </p:txBody>
      </p:sp>
      <p:grpSp>
        <p:nvGrpSpPr>
          <p:cNvPr id="20" name="Group 19"/>
          <p:cNvGrpSpPr/>
          <p:nvPr userDrawn="1"/>
        </p:nvGrpSpPr>
        <p:grpSpPr>
          <a:xfrm>
            <a:off x="152646" y="4593802"/>
            <a:ext cx="609109" cy="447305"/>
            <a:chOff x="348344" y="1690685"/>
            <a:chExt cx="812145" cy="596407"/>
          </a:xfrm>
        </p:grpSpPr>
        <p:grpSp>
          <p:nvGrpSpPr>
            <p:cNvPr id="6" name="Group 5"/>
            <p:cNvGrpSpPr/>
            <p:nvPr userDrawn="1"/>
          </p:nvGrpSpPr>
          <p:grpSpPr>
            <a:xfrm>
              <a:off x="652506" y="1901402"/>
              <a:ext cx="507983" cy="385690"/>
              <a:chOff x="652506" y="1901402"/>
              <a:chExt cx="507983" cy="385690"/>
            </a:xfrm>
          </p:grpSpPr>
          <p:sp>
            <p:nvSpPr>
              <p:cNvPr id="9" name="Rectangle 8"/>
              <p:cNvSpPr/>
              <p:nvPr/>
            </p:nvSpPr>
            <p:spPr>
              <a:xfrm>
                <a:off x="652506" y="1901402"/>
                <a:ext cx="507983" cy="385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nvGrpSpPr>
              <p:cNvPr id="10" name="Group 9"/>
              <p:cNvGrpSpPr/>
              <p:nvPr/>
            </p:nvGrpSpPr>
            <p:grpSpPr>
              <a:xfrm>
                <a:off x="724627" y="2033762"/>
                <a:ext cx="348062" cy="0"/>
                <a:chOff x="1741715" y="4429919"/>
                <a:chExt cx="1611085" cy="0"/>
              </a:xfrm>
            </p:grpSpPr>
            <p:cxnSp>
              <p:nvCxnSpPr>
                <p:cNvPr id="18" name="Straight Connector 17"/>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24627" y="2106728"/>
                <a:ext cx="348062" cy="0"/>
                <a:chOff x="1741715" y="4429919"/>
                <a:chExt cx="1611085" cy="0"/>
              </a:xfrm>
            </p:grpSpPr>
            <p:cxnSp>
              <p:nvCxnSpPr>
                <p:cNvPr id="16" name="Straight Connector 15"/>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724627" y="2179694"/>
                <a:ext cx="348062" cy="0"/>
                <a:chOff x="1741715" y="4429919"/>
                <a:chExt cx="1611085" cy="0"/>
              </a:xfrm>
            </p:grpSpPr>
            <p:cxnSp>
              <p:nvCxnSpPr>
                <p:cNvPr id="14" name="Straight Connector 13"/>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13" name="Freeform 12"/>
            <p:cNvSpPr/>
            <p:nvPr/>
          </p:nvSpPr>
          <p:spPr>
            <a:xfrm>
              <a:off x="348344" y="1690685"/>
              <a:ext cx="721325" cy="438997"/>
            </a:xfrm>
            <a:custGeom>
              <a:avLst/>
              <a:gdLst>
                <a:gd name="connsiteX0" fmla="*/ 0 w 3338822"/>
                <a:gd name="connsiteY0" fmla="*/ 0 h 2032000"/>
                <a:gd name="connsiteX1" fmla="*/ 2656108 w 3338822"/>
                <a:gd name="connsiteY1" fmla="*/ 0 h 2032000"/>
                <a:gd name="connsiteX2" fmla="*/ 3338822 w 3338822"/>
                <a:gd name="connsiteY2" fmla="*/ 770801 h 2032000"/>
                <a:gd name="connsiteX3" fmla="*/ 1182914 w 3338822"/>
                <a:gd name="connsiteY3" fmla="*/ 770801 h 2032000"/>
                <a:gd name="connsiteX4" fmla="*/ 1182914 w 3338822"/>
                <a:gd name="connsiteY4" fmla="*/ 2032000 h 2032000"/>
                <a:gd name="connsiteX5" fmla="*/ 0 w 3338822"/>
                <a:gd name="connsiteY5" fmla="*/ 2032000 h 2032000"/>
                <a:gd name="connsiteX6" fmla="*/ 899892 w 3338822"/>
                <a:gd name="connsiteY6" fmla="*/ 101600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8822" h="2032000">
                  <a:moveTo>
                    <a:pt x="0" y="0"/>
                  </a:moveTo>
                  <a:lnTo>
                    <a:pt x="2656108" y="0"/>
                  </a:lnTo>
                  <a:lnTo>
                    <a:pt x="3338822" y="770801"/>
                  </a:lnTo>
                  <a:lnTo>
                    <a:pt x="1182914" y="770801"/>
                  </a:lnTo>
                  <a:lnTo>
                    <a:pt x="1182914" y="2032000"/>
                  </a:lnTo>
                  <a:lnTo>
                    <a:pt x="0" y="2032000"/>
                  </a:lnTo>
                  <a:lnTo>
                    <a:pt x="899892" y="1016000"/>
                  </a:lnTo>
                  <a:close/>
                </a:path>
              </a:pathLst>
            </a:custGeom>
            <a:solidFill>
              <a:srgbClr val="76A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black"/>
                </a:solidFill>
              </a:endParaRPr>
            </a:p>
          </p:txBody>
        </p:sp>
      </p:grpSp>
      <p:sp>
        <p:nvSpPr>
          <p:cNvPr id="23" name="Text Placeholder 22"/>
          <p:cNvSpPr>
            <a:spLocks noGrp="1"/>
          </p:cNvSpPr>
          <p:nvPr>
            <p:ph type="body" sz="quarter" idx="13"/>
          </p:nvPr>
        </p:nvSpPr>
        <p:spPr>
          <a:xfrm>
            <a:off x="278606" y="1404258"/>
            <a:ext cx="1371600" cy="653256"/>
          </a:xfrm>
        </p:spPr>
        <p:style>
          <a:lnRef idx="0">
            <a:scrgbClr r="0" g="0" b="0"/>
          </a:lnRef>
          <a:fillRef idx="1003">
            <a:schemeClr val="lt1"/>
          </a:fillRef>
          <a:effectRef idx="0">
            <a:scrgbClr r="0" g="0" b="0"/>
          </a:effectRef>
          <a:fontRef idx="major"/>
        </p:style>
        <p:txBody>
          <a:bodyPr wrap="square">
            <a:spAutoFit/>
          </a:bodyPr>
          <a:lstStyle>
            <a:lvl1pPr marL="0" indent="0">
              <a:buNone/>
              <a:defRPr lang="en-US" sz="1350" smtClean="0">
                <a:latin typeface="+mj-lt"/>
                <a:ea typeface="+mj-ea"/>
                <a:cs typeface="+mj-cs"/>
              </a:defRPr>
            </a:lvl1pPr>
            <a:lvl2pPr>
              <a:defRPr lang="en-US" sz="1350" smtClean="0">
                <a:latin typeface="+mj-lt"/>
                <a:ea typeface="+mj-ea"/>
                <a:cs typeface="+mj-cs"/>
              </a:defRPr>
            </a:lvl2pPr>
            <a:lvl3pPr>
              <a:defRPr lang="en-US" sz="1350" smtClean="0">
                <a:latin typeface="+mj-lt"/>
                <a:ea typeface="+mj-ea"/>
                <a:cs typeface="+mj-cs"/>
              </a:defRPr>
            </a:lvl3pPr>
            <a:lvl4pPr>
              <a:defRPr lang="en-US" smtClean="0">
                <a:latin typeface="+mj-lt"/>
                <a:ea typeface="+mj-ea"/>
                <a:cs typeface="+mj-cs"/>
              </a:defRPr>
            </a:lvl4pPr>
            <a:lvl5pPr>
              <a:defRPr lang="en-US">
                <a:latin typeface="+mj-lt"/>
                <a:ea typeface="+mj-ea"/>
                <a:cs typeface="+mj-cs"/>
              </a:defRPr>
            </a:lvl5pPr>
          </a:lstStyle>
          <a:p>
            <a:pPr marL="0" lvl="0"/>
            <a:r>
              <a:rPr lang="en-US" dirty="0" smtClean="0"/>
              <a:t>Click to edit Master text styles</a:t>
            </a:r>
            <a:endParaRPr lang="en-US" dirty="0"/>
          </a:p>
        </p:txBody>
      </p:sp>
    </p:spTree>
    <p:extLst>
      <p:ext uri="{BB962C8B-B14F-4D97-AF65-F5344CB8AC3E}">
        <p14:creationId xmlns:p14="http://schemas.microsoft.com/office/powerpoint/2010/main" val="105582029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Process">
    <p:spTree>
      <p:nvGrpSpPr>
        <p:cNvPr id="1" name=""/>
        <p:cNvGrpSpPr/>
        <p:nvPr/>
      </p:nvGrpSpPr>
      <p:grpSpPr>
        <a:xfrm>
          <a:off x="0" y="0"/>
          <a:ext cx="0" cy="0"/>
          <a:chOff x="0" y="0"/>
          <a:chExt cx="0" cy="0"/>
        </a:xfrm>
      </p:grpSpPr>
      <p:sp>
        <p:nvSpPr>
          <p:cNvPr id="24" name="Pentagon 23"/>
          <p:cNvSpPr/>
          <p:nvPr userDrawn="1"/>
        </p:nvSpPr>
        <p:spPr>
          <a:xfrm rot="5400000">
            <a:off x="8214367" y="4722825"/>
            <a:ext cx="335756" cy="42198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2350294" y="238126"/>
            <a:ext cx="6165056" cy="994172"/>
          </a:xfrm>
        </p:spPr>
        <p:txBody>
          <a:bodyPr/>
          <a:lstStyle>
            <a:lvl1pPr>
              <a:defRPr b="1"/>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171253" y="4767263"/>
            <a:ext cx="421983" cy="273844"/>
          </a:xfrm>
        </p:spPr>
        <p:txBody>
          <a:bodyPr/>
          <a:lstStyle>
            <a:lvl1pPr algn="ctr">
              <a:defRPr>
                <a:solidFill>
                  <a:schemeClr val="bg1"/>
                </a:solidFill>
              </a:defRPr>
            </a:lvl1pPr>
          </a:lstStyle>
          <a:p>
            <a:fld id="{C15AD966-9810-4EB9-925F-2A35C0C6E188}" type="slidenum">
              <a:rPr lang="en-US" smtClean="0">
                <a:solidFill>
                  <a:prstClr val="white"/>
                </a:solidFill>
              </a:rPr>
              <a:pPr/>
              <a:t>‹#›</a:t>
            </a:fld>
            <a:endParaRPr lang="en-US">
              <a:solidFill>
                <a:prstClr val="white"/>
              </a:solidFill>
            </a:endParaRPr>
          </a:p>
        </p:txBody>
      </p:sp>
      <p:sp>
        <p:nvSpPr>
          <p:cNvPr id="7" name="TextBox 6"/>
          <p:cNvSpPr txBox="1"/>
          <p:nvPr userDrawn="1"/>
        </p:nvSpPr>
        <p:spPr>
          <a:xfrm>
            <a:off x="546566" y="472062"/>
            <a:ext cx="1953747" cy="526298"/>
          </a:xfrm>
          <a:prstGeom prst="rect">
            <a:avLst/>
          </a:prstGeom>
        </p:spPr>
        <p:txBody>
          <a:bodyPr vert="horz" lIns="68580" tIns="34290" rIns="68580" bIns="34290" rtlCol="0" anchor="ctr">
            <a:normAutofit/>
          </a:bodyPr>
          <a:lstStyle>
            <a:lvl1pPr>
              <a:lnSpc>
                <a:spcPct val="90000"/>
              </a:lnSpc>
              <a:spcBef>
                <a:spcPct val="0"/>
              </a:spcBef>
              <a:buNone/>
              <a:defRPr sz="4400">
                <a:latin typeface="+mj-lt"/>
                <a:ea typeface="+mj-ea"/>
                <a:cs typeface="+mj-cs"/>
              </a:defRPr>
            </a:lvl1pPr>
          </a:lstStyle>
          <a:p>
            <a:r>
              <a:rPr lang="en-US" sz="3300" b="1" dirty="0" smtClean="0">
                <a:solidFill>
                  <a:prstClr val="white">
                    <a:lumMod val="75000"/>
                  </a:prstClr>
                </a:solidFill>
              </a:rPr>
              <a:t>Process //</a:t>
            </a:r>
            <a:endParaRPr lang="en-US" sz="3300" b="1" dirty="0">
              <a:solidFill>
                <a:prstClr val="white">
                  <a:lumMod val="75000"/>
                </a:prstClr>
              </a:solidFill>
            </a:endParaRPr>
          </a:p>
        </p:txBody>
      </p:sp>
      <p:grpSp>
        <p:nvGrpSpPr>
          <p:cNvPr id="20" name="Group 19"/>
          <p:cNvGrpSpPr/>
          <p:nvPr userDrawn="1"/>
        </p:nvGrpSpPr>
        <p:grpSpPr>
          <a:xfrm>
            <a:off x="152646" y="4593802"/>
            <a:ext cx="609109" cy="447305"/>
            <a:chOff x="348344" y="1690685"/>
            <a:chExt cx="812145" cy="596407"/>
          </a:xfrm>
        </p:grpSpPr>
        <p:grpSp>
          <p:nvGrpSpPr>
            <p:cNvPr id="6" name="Group 5"/>
            <p:cNvGrpSpPr/>
            <p:nvPr userDrawn="1"/>
          </p:nvGrpSpPr>
          <p:grpSpPr>
            <a:xfrm>
              <a:off x="652506" y="1901402"/>
              <a:ext cx="507983" cy="385690"/>
              <a:chOff x="652506" y="1901402"/>
              <a:chExt cx="507983" cy="385690"/>
            </a:xfrm>
          </p:grpSpPr>
          <p:sp>
            <p:nvSpPr>
              <p:cNvPr id="9" name="Rectangle 8"/>
              <p:cNvSpPr/>
              <p:nvPr/>
            </p:nvSpPr>
            <p:spPr>
              <a:xfrm>
                <a:off x="652506" y="1901402"/>
                <a:ext cx="507983" cy="385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nvGrpSpPr>
              <p:cNvPr id="10" name="Group 9"/>
              <p:cNvGrpSpPr/>
              <p:nvPr/>
            </p:nvGrpSpPr>
            <p:grpSpPr>
              <a:xfrm>
                <a:off x="724627" y="2033762"/>
                <a:ext cx="348062" cy="0"/>
                <a:chOff x="1741715" y="4429919"/>
                <a:chExt cx="1611085" cy="0"/>
              </a:xfrm>
            </p:grpSpPr>
            <p:cxnSp>
              <p:nvCxnSpPr>
                <p:cNvPr id="18" name="Straight Connector 17"/>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24627" y="2106728"/>
                <a:ext cx="348062" cy="0"/>
                <a:chOff x="1741715" y="4429919"/>
                <a:chExt cx="1611085" cy="0"/>
              </a:xfrm>
            </p:grpSpPr>
            <p:cxnSp>
              <p:nvCxnSpPr>
                <p:cNvPr id="16" name="Straight Connector 15"/>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724627" y="2179694"/>
                <a:ext cx="348062" cy="0"/>
                <a:chOff x="1741715" y="4429919"/>
                <a:chExt cx="1611085" cy="0"/>
              </a:xfrm>
            </p:grpSpPr>
            <p:cxnSp>
              <p:nvCxnSpPr>
                <p:cNvPr id="14" name="Straight Connector 13"/>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13" name="Freeform 12"/>
            <p:cNvSpPr/>
            <p:nvPr/>
          </p:nvSpPr>
          <p:spPr>
            <a:xfrm>
              <a:off x="348344" y="1690685"/>
              <a:ext cx="721325" cy="438997"/>
            </a:xfrm>
            <a:custGeom>
              <a:avLst/>
              <a:gdLst>
                <a:gd name="connsiteX0" fmla="*/ 0 w 3338822"/>
                <a:gd name="connsiteY0" fmla="*/ 0 h 2032000"/>
                <a:gd name="connsiteX1" fmla="*/ 2656108 w 3338822"/>
                <a:gd name="connsiteY1" fmla="*/ 0 h 2032000"/>
                <a:gd name="connsiteX2" fmla="*/ 3338822 w 3338822"/>
                <a:gd name="connsiteY2" fmla="*/ 770801 h 2032000"/>
                <a:gd name="connsiteX3" fmla="*/ 1182914 w 3338822"/>
                <a:gd name="connsiteY3" fmla="*/ 770801 h 2032000"/>
                <a:gd name="connsiteX4" fmla="*/ 1182914 w 3338822"/>
                <a:gd name="connsiteY4" fmla="*/ 2032000 h 2032000"/>
                <a:gd name="connsiteX5" fmla="*/ 0 w 3338822"/>
                <a:gd name="connsiteY5" fmla="*/ 2032000 h 2032000"/>
                <a:gd name="connsiteX6" fmla="*/ 899892 w 3338822"/>
                <a:gd name="connsiteY6" fmla="*/ 101600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8822" h="2032000">
                  <a:moveTo>
                    <a:pt x="0" y="0"/>
                  </a:moveTo>
                  <a:lnTo>
                    <a:pt x="2656108" y="0"/>
                  </a:lnTo>
                  <a:lnTo>
                    <a:pt x="3338822" y="770801"/>
                  </a:lnTo>
                  <a:lnTo>
                    <a:pt x="1182914" y="770801"/>
                  </a:lnTo>
                  <a:lnTo>
                    <a:pt x="1182914" y="2032000"/>
                  </a:lnTo>
                  <a:lnTo>
                    <a:pt x="0" y="2032000"/>
                  </a:lnTo>
                  <a:lnTo>
                    <a:pt x="899892" y="1016000"/>
                  </a:lnTo>
                  <a:close/>
                </a:path>
              </a:pathLst>
            </a:custGeom>
            <a:solidFill>
              <a:srgbClr val="76A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black"/>
                </a:solidFill>
              </a:endParaRPr>
            </a:p>
          </p:txBody>
        </p:sp>
      </p:grpSp>
      <p:sp>
        <p:nvSpPr>
          <p:cNvPr id="23" name="Text Placeholder 22"/>
          <p:cNvSpPr>
            <a:spLocks noGrp="1"/>
          </p:cNvSpPr>
          <p:nvPr>
            <p:ph type="body" sz="quarter" idx="13"/>
          </p:nvPr>
        </p:nvSpPr>
        <p:spPr>
          <a:xfrm>
            <a:off x="278606" y="1404258"/>
            <a:ext cx="1371600" cy="653256"/>
          </a:xfrm>
        </p:spPr>
        <p:style>
          <a:lnRef idx="0">
            <a:scrgbClr r="0" g="0" b="0"/>
          </a:lnRef>
          <a:fillRef idx="1003">
            <a:schemeClr val="lt1"/>
          </a:fillRef>
          <a:effectRef idx="0">
            <a:scrgbClr r="0" g="0" b="0"/>
          </a:effectRef>
          <a:fontRef idx="major"/>
        </p:style>
        <p:txBody>
          <a:bodyPr wrap="square">
            <a:spAutoFit/>
          </a:bodyPr>
          <a:lstStyle>
            <a:lvl1pPr marL="0" indent="0">
              <a:buNone/>
              <a:defRPr lang="en-US" sz="1350" smtClean="0">
                <a:latin typeface="+mj-lt"/>
                <a:ea typeface="+mj-ea"/>
                <a:cs typeface="+mj-cs"/>
              </a:defRPr>
            </a:lvl1pPr>
            <a:lvl2pPr>
              <a:defRPr lang="en-US" sz="1350" smtClean="0">
                <a:latin typeface="+mj-lt"/>
                <a:ea typeface="+mj-ea"/>
                <a:cs typeface="+mj-cs"/>
              </a:defRPr>
            </a:lvl2pPr>
            <a:lvl3pPr>
              <a:defRPr lang="en-US" sz="1350" smtClean="0">
                <a:latin typeface="+mj-lt"/>
                <a:ea typeface="+mj-ea"/>
                <a:cs typeface="+mj-cs"/>
              </a:defRPr>
            </a:lvl3pPr>
            <a:lvl4pPr>
              <a:defRPr lang="en-US" smtClean="0">
                <a:latin typeface="+mj-lt"/>
                <a:ea typeface="+mj-ea"/>
                <a:cs typeface="+mj-cs"/>
              </a:defRPr>
            </a:lvl4pPr>
            <a:lvl5pPr>
              <a:defRPr lang="en-US">
                <a:latin typeface="+mj-lt"/>
                <a:ea typeface="+mj-ea"/>
                <a:cs typeface="+mj-cs"/>
              </a:defRPr>
            </a:lvl5pPr>
          </a:lstStyle>
          <a:p>
            <a:pPr marL="0" lvl="0"/>
            <a:r>
              <a:rPr lang="en-US" dirty="0" smtClean="0"/>
              <a:t>Click to edit Master text styles</a:t>
            </a:r>
            <a:endParaRPr lang="en-US" dirty="0"/>
          </a:p>
        </p:txBody>
      </p:sp>
      <p:sp>
        <p:nvSpPr>
          <p:cNvPr id="21" name="Footer Placeholder 3"/>
          <p:cNvSpPr>
            <a:spLocks noGrp="1"/>
          </p:cNvSpPr>
          <p:nvPr>
            <p:ph type="ftr" sz="quarter" idx="11"/>
          </p:nvPr>
        </p:nvSpPr>
        <p:spPr>
          <a:xfrm>
            <a:off x="817006" y="4767263"/>
            <a:ext cx="3771900" cy="273844"/>
          </a:xfrm>
        </p:spPr>
        <p:txBody>
          <a:bodyPr/>
          <a:lstStyle>
            <a:lvl1pPr algn="l">
              <a:defRPr>
                <a:latin typeface="+mj-lt"/>
              </a:defRPr>
            </a:lvl1pPr>
          </a:lstStyle>
          <a:p>
            <a:r>
              <a:rPr lang="en-US" smtClean="0">
                <a:solidFill>
                  <a:prstClr val="black">
                    <a:tint val="75000"/>
                  </a:prstClr>
                </a:solidFill>
              </a:rPr>
              <a:t>PowerPoint SmartArt Graphics - The complete ready-to-use collection</a:t>
            </a:r>
            <a:endParaRPr lang="en-US">
              <a:solidFill>
                <a:prstClr val="black">
                  <a:tint val="75000"/>
                </a:prstClr>
              </a:solidFill>
            </a:endParaRPr>
          </a:p>
        </p:txBody>
      </p:sp>
    </p:spTree>
    <p:extLst>
      <p:ext uri="{BB962C8B-B14F-4D97-AF65-F5344CB8AC3E}">
        <p14:creationId xmlns:p14="http://schemas.microsoft.com/office/powerpoint/2010/main" val="221106149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Cycle">
    <p:spTree>
      <p:nvGrpSpPr>
        <p:cNvPr id="1" name=""/>
        <p:cNvGrpSpPr/>
        <p:nvPr/>
      </p:nvGrpSpPr>
      <p:grpSpPr>
        <a:xfrm>
          <a:off x="0" y="0"/>
          <a:ext cx="0" cy="0"/>
          <a:chOff x="0" y="0"/>
          <a:chExt cx="0" cy="0"/>
        </a:xfrm>
      </p:grpSpPr>
      <p:sp>
        <p:nvSpPr>
          <p:cNvPr id="24" name="Pentagon 23"/>
          <p:cNvSpPr/>
          <p:nvPr userDrawn="1"/>
        </p:nvSpPr>
        <p:spPr>
          <a:xfrm rot="5400000">
            <a:off x="8214367" y="4722825"/>
            <a:ext cx="335756" cy="42198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2071688" y="238126"/>
            <a:ext cx="6443662" cy="994172"/>
          </a:xfrm>
        </p:spPr>
        <p:txBody>
          <a:bodyPr/>
          <a:lstStyle>
            <a:lvl1pPr>
              <a:defRPr b="1"/>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171253" y="4767263"/>
            <a:ext cx="421983" cy="273844"/>
          </a:xfrm>
        </p:spPr>
        <p:txBody>
          <a:bodyPr/>
          <a:lstStyle>
            <a:lvl1pPr algn="ctr">
              <a:defRPr>
                <a:solidFill>
                  <a:schemeClr val="bg1"/>
                </a:solidFill>
              </a:defRPr>
            </a:lvl1pPr>
          </a:lstStyle>
          <a:p>
            <a:fld id="{C15AD966-9810-4EB9-925F-2A35C0C6E188}" type="slidenum">
              <a:rPr lang="en-US" smtClean="0">
                <a:solidFill>
                  <a:prstClr val="white"/>
                </a:solidFill>
              </a:rPr>
              <a:pPr/>
              <a:t>‹#›</a:t>
            </a:fld>
            <a:endParaRPr lang="en-US">
              <a:solidFill>
                <a:prstClr val="white"/>
              </a:solidFill>
            </a:endParaRPr>
          </a:p>
        </p:txBody>
      </p:sp>
      <p:sp>
        <p:nvSpPr>
          <p:cNvPr id="7" name="TextBox 6"/>
          <p:cNvSpPr txBox="1"/>
          <p:nvPr userDrawn="1"/>
        </p:nvSpPr>
        <p:spPr>
          <a:xfrm>
            <a:off x="546566" y="472062"/>
            <a:ext cx="1953747" cy="526298"/>
          </a:xfrm>
          <a:prstGeom prst="rect">
            <a:avLst/>
          </a:prstGeom>
        </p:spPr>
        <p:txBody>
          <a:bodyPr vert="horz" lIns="68580" tIns="34290" rIns="68580" bIns="34290" rtlCol="0" anchor="ctr">
            <a:normAutofit/>
          </a:bodyPr>
          <a:lstStyle>
            <a:lvl1pPr>
              <a:lnSpc>
                <a:spcPct val="90000"/>
              </a:lnSpc>
              <a:spcBef>
                <a:spcPct val="0"/>
              </a:spcBef>
              <a:buNone/>
              <a:defRPr sz="4400">
                <a:latin typeface="+mj-lt"/>
                <a:ea typeface="+mj-ea"/>
                <a:cs typeface="+mj-cs"/>
              </a:defRPr>
            </a:lvl1pPr>
          </a:lstStyle>
          <a:p>
            <a:r>
              <a:rPr lang="en-US" sz="3300" b="1" dirty="0" smtClean="0">
                <a:solidFill>
                  <a:prstClr val="white">
                    <a:lumMod val="75000"/>
                  </a:prstClr>
                </a:solidFill>
              </a:rPr>
              <a:t>Cycle //</a:t>
            </a:r>
            <a:endParaRPr lang="en-US" sz="3300" b="1" dirty="0">
              <a:solidFill>
                <a:prstClr val="white">
                  <a:lumMod val="75000"/>
                </a:prstClr>
              </a:solidFill>
            </a:endParaRPr>
          </a:p>
        </p:txBody>
      </p:sp>
      <p:grpSp>
        <p:nvGrpSpPr>
          <p:cNvPr id="20" name="Group 19"/>
          <p:cNvGrpSpPr/>
          <p:nvPr userDrawn="1"/>
        </p:nvGrpSpPr>
        <p:grpSpPr>
          <a:xfrm>
            <a:off x="152646" y="4593802"/>
            <a:ext cx="609109" cy="447305"/>
            <a:chOff x="348344" y="1690685"/>
            <a:chExt cx="812145" cy="596407"/>
          </a:xfrm>
        </p:grpSpPr>
        <p:grpSp>
          <p:nvGrpSpPr>
            <p:cNvPr id="6" name="Group 5"/>
            <p:cNvGrpSpPr/>
            <p:nvPr userDrawn="1"/>
          </p:nvGrpSpPr>
          <p:grpSpPr>
            <a:xfrm>
              <a:off x="652506" y="1901402"/>
              <a:ext cx="507983" cy="385690"/>
              <a:chOff x="652506" y="1901402"/>
              <a:chExt cx="507983" cy="385690"/>
            </a:xfrm>
          </p:grpSpPr>
          <p:sp>
            <p:nvSpPr>
              <p:cNvPr id="9" name="Rectangle 8"/>
              <p:cNvSpPr/>
              <p:nvPr/>
            </p:nvSpPr>
            <p:spPr>
              <a:xfrm>
                <a:off x="652506" y="1901402"/>
                <a:ext cx="507983" cy="385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nvGrpSpPr>
              <p:cNvPr id="10" name="Group 9"/>
              <p:cNvGrpSpPr/>
              <p:nvPr/>
            </p:nvGrpSpPr>
            <p:grpSpPr>
              <a:xfrm>
                <a:off x="724627" y="2033762"/>
                <a:ext cx="348062" cy="0"/>
                <a:chOff x="1741715" y="4429919"/>
                <a:chExt cx="1611085" cy="0"/>
              </a:xfrm>
            </p:grpSpPr>
            <p:cxnSp>
              <p:nvCxnSpPr>
                <p:cNvPr id="18" name="Straight Connector 17"/>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24627" y="2106728"/>
                <a:ext cx="348062" cy="0"/>
                <a:chOff x="1741715" y="4429919"/>
                <a:chExt cx="1611085" cy="0"/>
              </a:xfrm>
            </p:grpSpPr>
            <p:cxnSp>
              <p:nvCxnSpPr>
                <p:cNvPr id="16" name="Straight Connector 15"/>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724627" y="2179694"/>
                <a:ext cx="348062" cy="0"/>
                <a:chOff x="1741715" y="4429919"/>
                <a:chExt cx="1611085" cy="0"/>
              </a:xfrm>
            </p:grpSpPr>
            <p:cxnSp>
              <p:nvCxnSpPr>
                <p:cNvPr id="14" name="Straight Connector 13"/>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13" name="Freeform 12"/>
            <p:cNvSpPr/>
            <p:nvPr/>
          </p:nvSpPr>
          <p:spPr>
            <a:xfrm>
              <a:off x="348344" y="1690685"/>
              <a:ext cx="721325" cy="438997"/>
            </a:xfrm>
            <a:custGeom>
              <a:avLst/>
              <a:gdLst>
                <a:gd name="connsiteX0" fmla="*/ 0 w 3338822"/>
                <a:gd name="connsiteY0" fmla="*/ 0 h 2032000"/>
                <a:gd name="connsiteX1" fmla="*/ 2656108 w 3338822"/>
                <a:gd name="connsiteY1" fmla="*/ 0 h 2032000"/>
                <a:gd name="connsiteX2" fmla="*/ 3338822 w 3338822"/>
                <a:gd name="connsiteY2" fmla="*/ 770801 h 2032000"/>
                <a:gd name="connsiteX3" fmla="*/ 1182914 w 3338822"/>
                <a:gd name="connsiteY3" fmla="*/ 770801 h 2032000"/>
                <a:gd name="connsiteX4" fmla="*/ 1182914 w 3338822"/>
                <a:gd name="connsiteY4" fmla="*/ 2032000 h 2032000"/>
                <a:gd name="connsiteX5" fmla="*/ 0 w 3338822"/>
                <a:gd name="connsiteY5" fmla="*/ 2032000 h 2032000"/>
                <a:gd name="connsiteX6" fmla="*/ 899892 w 3338822"/>
                <a:gd name="connsiteY6" fmla="*/ 101600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8822" h="2032000">
                  <a:moveTo>
                    <a:pt x="0" y="0"/>
                  </a:moveTo>
                  <a:lnTo>
                    <a:pt x="2656108" y="0"/>
                  </a:lnTo>
                  <a:lnTo>
                    <a:pt x="3338822" y="770801"/>
                  </a:lnTo>
                  <a:lnTo>
                    <a:pt x="1182914" y="770801"/>
                  </a:lnTo>
                  <a:lnTo>
                    <a:pt x="1182914" y="2032000"/>
                  </a:lnTo>
                  <a:lnTo>
                    <a:pt x="0" y="2032000"/>
                  </a:lnTo>
                  <a:lnTo>
                    <a:pt x="899892" y="1016000"/>
                  </a:lnTo>
                  <a:close/>
                </a:path>
              </a:pathLst>
            </a:custGeom>
            <a:solidFill>
              <a:srgbClr val="76A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black"/>
                </a:solidFill>
              </a:endParaRPr>
            </a:p>
          </p:txBody>
        </p:sp>
      </p:grpSp>
      <p:sp>
        <p:nvSpPr>
          <p:cNvPr id="23" name="Text Placeholder 22"/>
          <p:cNvSpPr>
            <a:spLocks noGrp="1"/>
          </p:cNvSpPr>
          <p:nvPr>
            <p:ph type="body" sz="quarter" idx="13"/>
          </p:nvPr>
        </p:nvSpPr>
        <p:spPr>
          <a:xfrm>
            <a:off x="278606" y="1404258"/>
            <a:ext cx="1371600" cy="653256"/>
          </a:xfrm>
        </p:spPr>
        <p:style>
          <a:lnRef idx="0">
            <a:scrgbClr r="0" g="0" b="0"/>
          </a:lnRef>
          <a:fillRef idx="1003">
            <a:schemeClr val="lt1"/>
          </a:fillRef>
          <a:effectRef idx="0">
            <a:scrgbClr r="0" g="0" b="0"/>
          </a:effectRef>
          <a:fontRef idx="major"/>
        </p:style>
        <p:txBody>
          <a:bodyPr wrap="square">
            <a:spAutoFit/>
          </a:bodyPr>
          <a:lstStyle>
            <a:lvl1pPr marL="0" indent="0">
              <a:buNone/>
              <a:defRPr lang="en-US" sz="1350" smtClean="0">
                <a:latin typeface="+mj-lt"/>
                <a:ea typeface="+mj-ea"/>
                <a:cs typeface="+mj-cs"/>
              </a:defRPr>
            </a:lvl1pPr>
            <a:lvl2pPr>
              <a:defRPr lang="en-US" sz="1350" smtClean="0">
                <a:latin typeface="+mj-lt"/>
                <a:ea typeface="+mj-ea"/>
                <a:cs typeface="+mj-cs"/>
              </a:defRPr>
            </a:lvl2pPr>
            <a:lvl3pPr>
              <a:defRPr lang="en-US" sz="1350" smtClean="0">
                <a:latin typeface="+mj-lt"/>
                <a:ea typeface="+mj-ea"/>
                <a:cs typeface="+mj-cs"/>
              </a:defRPr>
            </a:lvl3pPr>
            <a:lvl4pPr>
              <a:defRPr lang="en-US" smtClean="0">
                <a:latin typeface="+mj-lt"/>
                <a:ea typeface="+mj-ea"/>
                <a:cs typeface="+mj-cs"/>
              </a:defRPr>
            </a:lvl4pPr>
            <a:lvl5pPr>
              <a:defRPr lang="en-US">
                <a:latin typeface="+mj-lt"/>
                <a:ea typeface="+mj-ea"/>
                <a:cs typeface="+mj-cs"/>
              </a:defRPr>
            </a:lvl5pPr>
          </a:lstStyle>
          <a:p>
            <a:pPr marL="0" lvl="0"/>
            <a:r>
              <a:rPr lang="en-US" dirty="0" smtClean="0"/>
              <a:t>Click to edit Master text styles</a:t>
            </a:r>
            <a:endParaRPr lang="en-US" dirty="0"/>
          </a:p>
        </p:txBody>
      </p:sp>
      <p:sp>
        <p:nvSpPr>
          <p:cNvPr id="21" name="Footer Placeholder 3"/>
          <p:cNvSpPr>
            <a:spLocks noGrp="1"/>
          </p:cNvSpPr>
          <p:nvPr>
            <p:ph type="ftr" sz="quarter" idx="11"/>
          </p:nvPr>
        </p:nvSpPr>
        <p:spPr>
          <a:xfrm>
            <a:off x="815846" y="4767263"/>
            <a:ext cx="3771900" cy="273844"/>
          </a:xfrm>
        </p:spPr>
        <p:txBody>
          <a:bodyPr/>
          <a:lstStyle>
            <a:lvl1pPr algn="l">
              <a:defRPr>
                <a:latin typeface="+mj-lt"/>
              </a:defRPr>
            </a:lvl1pPr>
          </a:lstStyle>
          <a:p>
            <a:r>
              <a:rPr lang="en-US" smtClean="0">
                <a:solidFill>
                  <a:prstClr val="black">
                    <a:tint val="75000"/>
                  </a:prstClr>
                </a:solidFill>
              </a:rPr>
              <a:t>PowerPoint SmartArt Graphics - The complete ready-to-use collection</a:t>
            </a:r>
            <a:endParaRPr lang="en-US">
              <a:solidFill>
                <a:prstClr val="black">
                  <a:tint val="75000"/>
                </a:prstClr>
              </a:solidFill>
            </a:endParaRPr>
          </a:p>
        </p:txBody>
      </p:sp>
    </p:spTree>
    <p:extLst>
      <p:ext uri="{BB962C8B-B14F-4D97-AF65-F5344CB8AC3E}">
        <p14:creationId xmlns:p14="http://schemas.microsoft.com/office/powerpoint/2010/main" val="228286393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Hierarchy">
    <p:spTree>
      <p:nvGrpSpPr>
        <p:cNvPr id="1" name=""/>
        <p:cNvGrpSpPr/>
        <p:nvPr/>
      </p:nvGrpSpPr>
      <p:grpSpPr>
        <a:xfrm>
          <a:off x="0" y="0"/>
          <a:ext cx="0" cy="0"/>
          <a:chOff x="0" y="0"/>
          <a:chExt cx="0" cy="0"/>
        </a:xfrm>
      </p:grpSpPr>
      <p:sp>
        <p:nvSpPr>
          <p:cNvPr id="24" name="Pentagon 23"/>
          <p:cNvSpPr/>
          <p:nvPr userDrawn="1"/>
        </p:nvSpPr>
        <p:spPr>
          <a:xfrm rot="5400000">
            <a:off x="8214367" y="4722825"/>
            <a:ext cx="335756" cy="42198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2657476" y="238126"/>
            <a:ext cx="5857874" cy="994172"/>
          </a:xfrm>
        </p:spPr>
        <p:txBody>
          <a:bodyPr/>
          <a:lstStyle>
            <a:lvl1pPr>
              <a:defRPr b="1"/>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171253" y="4767263"/>
            <a:ext cx="421983" cy="273844"/>
          </a:xfrm>
        </p:spPr>
        <p:txBody>
          <a:bodyPr/>
          <a:lstStyle>
            <a:lvl1pPr algn="ctr">
              <a:defRPr>
                <a:solidFill>
                  <a:schemeClr val="bg1"/>
                </a:solidFill>
              </a:defRPr>
            </a:lvl1pPr>
          </a:lstStyle>
          <a:p>
            <a:fld id="{C15AD966-9810-4EB9-925F-2A35C0C6E188}" type="slidenum">
              <a:rPr lang="en-US" smtClean="0">
                <a:solidFill>
                  <a:prstClr val="white"/>
                </a:solidFill>
              </a:rPr>
              <a:pPr/>
              <a:t>‹#›</a:t>
            </a:fld>
            <a:endParaRPr lang="en-US">
              <a:solidFill>
                <a:prstClr val="white"/>
              </a:solidFill>
            </a:endParaRPr>
          </a:p>
        </p:txBody>
      </p:sp>
      <p:sp>
        <p:nvSpPr>
          <p:cNvPr id="7" name="TextBox 6"/>
          <p:cNvSpPr txBox="1"/>
          <p:nvPr userDrawn="1"/>
        </p:nvSpPr>
        <p:spPr>
          <a:xfrm>
            <a:off x="546565" y="472062"/>
            <a:ext cx="2303792" cy="526298"/>
          </a:xfrm>
          <a:prstGeom prst="rect">
            <a:avLst/>
          </a:prstGeom>
        </p:spPr>
        <p:txBody>
          <a:bodyPr vert="horz" lIns="68580" tIns="34290" rIns="68580" bIns="34290" rtlCol="0" anchor="ctr">
            <a:normAutofit/>
          </a:bodyPr>
          <a:lstStyle>
            <a:lvl1pPr>
              <a:lnSpc>
                <a:spcPct val="90000"/>
              </a:lnSpc>
              <a:spcBef>
                <a:spcPct val="0"/>
              </a:spcBef>
              <a:buNone/>
              <a:defRPr sz="4400">
                <a:latin typeface="+mj-lt"/>
                <a:ea typeface="+mj-ea"/>
                <a:cs typeface="+mj-cs"/>
              </a:defRPr>
            </a:lvl1pPr>
          </a:lstStyle>
          <a:p>
            <a:r>
              <a:rPr lang="en-US" sz="3300" b="1" dirty="0" smtClean="0">
                <a:solidFill>
                  <a:prstClr val="white">
                    <a:lumMod val="75000"/>
                  </a:prstClr>
                </a:solidFill>
              </a:rPr>
              <a:t>Hierarchy //</a:t>
            </a:r>
            <a:endParaRPr lang="en-US" sz="3300" b="1" dirty="0">
              <a:solidFill>
                <a:prstClr val="white">
                  <a:lumMod val="75000"/>
                </a:prstClr>
              </a:solidFill>
            </a:endParaRPr>
          </a:p>
        </p:txBody>
      </p:sp>
      <p:grpSp>
        <p:nvGrpSpPr>
          <p:cNvPr id="20" name="Group 19"/>
          <p:cNvGrpSpPr/>
          <p:nvPr userDrawn="1"/>
        </p:nvGrpSpPr>
        <p:grpSpPr>
          <a:xfrm>
            <a:off x="152646" y="4593802"/>
            <a:ext cx="609109" cy="447305"/>
            <a:chOff x="348344" y="1690685"/>
            <a:chExt cx="812145" cy="596407"/>
          </a:xfrm>
        </p:grpSpPr>
        <p:grpSp>
          <p:nvGrpSpPr>
            <p:cNvPr id="6" name="Group 5"/>
            <p:cNvGrpSpPr/>
            <p:nvPr userDrawn="1"/>
          </p:nvGrpSpPr>
          <p:grpSpPr>
            <a:xfrm>
              <a:off x="652506" y="1901402"/>
              <a:ext cx="507983" cy="385690"/>
              <a:chOff x="652506" y="1901402"/>
              <a:chExt cx="507983" cy="385690"/>
            </a:xfrm>
          </p:grpSpPr>
          <p:sp>
            <p:nvSpPr>
              <p:cNvPr id="9" name="Rectangle 8"/>
              <p:cNvSpPr/>
              <p:nvPr/>
            </p:nvSpPr>
            <p:spPr>
              <a:xfrm>
                <a:off x="652506" y="1901402"/>
                <a:ext cx="507983" cy="385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nvGrpSpPr>
              <p:cNvPr id="10" name="Group 9"/>
              <p:cNvGrpSpPr/>
              <p:nvPr/>
            </p:nvGrpSpPr>
            <p:grpSpPr>
              <a:xfrm>
                <a:off x="724627" y="2033762"/>
                <a:ext cx="348062" cy="0"/>
                <a:chOff x="1741715" y="4429919"/>
                <a:chExt cx="1611085" cy="0"/>
              </a:xfrm>
            </p:grpSpPr>
            <p:cxnSp>
              <p:nvCxnSpPr>
                <p:cNvPr id="18" name="Straight Connector 17"/>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24627" y="2106728"/>
                <a:ext cx="348062" cy="0"/>
                <a:chOff x="1741715" y="4429919"/>
                <a:chExt cx="1611085" cy="0"/>
              </a:xfrm>
            </p:grpSpPr>
            <p:cxnSp>
              <p:nvCxnSpPr>
                <p:cNvPr id="16" name="Straight Connector 15"/>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724627" y="2179694"/>
                <a:ext cx="348062" cy="0"/>
                <a:chOff x="1741715" y="4429919"/>
                <a:chExt cx="1611085" cy="0"/>
              </a:xfrm>
            </p:grpSpPr>
            <p:cxnSp>
              <p:nvCxnSpPr>
                <p:cNvPr id="14" name="Straight Connector 13"/>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13" name="Freeform 12"/>
            <p:cNvSpPr/>
            <p:nvPr/>
          </p:nvSpPr>
          <p:spPr>
            <a:xfrm>
              <a:off x="348344" y="1690685"/>
              <a:ext cx="721325" cy="438997"/>
            </a:xfrm>
            <a:custGeom>
              <a:avLst/>
              <a:gdLst>
                <a:gd name="connsiteX0" fmla="*/ 0 w 3338822"/>
                <a:gd name="connsiteY0" fmla="*/ 0 h 2032000"/>
                <a:gd name="connsiteX1" fmla="*/ 2656108 w 3338822"/>
                <a:gd name="connsiteY1" fmla="*/ 0 h 2032000"/>
                <a:gd name="connsiteX2" fmla="*/ 3338822 w 3338822"/>
                <a:gd name="connsiteY2" fmla="*/ 770801 h 2032000"/>
                <a:gd name="connsiteX3" fmla="*/ 1182914 w 3338822"/>
                <a:gd name="connsiteY3" fmla="*/ 770801 h 2032000"/>
                <a:gd name="connsiteX4" fmla="*/ 1182914 w 3338822"/>
                <a:gd name="connsiteY4" fmla="*/ 2032000 h 2032000"/>
                <a:gd name="connsiteX5" fmla="*/ 0 w 3338822"/>
                <a:gd name="connsiteY5" fmla="*/ 2032000 h 2032000"/>
                <a:gd name="connsiteX6" fmla="*/ 899892 w 3338822"/>
                <a:gd name="connsiteY6" fmla="*/ 101600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8822" h="2032000">
                  <a:moveTo>
                    <a:pt x="0" y="0"/>
                  </a:moveTo>
                  <a:lnTo>
                    <a:pt x="2656108" y="0"/>
                  </a:lnTo>
                  <a:lnTo>
                    <a:pt x="3338822" y="770801"/>
                  </a:lnTo>
                  <a:lnTo>
                    <a:pt x="1182914" y="770801"/>
                  </a:lnTo>
                  <a:lnTo>
                    <a:pt x="1182914" y="2032000"/>
                  </a:lnTo>
                  <a:lnTo>
                    <a:pt x="0" y="2032000"/>
                  </a:lnTo>
                  <a:lnTo>
                    <a:pt x="899892" y="1016000"/>
                  </a:lnTo>
                  <a:close/>
                </a:path>
              </a:pathLst>
            </a:custGeom>
            <a:solidFill>
              <a:srgbClr val="76A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black"/>
                </a:solidFill>
              </a:endParaRPr>
            </a:p>
          </p:txBody>
        </p:sp>
      </p:grpSp>
      <p:sp>
        <p:nvSpPr>
          <p:cNvPr id="23" name="Text Placeholder 22"/>
          <p:cNvSpPr>
            <a:spLocks noGrp="1"/>
          </p:cNvSpPr>
          <p:nvPr>
            <p:ph type="body" sz="quarter" idx="13"/>
          </p:nvPr>
        </p:nvSpPr>
        <p:spPr>
          <a:xfrm>
            <a:off x="278606" y="1404258"/>
            <a:ext cx="1371600" cy="653256"/>
          </a:xfrm>
        </p:spPr>
        <p:style>
          <a:lnRef idx="0">
            <a:scrgbClr r="0" g="0" b="0"/>
          </a:lnRef>
          <a:fillRef idx="1003">
            <a:schemeClr val="lt1"/>
          </a:fillRef>
          <a:effectRef idx="0">
            <a:scrgbClr r="0" g="0" b="0"/>
          </a:effectRef>
          <a:fontRef idx="major"/>
        </p:style>
        <p:txBody>
          <a:bodyPr vert="horz" wrap="square" lIns="91440" tIns="45720" rIns="91440" bIns="45720" rtlCol="0">
            <a:spAutoFit/>
          </a:bodyPr>
          <a:lstStyle>
            <a:lvl1pPr>
              <a:defRPr lang="en-US" sz="1350" dirty="0"/>
            </a:lvl1pPr>
          </a:lstStyle>
          <a:p>
            <a:pPr marL="0" lvl="0" indent="0">
              <a:buNone/>
            </a:pPr>
            <a:r>
              <a:rPr lang="en-US" dirty="0" smtClean="0"/>
              <a:t>Click to edit Master text styles</a:t>
            </a:r>
            <a:endParaRPr lang="en-US" dirty="0"/>
          </a:p>
        </p:txBody>
      </p:sp>
      <p:sp>
        <p:nvSpPr>
          <p:cNvPr id="21" name="Footer Placeholder 3"/>
          <p:cNvSpPr>
            <a:spLocks noGrp="1"/>
          </p:cNvSpPr>
          <p:nvPr>
            <p:ph type="ftr" sz="quarter" idx="11"/>
          </p:nvPr>
        </p:nvSpPr>
        <p:spPr>
          <a:xfrm>
            <a:off x="817130" y="4767263"/>
            <a:ext cx="3771900" cy="273844"/>
          </a:xfrm>
        </p:spPr>
        <p:txBody>
          <a:bodyPr/>
          <a:lstStyle>
            <a:lvl1pPr algn="l">
              <a:defRPr>
                <a:latin typeface="+mj-lt"/>
              </a:defRPr>
            </a:lvl1pPr>
          </a:lstStyle>
          <a:p>
            <a:r>
              <a:rPr lang="en-US" smtClean="0">
                <a:solidFill>
                  <a:prstClr val="black">
                    <a:tint val="75000"/>
                  </a:prstClr>
                </a:solidFill>
              </a:rPr>
              <a:t>PowerPoint SmartArt Graphics - The complete ready-to-use collection</a:t>
            </a:r>
            <a:endParaRPr lang="en-US">
              <a:solidFill>
                <a:prstClr val="black">
                  <a:tint val="75000"/>
                </a:prstClr>
              </a:solidFill>
            </a:endParaRPr>
          </a:p>
        </p:txBody>
      </p:sp>
    </p:spTree>
    <p:extLst>
      <p:ext uri="{BB962C8B-B14F-4D97-AF65-F5344CB8AC3E}">
        <p14:creationId xmlns:p14="http://schemas.microsoft.com/office/powerpoint/2010/main" val="246984105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Relationship">
    <p:spTree>
      <p:nvGrpSpPr>
        <p:cNvPr id="1" name=""/>
        <p:cNvGrpSpPr/>
        <p:nvPr/>
      </p:nvGrpSpPr>
      <p:grpSpPr>
        <a:xfrm>
          <a:off x="0" y="0"/>
          <a:ext cx="0" cy="0"/>
          <a:chOff x="0" y="0"/>
          <a:chExt cx="0" cy="0"/>
        </a:xfrm>
      </p:grpSpPr>
      <p:sp>
        <p:nvSpPr>
          <p:cNvPr id="24" name="Pentagon 23"/>
          <p:cNvSpPr/>
          <p:nvPr userDrawn="1"/>
        </p:nvSpPr>
        <p:spPr>
          <a:xfrm rot="5400000">
            <a:off x="8214367" y="4722825"/>
            <a:ext cx="335756" cy="42198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3149600" y="238126"/>
            <a:ext cx="5365749" cy="994172"/>
          </a:xfrm>
        </p:spPr>
        <p:txBody>
          <a:bodyPr/>
          <a:lstStyle>
            <a:lvl1pPr>
              <a:defRPr b="1"/>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171253" y="4767263"/>
            <a:ext cx="421983" cy="273844"/>
          </a:xfrm>
        </p:spPr>
        <p:txBody>
          <a:bodyPr/>
          <a:lstStyle>
            <a:lvl1pPr algn="ctr">
              <a:defRPr>
                <a:solidFill>
                  <a:schemeClr val="bg1"/>
                </a:solidFill>
              </a:defRPr>
            </a:lvl1pPr>
          </a:lstStyle>
          <a:p>
            <a:fld id="{C15AD966-9810-4EB9-925F-2A35C0C6E188}" type="slidenum">
              <a:rPr lang="en-US" smtClean="0">
                <a:solidFill>
                  <a:prstClr val="white"/>
                </a:solidFill>
              </a:rPr>
              <a:pPr/>
              <a:t>‹#›</a:t>
            </a:fld>
            <a:endParaRPr lang="en-US">
              <a:solidFill>
                <a:prstClr val="white"/>
              </a:solidFill>
            </a:endParaRPr>
          </a:p>
        </p:txBody>
      </p:sp>
      <p:sp>
        <p:nvSpPr>
          <p:cNvPr id="7" name="TextBox 6"/>
          <p:cNvSpPr txBox="1"/>
          <p:nvPr userDrawn="1"/>
        </p:nvSpPr>
        <p:spPr>
          <a:xfrm>
            <a:off x="546565" y="472062"/>
            <a:ext cx="2698285" cy="526298"/>
          </a:xfrm>
          <a:prstGeom prst="rect">
            <a:avLst/>
          </a:prstGeom>
        </p:spPr>
        <p:txBody>
          <a:bodyPr vert="horz" lIns="68580" tIns="34290" rIns="68580" bIns="34290" rtlCol="0" anchor="ctr">
            <a:normAutofit/>
          </a:bodyPr>
          <a:lstStyle>
            <a:lvl1pPr>
              <a:lnSpc>
                <a:spcPct val="90000"/>
              </a:lnSpc>
              <a:spcBef>
                <a:spcPct val="0"/>
              </a:spcBef>
              <a:buNone/>
              <a:defRPr sz="4400">
                <a:latin typeface="+mj-lt"/>
                <a:ea typeface="+mj-ea"/>
                <a:cs typeface="+mj-cs"/>
              </a:defRPr>
            </a:lvl1pPr>
          </a:lstStyle>
          <a:p>
            <a:r>
              <a:rPr lang="en-US" sz="3300" b="1" dirty="0" smtClean="0">
                <a:solidFill>
                  <a:prstClr val="white">
                    <a:lumMod val="75000"/>
                  </a:prstClr>
                </a:solidFill>
              </a:rPr>
              <a:t>Relationship //</a:t>
            </a:r>
            <a:endParaRPr lang="en-US" sz="3300" b="1" dirty="0">
              <a:solidFill>
                <a:prstClr val="white">
                  <a:lumMod val="75000"/>
                </a:prstClr>
              </a:solidFill>
            </a:endParaRPr>
          </a:p>
        </p:txBody>
      </p:sp>
      <p:grpSp>
        <p:nvGrpSpPr>
          <p:cNvPr id="20" name="Group 19"/>
          <p:cNvGrpSpPr/>
          <p:nvPr userDrawn="1"/>
        </p:nvGrpSpPr>
        <p:grpSpPr>
          <a:xfrm>
            <a:off x="152646" y="4593802"/>
            <a:ext cx="609109" cy="447305"/>
            <a:chOff x="348344" y="1690685"/>
            <a:chExt cx="812145" cy="596407"/>
          </a:xfrm>
        </p:grpSpPr>
        <p:grpSp>
          <p:nvGrpSpPr>
            <p:cNvPr id="6" name="Group 5"/>
            <p:cNvGrpSpPr/>
            <p:nvPr userDrawn="1"/>
          </p:nvGrpSpPr>
          <p:grpSpPr>
            <a:xfrm>
              <a:off x="652506" y="1901402"/>
              <a:ext cx="507983" cy="385690"/>
              <a:chOff x="652506" y="1901402"/>
              <a:chExt cx="507983" cy="385690"/>
            </a:xfrm>
          </p:grpSpPr>
          <p:sp>
            <p:nvSpPr>
              <p:cNvPr id="9" name="Rectangle 8"/>
              <p:cNvSpPr/>
              <p:nvPr/>
            </p:nvSpPr>
            <p:spPr>
              <a:xfrm>
                <a:off x="652506" y="1901402"/>
                <a:ext cx="507983" cy="385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nvGrpSpPr>
              <p:cNvPr id="10" name="Group 9"/>
              <p:cNvGrpSpPr/>
              <p:nvPr/>
            </p:nvGrpSpPr>
            <p:grpSpPr>
              <a:xfrm>
                <a:off x="724627" y="2033762"/>
                <a:ext cx="348062" cy="0"/>
                <a:chOff x="1741715" y="4429919"/>
                <a:chExt cx="1611085" cy="0"/>
              </a:xfrm>
            </p:grpSpPr>
            <p:cxnSp>
              <p:nvCxnSpPr>
                <p:cNvPr id="18" name="Straight Connector 17"/>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24627" y="2106728"/>
                <a:ext cx="348062" cy="0"/>
                <a:chOff x="1741715" y="4429919"/>
                <a:chExt cx="1611085" cy="0"/>
              </a:xfrm>
            </p:grpSpPr>
            <p:cxnSp>
              <p:nvCxnSpPr>
                <p:cNvPr id="16" name="Straight Connector 15"/>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724627" y="2179694"/>
                <a:ext cx="348062" cy="0"/>
                <a:chOff x="1741715" y="4429919"/>
                <a:chExt cx="1611085" cy="0"/>
              </a:xfrm>
            </p:grpSpPr>
            <p:cxnSp>
              <p:nvCxnSpPr>
                <p:cNvPr id="14" name="Straight Connector 13"/>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13" name="Freeform 12"/>
            <p:cNvSpPr/>
            <p:nvPr/>
          </p:nvSpPr>
          <p:spPr>
            <a:xfrm>
              <a:off x="348344" y="1690685"/>
              <a:ext cx="721325" cy="438997"/>
            </a:xfrm>
            <a:custGeom>
              <a:avLst/>
              <a:gdLst>
                <a:gd name="connsiteX0" fmla="*/ 0 w 3338822"/>
                <a:gd name="connsiteY0" fmla="*/ 0 h 2032000"/>
                <a:gd name="connsiteX1" fmla="*/ 2656108 w 3338822"/>
                <a:gd name="connsiteY1" fmla="*/ 0 h 2032000"/>
                <a:gd name="connsiteX2" fmla="*/ 3338822 w 3338822"/>
                <a:gd name="connsiteY2" fmla="*/ 770801 h 2032000"/>
                <a:gd name="connsiteX3" fmla="*/ 1182914 w 3338822"/>
                <a:gd name="connsiteY3" fmla="*/ 770801 h 2032000"/>
                <a:gd name="connsiteX4" fmla="*/ 1182914 w 3338822"/>
                <a:gd name="connsiteY4" fmla="*/ 2032000 h 2032000"/>
                <a:gd name="connsiteX5" fmla="*/ 0 w 3338822"/>
                <a:gd name="connsiteY5" fmla="*/ 2032000 h 2032000"/>
                <a:gd name="connsiteX6" fmla="*/ 899892 w 3338822"/>
                <a:gd name="connsiteY6" fmla="*/ 101600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8822" h="2032000">
                  <a:moveTo>
                    <a:pt x="0" y="0"/>
                  </a:moveTo>
                  <a:lnTo>
                    <a:pt x="2656108" y="0"/>
                  </a:lnTo>
                  <a:lnTo>
                    <a:pt x="3338822" y="770801"/>
                  </a:lnTo>
                  <a:lnTo>
                    <a:pt x="1182914" y="770801"/>
                  </a:lnTo>
                  <a:lnTo>
                    <a:pt x="1182914" y="2032000"/>
                  </a:lnTo>
                  <a:lnTo>
                    <a:pt x="0" y="2032000"/>
                  </a:lnTo>
                  <a:lnTo>
                    <a:pt x="899892" y="1016000"/>
                  </a:lnTo>
                  <a:close/>
                </a:path>
              </a:pathLst>
            </a:custGeom>
            <a:solidFill>
              <a:srgbClr val="76A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black"/>
                </a:solidFill>
              </a:endParaRPr>
            </a:p>
          </p:txBody>
        </p:sp>
      </p:grpSp>
      <p:sp>
        <p:nvSpPr>
          <p:cNvPr id="23" name="Text Placeholder 22"/>
          <p:cNvSpPr>
            <a:spLocks noGrp="1"/>
          </p:cNvSpPr>
          <p:nvPr>
            <p:ph type="body" sz="quarter" idx="13"/>
          </p:nvPr>
        </p:nvSpPr>
        <p:spPr>
          <a:xfrm>
            <a:off x="278606" y="1404258"/>
            <a:ext cx="1371600" cy="653256"/>
          </a:xfrm>
        </p:spPr>
        <p:style>
          <a:lnRef idx="0">
            <a:scrgbClr r="0" g="0" b="0"/>
          </a:lnRef>
          <a:fillRef idx="1003">
            <a:schemeClr val="lt1"/>
          </a:fillRef>
          <a:effectRef idx="0">
            <a:scrgbClr r="0" g="0" b="0"/>
          </a:effectRef>
          <a:fontRef idx="major"/>
        </p:style>
        <p:txBody>
          <a:bodyPr wrap="square">
            <a:spAutoFit/>
          </a:bodyPr>
          <a:lstStyle>
            <a:lvl1pPr marL="0" indent="0">
              <a:buNone/>
              <a:defRPr lang="en-US" sz="1350" smtClean="0">
                <a:latin typeface="+mj-lt"/>
                <a:ea typeface="+mj-ea"/>
                <a:cs typeface="+mj-cs"/>
              </a:defRPr>
            </a:lvl1pPr>
            <a:lvl2pPr>
              <a:defRPr lang="en-US" sz="1350" smtClean="0">
                <a:latin typeface="+mj-lt"/>
                <a:ea typeface="+mj-ea"/>
                <a:cs typeface="+mj-cs"/>
              </a:defRPr>
            </a:lvl2pPr>
            <a:lvl3pPr>
              <a:defRPr lang="en-US" sz="1350" smtClean="0">
                <a:latin typeface="+mj-lt"/>
                <a:ea typeface="+mj-ea"/>
                <a:cs typeface="+mj-cs"/>
              </a:defRPr>
            </a:lvl3pPr>
            <a:lvl4pPr>
              <a:defRPr lang="en-US" smtClean="0">
                <a:latin typeface="+mj-lt"/>
                <a:ea typeface="+mj-ea"/>
                <a:cs typeface="+mj-cs"/>
              </a:defRPr>
            </a:lvl4pPr>
            <a:lvl5pPr>
              <a:defRPr lang="en-US">
                <a:latin typeface="+mj-lt"/>
                <a:ea typeface="+mj-ea"/>
                <a:cs typeface="+mj-cs"/>
              </a:defRPr>
            </a:lvl5pPr>
          </a:lstStyle>
          <a:p>
            <a:pPr marL="0" lvl="0"/>
            <a:r>
              <a:rPr lang="en-US" dirty="0" smtClean="0"/>
              <a:t>Click to edit Master text styles</a:t>
            </a:r>
            <a:endParaRPr lang="en-US" dirty="0"/>
          </a:p>
        </p:txBody>
      </p:sp>
      <p:sp>
        <p:nvSpPr>
          <p:cNvPr id="21" name="Footer Placeholder 3"/>
          <p:cNvSpPr>
            <a:spLocks noGrp="1"/>
          </p:cNvSpPr>
          <p:nvPr>
            <p:ph type="ftr" sz="quarter" idx="11"/>
          </p:nvPr>
        </p:nvSpPr>
        <p:spPr>
          <a:xfrm>
            <a:off x="815846" y="4767263"/>
            <a:ext cx="3771900" cy="273844"/>
          </a:xfrm>
        </p:spPr>
        <p:txBody>
          <a:bodyPr/>
          <a:lstStyle>
            <a:lvl1pPr algn="l">
              <a:defRPr>
                <a:latin typeface="+mj-lt"/>
              </a:defRPr>
            </a:lvl1pPr>
          </a:lstStyle>
          <a:p>
            <a:r>
              <a:rPr lang="en-US" smtClean="0">
                <a:solidFill>
                  <a:prstClr val="black">
                    <a:tint val="75000"/>
                  </a:prstClr>
                </a:solidFill>
              </a:rPr>
              <a:t>PowerPoint SmartArt Graphics - The complete ready-to-use collection</a:t>
            </a:r>
            <a:endParaRPr lang="en-US">
              <a:solidFill>
                <a:prstClr val="black">
                  <a:tint val="75000"/>
                </a:prstClr>
              </a:solidFill>
            </a:endParaRPr>
          </a:p>
        </p:txBody>
      </p:sp>
    </p:spTree>
    <p:extLst>
      <p:ext uri="{BB962C8B-B14F-4D97-AF65-F5344CB8AC3E}">
        <p14:creationId xmlns:p14="http://schemas.microsoft.com/office/powerpoint/2010/main" val="127771166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Matrix">
    <p:spTree>
      <p:nvGrpSpPr>
        <p:cNvPr id="1" name=""/>
        <p:cNvGrpSpPr/>
        <p:nvPr/>
      </p:nvGrpSpPr>
      <p:grpSpPr>
        <a:xfrm>
          <a:off x="0" y="0"/>
          <a:ext cx="0" cy="0"/>
          <a:chOff x="0" y="0"/>
          <a:chExt cx="0" cy="0"/>
        </a:xfrm>
      </p:grpSpPr>
      <p:sp>
        <p:nvSpPr>
          <p:cNvPr id="24" name="Pentagon 23"/>
          <p:cNvSpPr/>
          <p:nvPr userDrawn="1"/>
        </p:nvSpPr>
        <p:spPr>
          <a:xfrm rot="5400000">
            <a:off x="8214367" y="4722825"/>
            <a:ext cx="335756" cy="42198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2241550" y="238126"/>
            <a:ext cx="6273800" cy="994172"/>
          </a:xfrm>
        </p:spPr>
        <p:txBody>
          <a:bodyPr/>
          <a:lstStyle>
            <a:lvl1pPr>
              <a:defRPr b="1"/>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171253" y="4767263"/>
            <a:ext cx="421983" cy="273844"/>
          </a:xfrm>
        </p:spPr>
        <p:txBody>
          <a:bodyPr/>
          <a:lstStyle>
            <a:lvl1pPr algn="ctr">
              <a:defRPr>
                <a:solidFill>
                  <a:schemeClr val="bg1"/>
                </a:solidFill>
              </a:defRPr>
            </a:lvl1pPr>
          </a:lstStyle>
          <a:p>
            <a:fld id="{C15AD966-9810-4EB9-925F-2A35C0C6E188}" type="slidenum">
              <a:rPr lang="en-US" smtClean="0">
                <a:solidFill>
                  <a:prstClr val="white"/>
                </a:solidFill>
              </a:rPr>
              <a:pPr/>
              <a:t>‹#›</a:t>
            </a:fld>
            <a:endParaRPr lang="en-US">
              <a:solidFill>
                <a:prstClr val="white"/>
              </a:solidFill>
            </a:endParaRPr>
          </a:p>
        </p:txBody>
      </p:sp>
      <p:sp>
        <p:nvSpPr>
          <p:cNvPr id="7" name="TextBox 6"/>
          <p:cNvSpPr txBox="1"/>
          <p:nvPr userDrawn="1"/>
        </p:nvSpPr>
        <p:spPr>
          <a:xfrm>
            <a:off x="546565" y="472062"/>
            <a:ext cx="1860086" cy="526298"/>
          </a:xfrm>
          <a:prstGeom prst="rect">
            <a:avLst/>
          </a:prstGeom>
        </p:spPr>
        <p:txBody>
          <a:bodyPr vert="horz" lIns="68580" tIns="34290" rIns="68580" bIns="34290" rtlCol="0" anchor="ctr">
            <a:normAutofit/>
          </a:bodyPr>
          <a:lstStyle>
            <a:lvl1pPr>
              <a:lnSpc>
                <a:spcPct val="90000"/>
              </a:lnSpc>
              <a:spcBef>
                <a:spcPct val="0"/>
              </a:spcBef>
              <a:buNone/>
              <a:defRPr sz="4400">
                <a:latin typeface="+mj-lt"/>
                <a:ea typeface="+mj-ea"/>
                <a:cs typeface="+mj-cs"/>
              </a:defRPr>
            </a:lvl1pPr>
          </a:lstStyle>
          <a:p>
            <a:r>
              <a:rPr lang="en-US" sz="3300" b="1" dirty="0" smtClean="0">
                <a:solidFill>
                  <a:prstClr val="white">
                    <a:lumMod val="75000"/>
                  </a:prstClr>
                </a:solidFill>
              </a:rPr>
              <a:t>Matrix //</a:t>
            </a:r>
            <a:endParaRPr lang="en-US" sz="3300" b="1" dirty="0">
              <a:solidFill>
                <a:prstClr val="white">
                  <a:lumMod val="75000"/>
                </a:prstClr>
              </a:solidFill>
            </a:endParaRPr>
          </a:p>
        </p:txBody>
      </p:sp>
      <p:grpSp>
        <p:nvGrpSpPr>
          <p:cNvPr id="20" name="Group 19"/>
          <p:cNvGrpSpPr/>
          <p:nvPr userDrawn="1"/>
        </p:nvGrpSpPr>
        <p:grpSpPr>
          <a:xfrm>
            <a:off x="152646" y="4593802"/>
            <a:ext cx="609109" cy="447305"/>
            <a:chOff x="348344" y="1690685"/>
            <a:chExt cx="812145" cy="596407"/>
          </a:xfrm>
        </p:grpSpPr>
        <p:grpSp>
          <p:nvGrpSpPr>
            <p:cNvPr id="6" name="Group 5"/>
            <p:cNvGrpSpPr/>
            <p:nvPr userDrawn="1"/>
          </p:nvGrpSpPr>
          <p:grpSpPr>
            <a:xfrm>
              <a:off x="652506" y="1901402"/>
              <a:ext cx="507983" cy="385690"/>
              <a:chOff x="652506" y="1901402"/>
              <a:chExt cx="507983" cy="385690"/>
            </a:xfrm>
          </p:grpSpPr>
          <p:sp>
            <p:nvSpPr>
              <p:cNvPr id="9" name="Rectangle 8"/>
              <p:cNvSpPr/>
              <p:nvPr/>
            </p:nvSpPr>
            <p:spPr>
              <a:xfrm>
                <a:off x="652506" y="1901402"/>
                <a:ext cx="507983" cy="385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nvGrpSpPr>
              <p:cNvPr id="10" name="Group 9"/>
              <p:cNvGrpSpPr/>
              <p:nvPr/>
            </p:nvGrpSpPr>
            <p:grpSpPr>
              <a:xfrm>
                <a:off x="724627" y="2033762"/>
                <a:ext cx="348062" cy="0"/>
                <a:chOff x="1741715" y="4429919"/>
                <a:chExt cx="1611085" cy="0"/>
              </a:xfrm>
            </p:grpSpPr>
            <p:cxnSp>
              <p:nvCxnSpPr>
                <p:cNvPr id="18" name="Straight Connector 17"/>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24627" y="2106728"/>
                <a:ext cx="348062" cy="0"/>
                <a:chOff x="1741715" y="4429919"/>
                <a:chExt cx="1611085" cy="0"/>
              </a:xfrm>
            </p:grpSpPr>
            <p:cxnSp>
              <p:nvCxnSpPr>
                <p:cNvPr id="16" name="Straight Connector 15"/>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724627" y="2179694"/>
                <a:ext cx="348062" cy="0"/>
                <a:chOff x="1741715" y="4429919"/>
                <a:chExt cx="1611085" cy="0"/>
              </a:xfrm>
            </p:grpSpPr>
            <p:cxnSp>
              <p:nvCxnSpPr>
                <p:cNvPr id="14" name="Straight Connector 13"/>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13" name="Freeform 12"/>
            <p:cNvSpPr/>
            <p:nvPr/>
          </p:nvSpPr>
          <p:spPr>
            <a:xfrm>
              <a:off x="348344" y="1690685"/>
              <a:ext cx="721325" cy="438997"/>
            </a:xfrm>
            <a:custGeom>
              <a:avLst/>
              <a:gdLst>
                <a:gd name="connsiteX0" fmla="*/ 0 w 3338822"/>
                <a:gd name="connsiteY0" fmla="*/ 0 h 2032000"/>
                <a:gd name="connsiteX1" fmla="*/ 2656108 w 3338822"/>
                <a:gd name="connsiteY1" fmla="*/ 0 h 2032000"/>
                <a:gd name="connsiteX2" fmla="*/ 3338822 w 3338822"/>
                <a:gd name="connsiteY2" fmla="*/ 770801 h 2032000"/>
                <a:gd name="connsiteX3" fmla="*/ 1182914 w 3338822"/>
                <a:gd name="connsiteY3" fmla="*/ 770801 h 2032000"/>
                <a:gd name="connsiteX4" fmla="*/ 1182914 w 3338822"/>
                <a:gd name="connsiteY4" fmla="*/ 2032000 h 2032000"/>
                <a:gd name="connsiteX5" fmla="*/ 0 w 3338822"/>
                <a:gd name="connsiteY5" fmla="*/ 2032000 h 2032000"/>
                <a:gd name="connsiteX6" fmla="*/ 899892 w 3338822"/>
                <a:gd name="connsiteY6" fmla="*/ 101600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8822" h="2032000">
                  <a:moveTo>
                    <a:pt x="0" y="0"/>
                  </a:moveTo>
                  <a:lnTo>
                    <a:pt x="2656108" y="0"/>
                  </a:lnTo>
                  <a:lnTo>
                    <a:pt x="3338822" y="770801"/>
                  </a:lnTo>
                  <a:lnTo>
                    <a:pt x="1182914" y="770801"/>
                  </a:lnTo>
                  <a:lnTo>
                    <a:pt x="1182914" y="2032000"/>
                  </a:lnTo>
                  <a:lnTo>
                    <a:pt x="0" y="2032000"/>
                  </a:lnTo>
                  <a:lnTo>
                    <a:pt x="899892" y="1016000"/>
                  </a:lnTo>
                  <a:close/>
                </a:path>
              </a:pathLst>
            </a:custGeom>
            <a:solidFill>
              <a:srgbClr val="76A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black"/>
                </a:solidFill>
              </a:endParaRPr>
            </a:p>
          </p:txBody>
        </p:sp>
      </p:grpSp>
      <p:sp>
        <p:nvSpPr>
          <p:cNvPr id="23" name="Text Placeholder 22"/>
          <p:cNvSpPr>
            <a:spLocks noGrp="1"/>
          </p:cNvSpPr>
          <p:nvPr>
            <p:ph type="body" sz="quarter" idx="13"/>
          </p:nvPr>
        </p:nvSpPr>
        <p:spPr>
          <a:xfrm>
            <a:off x="278606" y="1404258"/>
            <a:ext cx="1371600" cy="653256"/>
          </a:xfrm>
        </p:spPr>
        <p:style>
          <a:lnRef idx="0">
            <a:scrgbClr r="0" g="0" b="0"/>
          </a:lnRef>
          <a:fillRef idx="1003">
            <a:schemeClr val="lt1"/>
          </a:fillRef>
          <a:effectRef idx="0">
            <a:scrgbClr r="0" g="0" b="0"/>
          </a:effectRef>
          <a:fontRef idx="major"/>
        </p:style>
        <p:txBody>
          <a:bodyPr wrap="square">
            <a:spAutoFit/>
          </a:bodyPr>
          <a:lstStyle>
            <a:lvl1pPr marL="0" indent="0">
              <a:buNone/>
              <a:defRPr lang="en-US" sz="1350" smtClean="0">
                <a:latin typeface="+mj-lt"/>
                <a:ea typeface="+mj-ea"/>
                <a:cs typeface="+mj-cs"/>
              </a:defRPr>
            </a:lvl1pPr>
            <a:lvl2pPr>
              <a:defRPr lang="en-US" sz="1350" smtClean="0">
                <a:latin typeface="+mj-lt"/>
                <a:ea typeface="+mj-ea"/>
                <a:cs typeface="+mj-cs"/>
              </a:defRPr>
            </a:lvl2pPr>
            <a:lvl3pPr>
              <a:defRPr lang="en-US" sz="1350" smtClean="0">
                <a:latin typeface="+mj-lt"/>
                <a:ea typeface="+mj-ea"/>
                <a:cs typeface="+mj-cs"/>
              </a:defRPr>
            </a:lvl3pPr>
            <a:lvl4pPr>
              <a:defRPr lang="en-US" smtClean="0">
                <a:latin typeface="+mj-lt"/>
                <a:ea typeface="+mj-ea"/>
                <a:cs typeface="+mj-cs"/>
              </a:defRPr>
            </a:lvl4pPr>
            <a:lvl5pPr>
              <a:defRPr lang="en-US">
                <a:latin typeface="+mj-lt"/>
                <a:ea typeface="+mj-ea"/>
                <a:cs typeface="+mj-cs"/>
              </a:defRPr>
            </a:lvl5pPr>
          </a:lstStyle>
          <a:p>
            <a:pPr marL="0" lvl="0"/>
            <a:r>
              <a:rPr lang="en-US" dirty="0" smtClean="0"/>
              <a:t>Click to edit Master text styles</a:t>
            </a:r>
            <a:endParaRPr lang="en-US" dirty="0"/>
          </a:p>
        </p:txBody>
      </p:sp>
      <p:sp>
        <p:nvSpPr>
          <p:cNvPr id="21" name="Footer Placeholder 3"/>
          <p:cNvSpPr>
            <a:spLocks noGrp="1"/>
          </p:cNvSpPr>
          <p:nvPr>
            <p:ph type="ftr" sz="quarter" idx="11"/>
          </p:nvPr>
        </p:nvSpPr>
        <p:spPr>
          <a:xfrm>
            <a:off x="815846" y="4767263"/>
            <a:ext cx="3771900" cy="273844"/>
          </a:xfrm>
        </p:spPr>
        <p:txBody>
          <a:bodyPr/>
          <a:lstStyle>
            <a:lvl1pPr algn="l">
              <a:defRPr>
                <a:latin typeface="+mj-lt"/>
              </a:defRPr>
            </a:lvl1pPr>
          </a:lstStyle>
          <a:p>
            <a:r>
              <a:rPr lang="en-US" smtClean="0">
                <a:solidFill>
                  <a:prstClr val="black">
                    <a:tint val="75000"/>
                  </a:prstClr>
                </a:solidFill>
              </a:rPr>
              <a:t>PowerPoint SmartArt Graphics - The complete ready-to-use collection</a:t>
            </a:r>
            <a:endParaRPr lang="en-US">
              <a:solidFill>
                <a:prstClr val="black">
                  <a:tint val="75000"/>
                </a:prstClr>
              </a:solidFill>
            </a:endParaRPr>
          </a:p>
        </p:txBody>
      </p:sp>
    </p:spTree>
    <p:extLst>
      <p:ext uri="{BB962C8B-B14F-4D97-AF65-F5344CB8AC3E}">
        <p14:creationId xmlns:p14="http://schemas.microsoft.com/office/powerpoint/2010/main" val="63013803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Misc">
    <p:spTree>
      <p:nvGrpSpPr>
        <p:cNvPr id="1" name=""/>
        <p:cNvGrpSpPr/>
        <p:nvPr/>
      </p:nvGrpSpPr>
      <p:grpSpPr>
        <a:xfrm>
          <a:off x="0" y="0"/>
          <a:ext cx="0" cy="0"/>
          <a:chOff x="0" y="0"/>
          <a:chExt cx="0" cy="0"/>
        </a:xfrm>
      </p:grpSpPr>
      <p:sp>
        <p:nvSpPr>
          <p:cNvPr id="24" name="Pentagon 23"/>
          <p:cNvSpPr/>
          <p:nvPr userDrawn="1"/>
        </p:nvSpPr>
        <p:spPr>
          <a:xfrm rot="5400000">
            <a:off x="8214367" y="4722825"/>
            <a:ext cx="335756" cy="42198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1949450" y="238126"/>
            <a:ext cx="6565899" cy="994172"/>
          </a:xfrm>
        </p:spPr>
        <p:txBody>
          <a:bodyPr/>
          <a:lstStyle>
            <a:lvl1pPr>
              <a:defRPr b="1"/>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a:xfrm>
            <a:off x="8171253" y="4767263"/>
            <a:ext cx="421983" cy="273844"/>
          </a:xfrm>
        </p:spPr>
        <p:txBody>
          <a:bodyPr/>
          <a:lstStyle>
            <a:lvl1pPr algn="ctr">
              <a:defRPr>
                <a:solidFill>
                  <a:schemeClr val="bg1"/>
                </a:solidFill>
              </a:defRPr>
            </a:lvl1pPr>
          </a:lstStyle>
          <a:p>
            <a:fld id="{C15AD966-9810-4EB9-925F-2A35C0C6E188}" type="slidenum">
              <a:rPr lang="en-US" smtClean="0">
                <a:solidFill>
                  <a:prstClr val="white"/>
                </a:solidFill>
              </a:rPr>
              <a:pPr/>
              <a:t>‹#›</a:t>
            </a:fld>
            <a:endParaRPr lang="en-US">
              <a:solidFill>
                <a:prstClr val="white"/>
              </a:solidFill>
            </a:endParaRPr>
          </a:p>
        </p:txBody>
      </p:sp>
      <p:sp>
        <p:nvSpPr>
          <p:cNvPr id="7" name="TextBox 6"/>
          <p:cNvSpPr txBox="1"/>
          <p:nvPr userDrawn="1"/>
        </p:nvSpPr>
        <p:spPr>
          <a:xfrm>
            <a:off x="546566" y="472062"/>
            <a:ext cx="1517185" cy="526298"/>
          </a:xfrm>
          <a:prstGeom prst="rect">
            <a:avLst/>
          </a:prstGeom>
        </p:spPr>
        <p:txBody>
          <a:bodyPr vert="horz" lIns="68580" tIns="34290" rIns="68580" bIns="34290" rtlCol="0" anchor="ctr">
            <a:normAutofit/>
          </a:bodyPr>
          <a:lstStyle>
            <a:lvl1pPr>
              <a:lnSpc>
                <a:spcPct val="90000"/>
              </a:lnSpc>
              <a:spcBef>
                <a:spcPct val="0"/>
              </a:spcBef>
              <a:buNone/>
              <a:defRPr sz="4400">
                <a:latin typeface="+mj-lt"/>
                <a:ea typeface="+mj-ea"/>
                <a:cs typeface="+mj-cs"/>
              </a:defRPr>
            </a:lvl1pPr>
          </a:lstStyle>
          <a:p>
            <a:r>
              <a:rPr lang="en-US" sz="3300" b="1" dirty="0" err="1" smtClean="0">
                <a:solidFill>
                  <a:prstClr val="white">
                    <a:lumMod val="75000"/>
                  </a:prstClr>
                </a:solidFill>
              </a:rPr>
              <a:t>Misc</a:t>
            </a:r>
            <a:r>
              <a:rPr lang="en-US" sz="3300" b="1" dirty="0" smtClean="0">
                <a:solidFill>
                  <a:prstClr val="white">
                    <a:lumMod val="75000"/>
                  </a:prstClr>
                </a:solidFill>
              </a:rPr>
              <a:t> //</a:t>
            </a:r>
            <a:endParaRPr lang="en-US" sz="3300" b="1" dirty="0">
              <a:solidFill>
                <a:prstClr val="white">
                  <a:lumMod val="75000"/>
                </a:prstClr>
              </a:solidFill>
            </a:endParaRPr>
          </a:p>
        </p:txBody>
      </p:sp>
      <p:grpSp>
        <p:nvGrpSpPr>
          <p:cNvPr id="20" name="Group 19"/>
          <p:cNvGrpSpPr/>
          <p:nvPr userDrawn="1"/>
        </p:nvGrpSpPr>
        <p:grpSpPr>
          <a:xfrm>
            <a:off x="152646" y="4593802"/>
            <a:ext cx="609109" cy="447305"/>
            <a:chOff x="348344" y="1690685"/>
            <a:chExt cx="812145" cy="596407"/>
          </a:xfrm>
        </p:grpSpPr>
        <p:grpSp>
          <p:nvGrpSpPr>
            <p:cNvPr id="6" name="Group 5"/>
            <p:cNvGrpSpPr/>
            <p:nvPr userDrawn="1"/>
          </p:nvGrpSpPr>
          <p:grpSpPr>
            <a:xfrm>
              <a:off x="652506" y="1901402"/>
              <a:ext cx="507983" cy="385690"/>
              <a:chOff x="652506" y="1901402"/>
              <a:chExt cx="507983" cy="385690"/>
            </a:xfrm>
          </p:grpSpPr>
          <p:sp>
            <p:nvSpPr>
              <p:cNvPr id="9" name="Rectangle 8"/>
              <p:cNvSpPr/>
              <p:nvPr/>
            </p:nvSpPr>
            <p:spPr>
              <a:xfrm>
                <a:off x="652506" y="1901402"/>
                <a:ext cx="507983" cy="38569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nvGrpSpPr>
              <p:cNvPr id="10" name="Group 9"/>
              <p:cNvGrpSpPr/>
              <p:nvPr/>
            </p:nvGrpSpPr>
            <p:grpSpPr>
              <a:xfrm>
                <a:off x="724627" y="2033762"/>
                <a:ext cx="348062" cy="0"/>
                <a:chOff x="1741715" y="4429919"/>
                <a:chExt cx="1611085" cy="0"/>
              </a:xfrm>
            </p:grpSpPr>
            <p:cxnSp>
              <p:nvCxnSpPr>
                <p:cNvPr id="18" name="Straight Connector 17"/>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24627" y="2106728"/>
                <a:ext cx="348062" cy="0"/>
                <a:chOff x="1741715" y="4429919"/>
                <a:chExt cx="1611085" cy="0"/>
              </a:xfrm>
            </p:grpSpPr>
            <p:cxnSp>
              <p:nvCxnSpPr>
                <p:cNvPr id="16" name="Straight Connector 15"/>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724627" y="2179694"/>
                <a:ext cx="348062" cy="0"/>
                <a:chOff x="1741715" y="4429919"/>
                <a:chExt cx="1611085" cy="0"/>
              </a:xfrm>
            </p:grpSpPr>
            <p:cxnSp>
              <p:nvCxnSpPr>
                <p:cNvPr id="14" name="Straight Connector 13"/>
                <p:cNvCxnSpPr/>
                <p:nvPr/>
              </p:nvCxnSpPr>
              <p:spPr>
                <a:xfrm>
                  <a:off x="1741715" y="4429919"/>
                  <a:ext cx="31931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78744" y="4429919"/>
                  <a:ext cx="107405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13" name="Freeform 12"/>
            <p:cNvSpPr/>
            <p:nvPr/>
          </p:nvSpPr>
          <p:spPr>
            <a:xfrm>
              <a:off x="348344" y="1690685"/>
              <a:ext cx="721325" cy="438997"/>
            </a:xfrm>
            <a:custGeom>
              <a:avLst/>
              <a:gdLst>
                <a:gd name="connsiteX0" fmla="*/ 0 w 3338822"/>
                <a:gd name="connsiteY0" fmla="*/ 0 h 2032000"/>
                <a:gd name="connsiteX1" fmla="*/ 2656108 w 3338822"/>
                <a:gd name="connsiteY1" fmla="*/ 0 h 2032000"/>
                <a:gd name="connsiteX2" fmla="*/ 3338822 w 3338822"/>
                <a:gd name="connsiteY2" fmla="*/ 770801 h 2032000"/>
                <a:gd name="connsiteX3" fmla="*/ 1182914 w 3338822"/>
                <a:gd name="connsiteY3" fmla="*/ 770801 h 2032000"/>
                <a:gd name="connsiteX4" fmla="*/ 1182914 w 3338822"/>
                <a:gd name="connsiteY4" fmla="*/ 2032000 h 2032000"/>
                <a:gd name="connsiteX5" fmla="*/ 0 w 3338822"/>
                <a:gd name="connsiteY5" fmla="*/ 2032000 h 2032000"/>
                <a:gd name="connsiteX6" fmla="*/ 899892 w 3338822"/>
                <a:gd name="connsiteY6" fmla="*/ 101600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8822" h="2032000">
                  <a:moveTo>
                    <a:pt x="0" y="0"/>
                  </a:moveTo>
                  <a:lnTo>
                    <a:pt x="2656108" y="0"/>
                  </a:lnTo>
                  <a:lnTo>
                    <a:pt x="3338822" y="770801"/>
                  </a:lnTo>
                  <a:lnTo>
                    <a:pt x="1182914" y="770801"/>
                  </a:lnTo>
                  <a:lnTo>
                    <a:pt x="1182914" y="2032000"/>
                  </a:lnTo>
                  <a:lnTo>
                    <a:pt x="0" y="2032000"/>
                  </a:lnTo>
                  <a:lnTo>
                    <a:pt x="899892" y="1016000"/>
                  </a:lnTo>
                  <a:close/>
                </a:path>
              </a:pathLst>
            </a:custGeom>
            <a:solidFill>
              <a:srgbClr val="76A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black"/>
                </a:solidFill>
              </a:endParaRPr>
            </a:p>
          </p:txBody>
        </p:sp>
      </p:grpSp>
      <p:sp>
        <p:nvSpPr>
          <p:cNvPr id="23" name="Text Placeholder 22"/>
          <p:cNvSpPr>
            <a:spLocks noGrp="1"/>
          </p:cNvSpPr>
          <p:nvPr>
            <p:ph type="body" sz="quarter" idx="13"/>
          </p:nvPr>
        </p:nvSpPr>
        <p:spPr>
          <a:xfrm>
            <a:off x="278606" y="1404258"/>
            <a:ext cx="1371600" cy="653256"/>
          </a:xfrm>
        </p:spPr>
        <p:style>
          <a:lnRef idx="0">
            <a:scrgbClr r="0" g="0" b="0"/>
          </a:lnRef>
          <a:fillRef idx="1003">
            <a:schemeClr val="lt1"/>
          </a:fillRef>
          <a:effectRef idx="0">
            <a:scrgbClr r="0" g="0" b="0"/>
          </a:effectRef>
          <a:fontRef idx="major"/>
        </p:style>
        <p:txBody>
          <a:bodyPr wrap="square">
            <a:spAutoFit/>
          </a:bodyPr>
          <a:lstStyle>
            <a:lvl1pPr marL="0" indent="0">
              <a:buNone/>
              <a:defRPr lang="en-US" sz="1350" smtClean="0">
                <a:latin typeface="+mj-lt"/>
                <a:ea typeface="+mj-ea"/>
                <a:cs typeface="+mj-cs"/>
              </a:defRPr>
            </a:lvl1pPr>
            <a:lvl2pPr>
              <a:defRPr lang="en-US" sz="1350" smtClean="0">
                <a:latin typeface="+mj-lt"/>
                <a:ea typeface="+mj-ea"/>
                <a:cs typeface="+mj-cs"/>
              </a:defRPr>
            </a:lvl2pPr>
            <a:lvl3pPr>
              <a:defRPr lang="en-US" sz="1350" smtClean="0">
                <a:latin typeface="+mj-lt"/>
                <a:ea typeface="+mj-ea"/>
                <a:cs typeface="+mj-cs"/>
              </a:defRPr>
            </a:lvl3pPr>
            <a:lvl4pPr>
              <a:defRPr lang="en-US" smtClean="0">
                <a:latin typeface="+mj-lt"/>
                <a:ea typeface="+mj-ea"/>
                <a:cs typeface="+mj-cs"/>
              </a:defRPr>
            </a:lvl4pPr>
            <a:lvl5pPr>
              <a:defRPr lang="en-US">
                <a:latin typeface="+mj-lt"/>
                <a:ea typeface="+mj-ea"/>
                <a:cs typeface="+mj-cs"/>
              </a:defRPr>
            </a:lvl5pPr>
          </a:lstStyle>
          <a:p>
            <a:pPr marL="0" lvl="0"/>
            <a:r>
              <a:rPr lang="en-US" dirty="0" smtClean="0"/>
              <a:t>Click to edit Master text styles</a:t>
            </a:r>
            <a:endParaRPr lang="en-US" dirty="0"/>
          </a:p>
        </p:txBody>
      </p:sp>
      <p:sp>
        <p:nvSpPr>
          <p:cNvPr id="21" name="Footer Placeholder 3"/>
          <p:cNvSpPr>
            <a:spLocks noGrp="1"/>
          </p:cNvSpPr>
          <p:nvPr>
            <p:ph type="ftr" sz="quarter" idx="11"/>
          </p:nvPr>
        </p:nvSpPr>
        <p:spPr>
          <a:xfrm>
            <a:off x="815846" y="4767263"/>
            <a:ext cx="3771900" cy="273844"/>
          </a:xfrm>
        </p:spPr>
        <p:txBody>
          <a:bodyPr/>
          <a:lstStyle>
            <a:lvl1pPr algn="l">
              <a:defRPr>
                <a:latin typeface="+mj-lt"/>
              </a:defRPr>
            </a:lvl1pPr>
          </a:lstStyle>
          <a:p>
            <a:r>
              <a:rPr lang="en-US" smtClean="0">
                <a:solidFill>
                  <a:prstClr val="black">
                    <a:tint val="75000"/>
                  </a:prstClr>
                </a:solidFill>
              </a:rPr>
              <a:t>PowerPoint SmartArt Graphics - The complete ready-to-use collection</a:t>
            </a:r>
            <a:endParaRPr lang="en-US">
              <a:solidFill>
                <a:prstClr val="black">
                  <a:tint val="75000"/>
                </a:prstClr>
              </a:solidFill>
            </a:endParaRPr>
          </a:p>
        </p:txBody>
      </p:sp>
    </p:spTree>
    <p:extLst>
      <p:ext uri="{BB962C8B-B14F-4D97-AF65-F5344CB8AC3E}">
        <p14:creationId xmlns:p14="http://schemas.microsoft.com/office/powerpoint/2010/main" val="35804697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ubrik + innehåll med bild">
    <p:spTree>
      <p:nvGrpSpPr>
        <p:cNvPr id="1" name=""/>
        <p:cNvGrpSpPr/>
        <p:nvPr/>
      </p:nvGrpSpPr>
      <p:grpSpPr>
        <a:xfrm>
          <a:off x="0" y="0"/>
          <a:ext cx="0" cy="0"/>
          <a:chOff x="0" y="0"/>
          <a:chExt cx="0" cy="0"/>
        </a:xfrm>
      </p:grpSpPr>
      <p:sp>
        <p:nvSpPr>
          <p:cNvPr id="6" name="Rektangel 5"/>
          <p:cNvSpPr/>
          <p:nvPr userDrawn="1"/>
        </p:nvSpPr>
        <p:spPr>
          <a:xfrm>
            <a:off x="206375" y="214064"/>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n>
                <a:noFill/>
              </a:ln>
              <a:solidFill>
                <a:schemeClr val="bg2"/>
              </a:solidFill>
              <a:effectLst/>
            </a:endParaRPr>
          </a:p>
        </p:txBody>
      </p:sp>
      <p:sp>
        <p:nvSpPr>
          <p:cNvPr id="2" name="Rubrik 1"/>
          <p:cNvSpPr>
            <a:spLocks noGrp="1"/>
          </p:cNvSpPr>
          <p:nvPr>
            <p:ph type="title"/>
          </p:nvPr>
        </p:nvSpPr>
        <p:spPr/>
        <p:txBody>
          <a:bodyPr/>
          <a:lstStyle>
            <a:lvl1pPr algn="l">
              <a:defRPr/>
            </a:lvl1pPr>
          </a:lstStyle>
          <a:p>
            <a:r>
              <a:rPr lang="sv-SE" smtClean="0"/>
              <a:t>Klicka här för att ändra format</a:t>
            </a:r>
            <a:endParaRPr lang="sv-SE"/>
          </a:p>
        </p:txBody>
      </p:sp>
      <p:sp>
        <p:nvSpPr>
          <p:cNvPr id="3" name="Platshållare för innehåll 2"/>
          <p:cNvSpPr>
            <a:spLocks noGrp="1"/>
          </p:cNvSpPr>
          <p:nvPr>
            <p:ph idx="1"/>
          </p:nvPr>
        </p:nvSpPr>
        <p:spPr>
          <a:xfrm>
            <a:off x="705600" y="1198800"/>
            <a:ext cx="5184000" cy="3196800"/>
          </a:xfrm>
          <a:prstGeom prst="rect">
            <a:avLst/>
          </a:prstGeom>
        </p:spPr>
        <p:txBody>
          <a:bodyPr/>
          <a:lstStyle>
            <a:lvl1pPr marL="265113" indent="-265113">
              <a:defRPr/>
            </a:lvl1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7" name="Platshållare för sidfot 6"/>
          <p:cNvSpPr>
            <a:spLocks noGrp="1"/>
          </p:cNvSpPr>
          <p:nvPr>
            <p:ph type="ftr" sz="quarter" idx="10"/>
          </p:nvPr>
        </p:nvSpPr>
        <p:spPr/>
        <p:txBody>
          <a:bodyPr/>
          <a:lstStyle/>
          <a:p>
            <a:pPr defTabSz="457200">
              <a:spcBef>
                <a:spcPct val="0"/>
              </a:spcBef>
            </a:pPr>
            <a:endParaRPr lang="sv-SE"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lang="sv-SE" smtClean="0"/>
              <a:pPr defTabSz="457200"/>
              <a:t>‹#›</a:t>
            </a:fld>
            <a:endParaRPr lang="sv-SE" dirty="0"/>
          </a:p>
        </p:txBody>
      </p:sp>
      <p:sp>
        <p:nvSpPr>
          <p:cNvPr id="9" name="Picture Placeholder 6"/>
          <p:cNvSpPr>
            <a:spLocks noGrp="1"/>
          </p:cNvSpPr>
          <p:nvPr>
            <p:ph type="pic" sz="quarter" idx="15" hasCustomPrompt="1"/>
          </p:nvPr>
        </p:nvSpPr>
        <p:spPr>
          <a:xfrm>
            <a:off x="6136624" y="1265424"/>
            <a:ext cx="2273300" cy="2995426"/>
          </a:xfrm>
          <a:solidFill>
            <a:srgbClr val="BFBFBF"/>
          </a:solidFill>
          <a:ln w="38100" cmpd="sng">
            <a:solidFill>
              <a:srgbClr val="FFFFFF"/>
            </a:solidFill>
            <a:miter lim="800000"/>
          </a:ln>
        </p:spPr>
        <p:txBody>
          <a:bodyPr anchor="ctr" anchorCtr="0">
            <a:normAutofit/>
          </a:bodyPr>
          <a:lstStyle>
            <a:lvl1pPr marL="0" indent="0" algn="ctr">
              <a:buNone/>
              <a:defRPr sz="1000">
                <a:solidFill>
                  <a:srgbClr val="00394D"/>
                </a:solidFill>
              </a:defRPr>
            </a:lvl1pPr>
          </a:lstStyle>
          <a:p>
            <a:r>
              <a:rPr lang="en-US" dirty="0" err="1" smtClean="0"/>
              <a:t>Klicka</a:t>
            </a:r>
            <a:r>
              <a:rPr lang="en-US" dirty="0" smtClean="0"/>
              <a:t> </a:t>
            </a:r>
            <a:r>
              <a:rPr lang="en-US" dirty="0" err="1" smtClean="0"/>
              <a:t>på</a:t>
            </a:r>
            <a:r>
              <a:rPr lang="en-US" dirty="0" smtClean="0"/>
              <a:t> </a:t>
            </a:r>
            <a:r>
              <a:rPr lang="en-US" dirty="0" err="1" smtClean="0"/>
              <a:t>ikonen</a:t>
            </a:r>
            <a:r>
              <a:rPr lang="en-US" dirty="0" smtClean="0"/>
              <a:t/>
            </a:r>
            <a:br>
              <a:rPr lang="en-US" dirty="0" smtClean="0"/>
            </a:br>
            <a:r>
              <a:rPr lang="en-US" dirty="0" smtClean="0"/>
              <a:t/>
            </a:r>
            <a:br>
              <a:rPr lang="en-US" dirty="0" smtClean="0"/>
            </a:br>
            <a:r>
              <a:rPr lang="en-US" dirty="0" err="1" smtClean="0"/>
              <a:t>för</a:t>
            </a:r>
            <a:r>
              <a:rPr lang="en-US" dirty="0" smtClean="0"/>
              <a:t> </a:t>
            </a:r>
            <a:r>
              <a:rPr lang="en-US" dirty="0" err="1" smtClean="0"/>
              <a:t>att</a:t>
            </a:r>
            <a:r>
              <a:rPr lang="en-US" dirty="0" smtClean="0"/>
              <a:t> </a:t>
            </a:r>
            <a:r>
              <a:rPr lang="en-US" dirty="0" err="1" smtClean="0"/>
              <a:t>lägga</a:t>
            </a:r>
            <a:r>
              <a:rPr lang="en-US" dirty="0" smtClean="0"/>
              <a:t> till </a:t>
            </a:r>
            <a:r>
              <a:rPr lang="en-US" dirty="0" err="1" smtClean="0"/>
              <a:t>en</a:t>
            </a:r>
            <a:r>
              <a:rPr lang="en-US" dirty="0" smtClean="0"/>
              <a:t> </a:t>
            </a:r>
            <a:r>
              <a:rPr lang="en-US" dirty="0" err="1" smtClean="0"/>
              <a:t>bild</a:t>
            </a:r>
            <a:endParaRPr lang="en-US" dirty="0"/>
          </a:p>
        </p:txBody>
      </p:sp>
    </p:spTree>
    <p:extLst>
      <p:ext uri="{BB962C8B-B14F-4D97-AF65-F5344CB8AC3E}">
        <p14:creationId xmlns:p14="http://schemas.microsoft.com/office/powerpoint/2010/main" val="40174238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ubrik + 3 Bilder med bildtext">
    <p:spTree>
      <p:nvGrpSpPr>
        <p:cNvPr id="1" name=""/>
        <p:cNvGrpSpPr/>
        <p:nvPr/>
      </p:nvGrpSpPr>
      <p:grpSpPr>
        <a:xfrm>
          <a:off x="0" y="0"/>
          <a:ext cx="0" cy="0"/>
          <a:chOff x="0" y="0"/>
          <a:chExt cx="0" cy="0"/>
        </a:xfrm>
      </p:grpSpPr>
      <p:sp>
        <p:nvSpPr>
          <p:cNvPr id="6" name="Rektangel 5"/>
          <p:cNvSpPr/>
          <p:nvPr userDrawn="1"/>
        </p:nvSpPr>
        <p:spPr>
          <a:xfrm>
            <a:off x="206375" y="214064"/>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n>
                <a:noFill/>
              </a:ln>
              <a:solidFill>
                <a:schemeClr val="bg2"/>
              </a:solidFill>
              <a:effectLst/>
            </a:endParaRPr>
          </a:p>
        </p:txBody>
      </p:sp>
      <p:sp>
        <p:nvSpPr>
          <p:cNvPr id="2" name="Rubrik 1"/>
          <p:cNvSpPr>
            <a:spLocks noGrp="1"/>
          </p:cNvSpPr>
          <p:nvPr>
            <p:ph type="title"/>
          </p:nvPr>
        </p:nvSpPr>
        <p:spPr/>
        <p:txBody>
          <a:bodyPr/>
          <a:lstStyle>
            <a:lvl1pPr algn="l">
              <a:defRPr/>
            </a:lvl1pPr>
          </a:lstStyle>
          <a:p>
            <a:r>
              <a:rPr lang="sv-SE" smtClean="0"/>
              <a:t>Klicka här för att ändra format</a:t>
            </a:r>
            <a:endParaRPr lang="sv-SE"/>
          </a:p>
        </p:txBody>
      </p:sp>
      <p:sp>
        <p:nvSpPr>
          <p:cNvPr id="7" name="Platshållare för sidfot 6"/>
          <p:cNvSpPr>
            <a:spLocks noGrp="1"/>
          </p:cNvSpPr>
          <p:nvPr>
            <p:ph type="ftr" sz="quarter" idx="10"/>
          </p:nvPr>
        </p:nvSpPr>
        <p:spPr/>
        <p:txBody>
          <a:bodyPr/>
          <a:lstStyle/>
          <a:p>
            <a:pPr defTabSz="457200">
              <a:spcBef>
                <a:spcPct val="0"/>
              </a:spcBef>
            </a:pPr>
            <a:endParaRPr lang="sv-SE"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lang="sv-SE" smtClean="0"/>
              <a:pPr defTabSz="457200"/>
              <a:t>‹#›</a:t>
            </a:fld>
            <a:endParaRPr lang="sv-SE" dirty="0"/>
          </a:p>
        </p:txBody>
      </p:sp>
      <p:sp>
        <p:nvSpPr>
          <p:cNvPr id="10" name="Text Placeholder 3"/>
          <p:cNvSpPr>
            <a:spLocks noGrp="1"/>
          </p:cNvSpPr>
          <p:nvPr>
            <p:ph type="body" sz="quarter" idx="21" hasCustomPrompt="1"/>
          </p:nvPr>
        </p:nvSpPr>
        <p:spPr>
          <a:xfrm>
            <a:off x="718163" y="3958973"/>
            <a:ext cx="2455679" cy="440388"/>
          </a:xfrm>
        </p:spPr>
        <p:txBody>
          <a:bodyPr lIns="0" tIns="0" rIns="0" bIns="0" numCol="1" spcCol="0">
            <a:normAutofit/>
          </a:bodyPr>
          <a:lstStyle>
            <a:lvl1pPr marL="0" indent="0">
              <a:lnSpc>
                <a:spcPct val="100000"/>
              </a:lnSpc>
              <a:spcBef>
                <a:spcPts val="0"/>
              </a:spcBef>
              <a:spcAft>
                <a:spcPts val="0"/>
              </a:spcAft>
              <a:buClr>
                <a:srgbClr val="4AAB2C"/>
              </a:buClr>
              <a:buSzPct val="100000"/>
              <a:buFontTx/>
              <a:buNone/>
              <a:tabLst>
                <a:tab pos="1165225" algn="l"/>
              </a:tabLst>
              <a:defRPr sz="900" b="0" baseline="0">
                <a:solidFill>
                  <a:srgbClr val="233641"/>
                </a:solidFill>
              </a:defRPr>
            </a:lvl1pPr>
            <a:lvl2pPr marL="742950" indent="-285750">
              <a:buFont typeface="Arial"/>
              <a:buChar char="•"/>
              <a:defRPr sz="2400" b="1">
                <a:solidFill>
                  <a:schemeClr val="bg1"/>
                </a:solidFill>
              </a:defRPr>
            </a:lvl2pPr>
            <a:lvl3pPr marL="1143000" indent="-228600">
              <a:buFont typeface="Arial"/>
              <a:buChar char="•"/>
              <a:defRPr sz="2400" b="1">
                <a:solidFill>
                  <a:schemeClr val="bg1"/>
                </a:solidFill>
              </a:defRPr>
            </a:lvl3pPr>
            <a:lvl4pPr marL="1600200" indent="-228600">
              <a:buFont typeface="Arial"/>
              <a:buChar char="•"/>
              <a:defRPr sz="2400" b="1">
                <a:solidFill>
                  <a:schemeClr val="bg1"/>
                </a:solidFill>
              </a:defRPr>
            </a:lvl4pPr>
            <a:lvl5pPr marL="2057400" indent="-228600">
              <a:buFont typeface="Arial"/>
              <a:buChar char="•"/>
              <a:defRPr sz="2400" b="1">
                <a:solidFill>
                  <a:schemeClr val="bg1"/>
                </a:solidFill>
              </a:defRPr>
            </a:lvl5pPr>
          </a:lstStyle>
          <a:p>
            <a:pPr lvl="0"/>
            <a:r>
              <a:rPr lang="sv-SE" dirty="0" smtClean="0"/>
              <a:t>Bildtext</a:t>
            </a:r>
          </a:p>
        </p:txBody>
      </p:sp>
      <p:sp>
        <p:nvSpPr>
          <p:cNvPr id="11" name="Text Placeholder 3"/>
          <p:cNvSpPr>
            <a:spLocks noGrp="1"/>
          </p:cNvSpPr>
          <p:nvPr>
            <p:ph type="body" sz="quarter" idx="22" hasCustomPrompt="1"/>
          </p:nvPr>
        </p:nvSpPr>
        <p:spPr>
          <a:xfrm>
            <a:off x="3336699" y="3959593"/>
            <a:ext cx="2455679" cy="440388"/>
          </a:xfrm>
        </p:spPr>
        <p:txBody>
          <a:bodyPr lIns="0" tIns="0" rIns="0" bIns="0" numCol="1" spcCol="0">
            <a:normAutofit/>
          </a:bodyPr>
          <a:lstStyle>
            <a:lvl1pPr marL="0" indent="0">
              <a:lnSpc>
                <a:spcPct val="100000"/>
              </a:lnSpc>
              <a:spcBef>
                <a:spcPts val="0"/>
              </a:spcBef>
              <a:spcAft>
                <a:spcPts val="0"/>
              </a:spcAft>
              <a:buClr>
                <a:srgbClr val="4AAB2C"/>
              </a:buClr>
              <a:buSzPct val="100000"/>
              <a:buFontTx/>
              <a:buNone/>
              <a:tabLst>
                <a:tab pos="1165225" algn="l"/>
              </a:tabLst>
              <a:defRPr sz="900" b="0" baseline="0">
                <a:solidFill>
                  <a:srgbClr val="233641"/>
                </a:solidFill>
              </a:defRPr>
            </a:lvl1pPr>
            <a:lvl2pPr marL="742950" indent="-285750">
              <a:buFont typeface="Arial"/>
              <a:buChar char="•"/>
              <a:defRPr sz="2400" b="1">
                <a:solidFill>
                  <a:schemeClr val="bg1"/>
                </a:solidFill>
              </a:defRPr>
            </a:lvl2pPr>
            <a:lvl3pPr marL="1143000" indent="-228600">
              <a:buFont typeface="Arial"/>
              <a:buChar char="•"/>
              <a:defRPr sz="2400" b="1">
                <a:solidFill>
                  <a:schemeClr val="bg1"/>
                </a:solidFill>
              </a:defRPr>
            </a:lvl3pPr>
            <a:lvl4pPr marL="1600200" indent="-228600">
              <a:buFont typeface="Arial"/>
              <a:buChar char="•"/>
              <a:defRPr sz="2400" b="1">
                <a:solidFill>
                  <a:schemeClr val="bg1"/>
                </a:solidFill>
              </a:defRPr>
            </a:lvl4pPr>
            <a:lvl5pPr marL="2057400" indent="-228600">
              <a:buFont typeface="Arial"/>
              <a:buChar char="•"/>
              <a:defRPr sz="2400" b="1">
                <a:solidFill>
                  <a:schemeClr val="bg1"/>
                </a:solidFill>
              </a:defRPr>
            </a:lvl5pPr>
          </a:lstStyle>
          <a:p>
            <a:pPr lvl="0"/>
            <a:r>
              <a:rPr lang="sv-SE" dirty="0" smtClean="0"/>
              <a:t>Bildtext</a:t>
            </a:r>
          </a:p>
        </p:txBody>
      </p:sp>
      <p:sp>
        <p:nvSpPr>
          <p:cNvPr id="12" name="Text Placeholder 3"/>
          <p:cNvSpPr>
            <a:spLocks noGrp="1"/>
          </p:cNvSpPr>
          <p:nvPr>
            <p:ph type="body" sz="quarter" idx="23" hasCustomPrompt="1"/>
          </p:nvPr>
        </p:nvSpPr>
        <p:spPr>
          <a:xfrm>
            <a:off x="5956494" y="3959961"/>
            <a:ext cx="2455679" cy="440388"/>
          </a:xfrm>
        </p:spPr>
        <p:txBody>
          <a:bodyPr lIns="0" tIns="0" rIns="0" bIns="0" numCol="1" spcCol="0">
            <a:normAutofit/>
          </a:bodyPr>
          <a:lstStyle>
            <a:lvl1pPr marL="0" indent="0">
              <a:lnSpc>
                <a:spcPct val="100000"/>
              </a:lnSpc>
              <a:spcBef>
                <a:spcPts val="0"/>
              </a:spcBef>
              <a:spcAft>
                <a:spcPts val="0"/>
              </a:spcAft>
              <a:buClr>
                <a:srgbClr val="4AAB2C"/>
              </a:buClr>
              <a:buSzPct val="100000"/>
              <a:buFontTx/>
              <a:buNone/>
              <a:tabLst>
                <a:tab pos="1165225" algn="l"/>
              </a:tabLst>
              <a:defRPr sz="900" b="0" baseline="0">
                <a:solidFill>
                  <a:srgbClr val="233641"/>
                </a:solidFill>
              </a:defRPr>
            </a:lvl1pPr>
            <a:lvl2pPr marL="742950" indent="-285750">
              <a:buFont typeface="Arial"/>
              <a:buChar char="•"/>
              <a:defRPr sz="2400" b="1">
                <a:solidFill>
                  <a:schemeClr val="bg1"/>
                </a:solidFill>
              </a:defRPr>
            </a:lvl2pPr>
            <a:lvl3pPr marL="1143000" indent="-228600">
              <a:buFont typeface="Arial"/>
              <a:buChar char="•"/>
              <a:defRPr sz="2400" b="1">
                <a:solidFill>
                  <a:schemeClr val="bg1"/>
                </a:solidFill>
              </a:defRPr>
            </a:lvl3pPr>
            <a:lvl4pPr marL="1600200" indent="-228600">
              <a:buFont typeface="Arial"/>
              <a:buChar char="•"/>
              <a:defRPr sz="2400" b="1">
                <a:solidFill>
                  <a:schemeClr val="bg1"/>
                </a:solidFill>
              </a:defRPr>
            </a:lvl4pPr>
            <a:lvl5pPr marL="2057400" indent="-228600">
              <a:buFont typeface="Arial"/>
              <a:buChar char="•"/>
              <a:defRPr sz="2400" b="1">
                <a:solidFill>
                  <a:schemeClr val="bg1"/>
                </a:solidFill>
              </a:defRPr>
            </a:lvl5pPr>
          </a:lstStyle>
          <a:p>
            <a:pPr lvl="0"/>
            <a:r>
              <a:rPr lang="sv-SE" dirty="0" smtClean="0"/>
              <a:t>Bildtext</a:t>
            </a:r>
          </a:p>
        </p:txBody>
      </p:sp>
      <p:sp>
        <p:nvSpPr>
          <p:cNvPr id="13" name="Picture Placeholder 6"/>
          <p:cNvSpPr>
            <a:spLocks noGrp="1"/>
          </p:cNvSpPr>
          <p:nvPr>
            <p:ph type="pic" sz="quarter" idx="15" hasCustomPrompt="1"/>
          </p:nvPr>
        </p:nvSpPr>
        <p:spPr>
          <a:xfrm>
            <a:off x="5946800" y="1265423"/>
            <a:ext cx="2463149" cy="2561162"/>
          </a:xfrm>
          <a:solidFill>
            <a:srgbClr val="BFBFBF"/>
          </a:solidFill>
          <a:ln w="38100" cmpd="sng">
            <a:solidFill>
              <a:srgbClr val="FFFFFF"/>
            </a:solidFill>
            <a:miter lim="800000"/>
          </a:ln>
        </p:spPr>
        <p:txBody>
          <a:bodyPr vert="horz" lIns="0" tIns="45720" rIns="91440" bIns="45720" rtlCol="0" anchor="ctr" anchorCtr="0">
            <a:normAutofit/>
          </a:bodyPr>
          <a:lstStyle>
            <a:lvl1pPr marL="269875" indent="-269875" algn="ctr">
              <a:buNone/>
              <a:defRPr lang="sv-SE" sz="1000" noProof="0" dirty="0" smtClean="0">
                <a:solidFill>
                  <a:srgbClr val="00394D"/>
                </a:solidFill>
              </a:defRPr>
            </a:lvl1pPr>
          </a:lstStyle>
          <a:p>
            <a:pPr marL="0" lvl="0" indent="0" algn="ctr"/>
            <a:r>
              <a:rPr lang="sv-SE" noProof="0" dirty="0" smtClean="0"/>
              <a:t>Klicka på ikonen</a:t>
            </a:r>
            <a:br>
              <a:rPr lang="sv-SE" noProof="0" dirty="0" smtClean="0"/>
            </a:br>
            <a:r>
              <a:rPr lang="sv-SE" noProof="0" dirty="0" smtClean="0"/>
              <a:t/>
            </a:r>
            <a:br>
              <a:rPr lang="sv-SE" noProof="0" dirty="0" smtClean="0"/>
            </a:br>
            <a:r>
              <a:rPr lang="sv-SE" noProof="0" dirty="0" smtClean="0"/>
              <a:t>för att lägga till en bild</a:t>
            </a:r>
          </a:p>
        </p:txBody>
      </p:sp>
      <p:sp>
        <p:nvSpPr>
          <p:cNvPr id="14" name="Picture Placeholder 6"/>
          <p:cNvSpPr>
            <a:spLocks noGrp="1"/>
          </p:cNvSpPr>
          <p:nvPr>
            <p:ph type="pic" sz="quarter" idx="24" hasCustomPrompt="1"/>
          </p:nvPr>
        </p:nvSpPr>
        <p:spPr>
          <a:xfrm>
            <a:off x="3336676" y="1265423"/>
            <a:ext cx="2463149" cy="2561162"/>
          </a:xfrm>
          <a:solidFill>
            <a:srgbClr val="BFBFBF"/>
          </a:solidFill>
          <a:ln w="38100" cmpd="sng">
            <a:solidFill>
              <a:srgbClr val="FFFFFF"/>
            </a:solidFill>
            <a:miter lim="800000"/>
          </a:ln>
        </p:spPr>
        <p:txBody>
          <a:bodyPr vert="horz" lIns="0" tIns="45720" rIns="91440" bIns="45720" rtlCol="0" anchor="ctr" anchorCtr="0">
            <a:normAutofit/>
          </a:bodyPr>
          <a:lstStyle>
            <a:lvl1pPr marL="269875" indent="-269875" algn="ctr">
              <a:buNone/>
              <a:defRPr lang="sv-SE" sz="1000" noProof="0" dirty="0">
                <a:solidFill>
                  <a:srgbClr val="00394D"/>
                </a:solidFill>
              </a:defRPr>
            </a:lvl1pPr>
          </a:lstStyle>
          <a:p>
            <a:pPr marL="0" lvl="0" indent="0" algn="ctr"/>
            <a:r>
              <a:rPr lang="sv-SE" noProof="0" dirty="0" smtClean="0"/>
              <a:t>Klicka på ikonen</a:t>
            </a:r>
            <a:br>
              <a:rPr lang="sv-SE" noProof="0" dirty="0" smtClean="0"/>
            </a:br>
            <a:r>
              <a:rPr lang="sv-SE" noProof="0" dirty="0" smtClean="0"/>
              <a:t/>
            </a:r>
            <a:br>
              <a:rPr lang="sv-SE" noProof="0" dirty="0" smtClean="0"/>
            </a:br>
            <a:r>
              <a:rPr lang="sv-SE" noProof="0" dirty="0" smtClean="0"/>
              <a:t>för att lägga till en bild</a:t>
            </a:r>
            <a:endParaRPr lang="sv-SE" noProof="0" dirty="0"/>
          </a:p>
        </p:txBody>
      </p:sp>
      <p:sp>
        <p:nvSpPr>
          <p:cNvPr id="15" name="Picture Placeholder 6"/>
          <p:cNvSpPr>
            <a:spLocks noGrp="1"/>
          </p:cNvSpPr>
          <p:nvPr>
            <p:ph type="pic" sz="quarter" idx="25" hasCustomPrompt="1"/>
          </p:nvPr>
        </p:nvSpPr>
        <p:spPr>
          <a:xfrm>
            <a:off x="719138" y="1254125"/>
            <a:ext cx="2463149" cy="2561162"/>
          </a:xfrm>
          <a:solidFill>
            <a:srgbClr val="BFBFBF"/>
          </a:solidFill>
          <a:ln w="38100" cmpd="sng">
            <a:solidFill>
              <a:srgbClr val="FFFFFF"/>
            </a:solidFill>
            <a:miter lim="800000"/>
          </a:ln>
        </p:spPr>
        <p:txBody>
          <a:bodyPr vert="horz" lIns="0" tIns="45720" rIns="91440" bIns="45720" rtlCol="0" anchor="ctr" anchorCtr="0">
            <a:normAutofit/>
          </a:bodyPr>
          <a:lstStyle>
            <a:lvl1pPr marL="269875" indent="-269875" algn="ctr">
              <a:buNone/>
              <a:defRPr lang="sv-SE" sz="1000" noProof="0" dirty="0" smtClean="0">
                <a:solidFill>
                  <a:srgbClr val="00394D"/>
                </a:solidFill>
              </a:defRPr>
            </a:lvl1pPr>
          </a:lstStyle>
          <a:p>
            <a:pPr marL="0" lvl="0" indent="0" algn="ctr"/>
            <a:r>
              <a:rPr lang="sv-SE" noProof="0" dirty="0" smtClean="0"/>
              <a:t>Klicka på ikonen</a:t>
            </a:r>
            <a:br>
              <a:rPr lang="sv-SE" noProof="0" dirty="0" smtClean="0"/>
            </a:br>
            <a:r>
              <a:rPr lang="sv-SE" noProof="0" dirty="0" smtClean="0"/>
              <a:t/>
            </a:r>
            <a:br>
              <a:rPr lang="sv-SE" noProof="0" dirty="0" smtClean="0"/>
            </a:br>
            <a:r>
              <a:rPr lang="sv-SE" noProof="0" dirty="0" smtClean="0"/>
              <a:t>för att lägga till en bild</a:t>
            </a:r>
          </a:p>
        </p:txBody>
      </p:sp>
    </p:spTree>
    <p:extLst>
      <p:ext uri="{BB962C8B-B14F-4D97-AF65-F5344CB8AC3E}">
        <p14:creationId xmlns:p14="http://schemas.microsoft.com/office/powerpoint/2010/main" val="32304172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ubrik + Bild med bildtext">
    <p:spTree>
      <p:nvGrpSpPr>
        <p:cNvPr id="1" name=""/>
        <p:cNvGrpSpPr/>
        <p:nvPr/>
      </p:nvGrpSpPr>
      <p:grpSpPr>
        <a:xfrm>
          <a:off x="0" y="0"/>
          <a:ext cx="0" cy="0"/>
          <a:chOff x="0" y="0"/>
          <a:chExt cx="0" cy="0"/>
        </a:xfrm>
      </p:grpSpPr>
      <p:sp>
        <p:nvSpPr>
          <p:cNvPr id="6" name="Rektangel 5"/>
          <p:cNvSpPr/>
          <p:nvPr userDrawn="1"/>
        </p:nvSpPr>
        <p:spPr>
          <a:xfrm>
            <a:off x="206375" y="214064"/>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n>
                <a:noFill/>
              </a:ln>
              <a:solidFill>
                <a:schemeClr val="bg2"/>
              </a:solidFill>
              <a:effectLst/>
            </a:endParaRPr>
          </a:p>
        </p:txBody>
      </p:sp>
      <p:sp>
        <p:nvSpPr>
          <p:cNvPr id="2" name="Rubrik 1"/>
          <p:cNvSpPr>
            <a:spLocks noGrp="1"/>
          </p:cNvSpPr>
          <p:nvPr>
            <p:ph type="title"/>
          </p:nvPr>
        </p:nvSpPr>
        <p:spPr>
          <a:xfrm>
            <a:off x="705600" y="586800"/>
            <a:ext cx="7707600" cy="396000"/>
          </a:xfrm>
        </p:spPr>
        <p:txBody>
          <a:bodyPr/>
          <a:lstStyle>
            <a:lvl1pPr algn="l">
              <a:defRPr/>
            </a:lvl1pPr>
          </a:lstStyle>
          <a:p>
            <a:r>
              <a:rPr lang="sv-SE" dirty="0" smtClean="0"/>
              <a:t>Klicka här för att ändra format</a:t>
            </a:r>
            <a:endParaRPr lang="sv-SE" dirty="0"/>
          </a:p>
        </p:txBody>
      </p:sp>
      <p:sp>
        <p:nvSpPr>
          <p:cNvPr id="7" name="Platshållare för sidfot 6"/>
          <p:cNvSpPr>
            <a:spLocks noGrp="1"/>
          </p:cNvSpPr>
          <p:nvPr>
            <p:ph type="ftr" sz="quarter" idx="10"/>
          </p:nvPr>
        </p:nvSpPr>
        <p:spPr/>
        <p:txBody>
          <a:bodyPr/>
          <a:lstStyle/>
          <a:p>
            <a:pPr defTabSz="457200">
              <a:spcBef>
                <a:spcPct val="0"/>
              </a:spcBef>
            </a:pPr>
            <a:endParaRPr lang="sv-SE"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lang="sv-SE" smtClean="0"/>
              <a:pPr defTabSz="457200"/>
              <a:t>‹#›</a:t>
            </a:fld>
            <a:endParaRPr lang="sv-SE" dirty="0"/>
          </a:p>
        </p:txBody>
      </p:sp>
      <p:sp>
        <p:nvSpPr>
          <p:cNvPr id="9" name="Platshållare för text 4"/>
          <p:cNvSpPr>
            <a:spLocks noGrp="1"/>
          </p:cNvSpPr>
          <p:nvPr>
            <p:ph type="body" sz="quarter" idx="13"/>
          </p:nvPr>
        </p:nvSpPr>
        <p:spPr>
          <a:xfrm>
            <a:off x="5943600" y="1198800"/>
            <a:ext cx="2469600" cy="3197225"/>
          </a:xfrm>
        </p:spPr>
        <p:txBody>
          <a:bodyPr/>
          <a:lstStyle>
            <a:lvl1pPr marL="0" indent="0">
              <a:buNone/>
              <a:defRPr/>
            </a:lvl1pPr>
            <a:lvl2pPr marL="625475" indent="-257175">
              <a:defRPr/>
            </a:lvl2pPr>
            <a:lvl3pPr marL="1074738" indent="-247650">
              <a:defRPr/>
            </a:lvl3pPr>
            <a:lvl4pPr marL="1347788" indent="-152400">
              <a:defRPr/>
            </a:lvl4pPr>
            <a:lvl5pPr marL="1973263" indent="-238125">
              <a:defRPr/>
            </a:lvl5pPr>
          </a:lstStyle>
          <a:p>
            <a:pPr lvl="0"/>
            <a:r>
              <a:rPr lang="sv-SE" dirty="0" smtClean="0"/>
              <a:t>Klicka här för att ändra format på bakgrundstexten</a:t>
            </a:r>
          </a:p>
          <a:p>
            <a:pPr lvl="1"/>
            <a:r>
              <a:rPr lang="sv-SE" dirty="0" smtClean="0"/>
              <a:t>Nivå två</a:t>
            </a:r>
          </a:p>
        </p:txBody>
      </p:sp>
      <p:sp>
        <p:nvSpPr>
          <p:cNvPr id="10" name="Picture Placeholder 6"/>
          <p:cNvSpPr>
            <a:spLocks noGrp="1"/>
          </p:cNvSpPr>
          <p:nvPr>
            <p:ph type="pic" sz="quarter" idx="25" hasCustomPrompt="1"/>
          </p:nvPr>
        </p:nvSpPr>
        <p:spPr>
          <a:xfrm>
            <a:off x="719138" y="1254127"/>
            <a:ext cx="5073650" cy="2566988"/>
          </a:xfrm>
          <a:solidFill>
            <a:srgbClr val="BFBFBF"/>
          </a:solidFill>
          <a:ln w="38100" cmpd="sng">
            <a:solidFill>
              <a:srgbClr val="FFFFFF"/>
            </a:solidFill>
            <a:miter lim="800000"/>
          </a:ln>
        </p:spPr>
        <p:txBody>
          <a:bodyPr vert="horz" lIns="0" tIns="45720" rIns="91440" bIns="45720" rtlCol="0" anchor="ctr" anchorCtr="0">
            <a:normAutofit/>
          </a:bodyPr>
          <a:lstStyle>
            <a:lvl1pPr marL="269875" indent="-269875" algn="ctr">
              <a:buNone/>
              <a:defRPr lang="sv-SE" sz="1000" noProof="0" dirty="0" smtClean="0">
                <a:solidFill>
                  <a:srgbClr val="00394D"/>
                </a:solidFill>
              </a:defRPr>
            </a:lvl1pPr>
          </a:lstStyle>
          <a:p>
            <a:pPr marL="0" lvl="0" indent="0" algn="ctr"/>
            <a:r>
              <a:rPr lang="sv-SE" noProof="0" dirty="0" smtClean="0"/>
              <a:t>Klicka på ikonen</a:t>
            </a:r>
            <a:br>
              <a:rPr lang="sv-SE" noProof="0" dirty="0" smtClean="0"/>
            </a:br>
            <a:r>
              <a:rPr lang="sv-SE" noProof="0" dirty="0" smtClean="0"/>
              <a:t/>
            </a:r>
            <a:br>
              <a:rPr lang="sv-SE" noProof="0" dirty="0" smtClean="0"/>
            </a:br>
            <a:r>
              <a:rPr lang="sv-SE" noProof="0" dirty="0" smtClean="0"/>
              <a:t>för att lägga till en bild</a:t>
            </a:r>
          </a:p>
        </p:txBody>
      </p:sp>
      <p:sp>
        <p:nvSpPr>
          <p:cNvPr id="11" name="Text Placeholder 3"/>
          <p:cNvSpPr>
            <a:spLocks noGrp="1"/>
          </p:cNvSpPr>
          <p:nvPr>
            <p:ph type="body" sz="quarter" idx="21" hasCustomPrompt="1"/>
          </p:nvPr>
        </p:nvSpPr>
        <p:spPr>
          <a:xfrm>
            <a:off x="718161" y="3958973"/>
            <a:ext cx="5074627" cy="440388"/>
          </a:xfrm>
        </p:spPr>
        <p:txBody>
          <a:bodyPr lIns="0" tIns="0" rIns="0" bIns="0" numCol="1" spcCol="0">
            <a:normAutofit/>
          </a:bodyPr>
          <a:lstStyle>
            <a:lvl1pPr marL="0" indent="0">
              <a:lnSpc>
                <a:spcPct val="100000"/>
              </a:lnSpc>
              <a:spcBef>
                <a:spcPts val="0"/>
              </a:spcBef>
              <a:spcAft>
                <a:spcPts val="0"/>
              </a:spcAft>
              <a:buClr>
                <a:srgbClr val="4AAB2C"/>
              </a:buClr>
              <a:buSzPct val="100000"/>
              <a:buFontTx/>
              <a:buNone/>
              <a:tabLst>
                <a:tab pos="1165225" algn="l"/>
              </a:tabLst>
              <a:defRPr sz="900" b="0" baseline="0">
                <a:solidFill>
                  <a:srgbClr val="233641"/>
                </a:solidFill>
              </a:defRPr>
            </a:lvl1pPr>
            <a:lvl2pPr marL="742950" indent="-285750">
              <a:buFont typeface="Arial"/>
              <a:buChar char="•"/>
              <a:defRPr sz="2400" b="1">
                <a:solidFill>
                  <a:schemeClr val="bg1"/>
                </a:solidFill>
              </a:defRPr>
            </a:lvl2pPr>
            <a:lvl3pPr marL="1143000" indent="-228600">
              <a:buFont typeface="Arial"/>
              <a:buChar char="•"/>
              <a:defRPr sz="2400" b="1">
                <a:solidFill>
                  <a:schemeClr val="bg1"/>
                </a:solidFill>
              </a:defRPr>
            </a:lvl3pPr>
            <a:lvl4pPr marL="1600200" indent="-228600">
              <a:buFont typeface="Arial"/>
              <a:buChar char="•"/>
              <a:defRPr sz="2400" b="1">
                <a:solidFill>
                  <a:schemeClr val="bg1"/>
                </a:solidFill>
              </a:defRPr>
            </a:lvl4pPr>
            <a:lvl5pPr marL="2057400" indent="-228600">
              <a:buFont typeface="Arial"/>
              <a:buChar char="•"/>
              <a:defRPr sz="2400" b="1">
                <a:solidFill>
                  <a:schemeClr val="bg1"/>
                </a:solidFill>
              </a:defRPr>
            </a:lvl5pPr>
          </a:lstStyle>
          <a:p>
            <a:pPr lvl="0"/>
            <a:r>
              <a:rPr lang="sv-SE" dirty="0" smtClean="0"/>
              <a:t>Bildtext</a:t>
            </a:r>
          </a:p>
        </p:txBody>
      </p:sp>
    </p:spTree>
    <p:extLst>
      <p:ext uri="{BB962C8B-B14F-4D97-AF65-F5344CB8AC3E}">
        <p14:creationId xmlns:p14="http://schemas.microsoft.com/office/powerpoint/2010/main" val="8077195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ubrik och bild">
    <p:spTree>
      <p:nvGrpSpPr>
        <p:cNvPr id="1" name=""/>
        <p:cNvGrpSpPr/>
        <p:nvPr/>
      </p:nvGrpSpPr>
      <p:grpSpPr>
        <a:xfrm>
          <a:off x="0" y="0"/>
          <a:ext cx="0" cy="0"/>
          <a:chOff x="0" y="0"/>
          <a:chExt cx="0" cy="0"/>
        </a:xfrm>
      </p:grpSpPr>
      <p:sp>
        <p:nvSpPr>
          <p:cNvPr id="6" name="Rektangel 5"/>
          <p:cNvSpPr/>
          <p:nvPr userDrawn="1"/>
        </p:nvSpPr>
        <p:spPr>
          <a:xfrm>
            <a:off x="206375" y="214064"/>
            <a:ext cx="8729663" cy="4313497"/>
          </a:xfrm>
          <a:prstGeom prst="rect">
            <a:avLst/>
          </a:prstGeom>
          <a:solidFill>
            <a:srgbClr val="E8F5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n>
                <a:noFill/>
              </a:ln>
              <a:solidFill>
                <a:schemeClr val="bg2"/>
              </a:solidFill>
              <a:effectLst/>
            </a:endParaRPr>
          </a:p>
        </p:txBody>
      </p:sp>
      <p:sp>
        <p:nvSpPr>
          <p:cNvPr id="2" name="Rubrik 1"/>
          <p:cNvSpPr>
            <a:spLocks noGrp="1"/>
          </p:cNvSpPr>
          <p:nvPr>
            <p:ph type="title"/>
          </p:nvPr>
        </p:nvSpPr>
        <p:spPr>
          <a:xfrm>
            <a:off x="705600" y="586800"/>
            <a:ext cx="7707600" cy="396000"/>
          </a:xfrm>
        </p:spPr>
        <p:txBody>
          <a:bodyPr/>
          <a:lstStyle>
            <a:lvl1pPr algn="l">
              <a:defRPr/>
            </a:lvl1pPr>
          </a:lstStyle>
          <a:p>
            <a:r>
              <a:rPr lang="sv-SE" dirty="0" smtClean="0"/>
              <a:t>Klicka här för att ändra format</a:t>
            </a:r>
            <a:endParaRPr lang="sv-SE" dirty="0"/>
          </a:p>
        </p:txBody>
      </p:sp>
      <p:sp>
        <p:nvSpPr>
          <p:cNvPr id="7" name="Platshållare för sidfot 6"/>
          <p:cNvSpPr>
            <a:spLocks noGrp="1"/>
          </p:cNvSpPr>
          <p:nvPr>
            <p:ph type="ftr" sz="quarter" idx="10"/>
          </p:nvPr>
        </p:nvSpPr>
        <p:spPr/>
        <p:txBody>
          <a:bodyPr/>
          <a:lstStyle/>
          <a:p>
            <a:pPr defTabSz="457200">
              <a:spcBef>
                <a:spcPct val="0"/>
              </a:spcBef>
            </a:pPr>
            <a:endParaRPr lang="sv-SE" dirty="0"/>
          </a:p>
        </p:txBody>
      </p:sp>
      <p:sp>
        <p:nvSpPr>
          <p:cNvPr id="8" name="Platshållare för bildnummer 7"/>
          <p:cNvSpPr>
            <a:spLocks noGrp="1"/>
          </p:cNvSpPr>
          <p:nvPr>
            <p:ph type="sldNum" sz="quarter" idx="11"/>
          </p:nvPr>
        </p:nvSpPr>
        <p:spPr/>
        <p:txBody>
          <a:bodyPr/>
          <a:lstStyle/>
          <a:p>
            <a:pPr defTabSz="457200"/>
            <a:fld id="{D42979E0-7723-4711-BE79-E6A8ABD26BF8}" type="slidenum">
              <a:rPr lang="sv-SE" smtClean="0"/>
              <a:pPr defTabSz="457200"/>
              <a:t>‹#›</a:t>
            </a:fld>
            <a:endParaRPr lang="sv-SE" dirty="0"/>
          </a:p>
        </p:txBody>
      </p:sp>
      <p:sp>
        <p:nvSpPr>
          <p:cNvPr id="12" name="Picture Placeholder 6"/>
          <p:cNvSpPr>
            <a:spLocks noGrp="1"/>
          </p:cNvSpPr>
          <p:nvPr>
            <p:ph type="pic" sz="quarter" idx="25" hasCustomPrompt="1"/>
          </p:nvPr>
        </p:nvSpPr>
        <p:spPr>
          <a:xfrm>
            <a:off x="719141" y="1254127"/>
            <a:ext cx="7703437" cy="2852738"/>
          </a:xfrm>
          <a:solidFill>
            <a:srgbClr val="BFBFBF"/>
          </a:solidFill>
          <a:ln w="38100" cmpd="sng">
            <a:solidFill>
              <a:srgbClr val="FFFFFF"/>
            </a:solidFill>
            <a:miter lim="800000"/>
          </a:ln>
        </p:spPr>
        <p:txBody>
          <a:bodyPr vert="horz" lIns="0" tIns="45720" rIns="91440" bIns="45720" rtlCol="0" anchor="ctr" anchorCtr="0">
            <a:normAutofit/>
          </a:bodyPr>
          <a:lstStyle>
            <a:lvl1pPr marL="269875" indent="-269875" algn="ctr">
              <a:buNone/>
              <a:defRPr lang="sv-SE" sz="1000" noProof="0" dirty="0" smtClean="0">
                <a:solidFill>
                  <a:srgbClr val="00394D"/>
                </a:solidFill>
              </a:defRPr>
            </a:lvl1pPr>
          </a:lstStyle>
          <a:p>
            <a:pPr marL="0" lvl="0" indent="0" algn="ctr"/>
            <a:r>
              <a:rPr lang="sv-SE" noProof="0" dirty="0" smtClean="0"/>
              <a:t>Klicka på ikonen</a:t>
            </a:r>
            <a:br>
              <a:rPr lang="sv-SE" noProof="0" dirty="0" smtClean="0"/>
            </a:br>
            <a:r>
              <a:rPr lang="sv-SE" noProof="0" dirty="0" smtClean="0"/>
              <a:t/>
            </a:r>
            <a:br>
              <a:rPr lang="sv-SE" noProof="0" dirty="0" smtClean="0"/>
            </a:br>
            <a:r>
              <a:rPr lang="sv-SE" noProof="0" dirty="0" smtClean="0"/>
              <a:t>för att lägga till en bild</a:t>
            </a:r>
          </a:p>
        </p:txBody>
      </p:sp>
    </p:spTree>
    <p:extLst>
      <p:ext uri="{BB962C8B-B14F-4D97-AF65-F5344CB8AC3E}">
        <p14:creationId xmlns:p14="http://schemas.microsoft.com/office/powerpoint/2010/main" val="17661803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6.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05600" y="586800"/>
            <a:ext cx="7707600" cy="396000"/>
          </a:xfrm>
          <a:prstGeom prst="rect">
            <a:avLst/>
          </a:prstGeom>
        </p:spPr>
        <p:txBody>
          <a:bodyPr vert="horz" lIns="0" tIns="0" rIns="0" bIns="0" rtlCol="0">
            <a:noAutofit/>
          </a:bodyPr>
          <a:lstStyle/>
          <a:p>
            <a:pPr lvl="0" algn="l" defTabSz="457200"/>
            <a:r>
              <a:rPr lang="sv-SE" dirty="0" smtClean="0"/>
              <a:t>Klicka här för att ändra format</a:t>
            </a:r>
            <a:endParaRPr lang="sv-SE" dirty="0"/>
          </a:p>
        </p:txBody>
      </p:sp>
      <p:sp>
        <p:nvSpPr>
          <p:cNvPr id="5" name="Platshållare för sidfot 4"/>
          <p:cNvSpPr>
            <a:spLocks noGrp="1"/>
          </p:cNvSpPr>
          <p:nvPr>
            <p:ph type="ftr" sz="quarter" idx="3"/>
          </p:nvPr>
        </p:nvSpPr>
        <p:spPr>
          <a:xfrm>
            <a:off x="712800" y="4640400"/>
            <a:ext cx="3085200" cy="273844"/>
          </a:xfrm>
          <a:prstGeom prst="rect">
            <a:avLst/>
          </a:prstGeom>
          <a:noFill/>
        </p:spPr>
        <p:txBody>
          <a:bodyPr lIns="0" tIns="0" rIns="0" bIns="0" anchor="ctr" anchorCtr="0">
            <a:noAutofit/>
          </a:bodyPr>
          <a:lstStyle>
            <a:lvl1pPr>
              <a:defRPr lang="sv-SE" sz="1200" b="0" baseline="0">
                <a:solidFill>
                  <a:srgbClr val="19AAEB"/>
                </a:solidFill>
                <a:latin typeface="Arial (Brödtext)"/>
                <a:ea typeface="+mj-ea"/>
                <a:cs typeface="Arial (Brödtext)"/>
              </a:defRPr>
            </a:lvl1pPr>
          </a:lstStyle>
          <a:p>
            <a:pPr defTabSz="457200">
              <a:spcBef>
                <a:spcPct val="0"/>
              </a:spcBef>
            </a:pPr>
            <a:endParaRPr lang="sv-SE" dirty="0"/>
          </a:p>
        </p:txBody>
      </p:sp>
      <p:sp>
        <p:nvSpPr>
          <p:cNvPr id="6" name="Platshållare för bildnummer 5"/>
          <p:cNvSpPr>
            <a:spLocks noGrp="1"/>
          </p:cNvSpPr>
          <p:nvPr>
            <p:ph type="sldNum" sz="quarter" idx="4"/>
          </p:nvPr>
        </p:nvSpPr>
        <p:spPr>
          <a:xfrm>
            <a:off x="140401" y="4640400"/>
            <a:ext cx="566831" cy="273600"/>
          </a:xfrm>
          <a:prstGeom prst="rect">
            <a:avLst/>
          </a:prstGeom>
        </p:spPr>
        <p:txBody>
          <a:bodyPr vert="horz" lIns="91440" tIns="45720" rIns="91440" bIns="45720" rtlCol="0" anchor="ctr"/>
          <a:lstStyle>
            <a:lvl1pPr>
              <a:defRPr lang="sv-SE" sz="1200" smtClean="0">
                <a:solidFill>
                  <a:srgbClr val="19AAEB"/>
                </a:solidFill>
              </a:defRPr>
            </a:lvl1pPr>
          </a:lstStyle>
          <a:p>
            <a:pPr defTabSz="457200"/>
            <a:fld id="{D42979E0-7723-4711-BE79-E6A8ABD26BF8}" type="slidenum">
              <a:rPr lang="sv-SE" smtClean="0"/>
              <a:pPr defTabSz="457200"/>
              <a:t>‹#›</a:t>
            </a:fld>
            <a:endParaRPr lang="sv-SE" dirty="0"/>
          </a:p>
        </p:txBody>
      </p:sp>
      <p:grpSp>
        <p:nvGrpSpPr>
          <p:cNvPr id="7" name="Group 43"/>
          <p:cNvGrpSpPr/>
          <p:nvPr userDrawn="1"/>
        </p:nvGrpSpPr>
        <p:grpSpPr>
          <a:xfrm>
            <a:off x="95401" y="5031741"/>
            <a:ext cx="8953198" cy="111481"/>
            <a:chOff x="117776" y="5031728"/>
            <a:chExt cx="8953198" cy="111481"/>
          </a:xfrm>
          <a:solidFill>
            <a:srgbClr val="19AAEB"/>
          </a:solidFill>
        </p:grpSpPr>
        <p:sp>
          <p:nvSpPr>
            <p:cNvPr id="8" name="Parallelogram 44"/>
            <p:cNvSpPr/>
            <p:nvPr userDrawn="1"/>
          </p:nvSpPr>
          <p:spPr>
            <a:xfrm flipH="1">
              <a:off x="11777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arallelogram 45"/>
            <p:cNvSpPr/>
            <p:nvPr userDrawn="1"/>
          </p:nvSpPr>
          <p:spPr>
            <a:xfrm flipH="1">
              <a:off x="44197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Parallelogram 46"/>
            <p:cNvSpPr/>
            <p:nvPr userDrawn="1"/>
          </p:nvSpPr>
          <p:spPr>
            <a:xfrm flipH="1">
              <a:off x="76618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arallelogram 47"/>
            <p:cNvSpPr/>
            <p:nvPr userDrawn="1"/>
          </p:nvSpPr>
          <p:spPr>
            <a:xfrm flipH="1">
              <a:off x="109038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arallelogram 48"/>
            <p:cNvSpPr/>
            <p:nvPr userDrawn="1"/>
          </p:nvSpPr>
          <p:spPr>
            <a:xfrm flipH="1">
              <a:off x="141458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arallelogram 49"/>
            <p:cNvSpPr/>
            <p:nvPr userDrawn="1"/>
          </p:nvSpPr>
          <p:spPr>
            <a:xfrm flipH="1">
              <a:off x="173879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Parallelogram 50"/>
            <p:cNvSpPr/>
            <p:nvPr userDrawn="1"/>
          </p:nvSpPr>
          <p:spPr>
            <a:xfrm flipH="1">
              <a:off x="206299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arallelogram 51"/>
            <p:cNvSpPr/>
            <p:nvPr userDrawn="1"/>
          </p:nvSpPr>
          <p:spPr>
            <a:xfrm flipH="1">
              <a:off x="238719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Parallelogram 52"/>
            <p:cNvSpPr/>
            <p:nvPr userDrawn="1"/>
          </p:nvSpPr>
          <p:spPr>
            <a:xfrm flipH="1">
              <a:off x="271140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Parallelogram 53"/>
            <p:cNvSpPr/>
            <p:nvPr userDrawn="1"/>
          </p:nvSpPr>
          <p:spPr>
            <a:xfrm flipH="1">
              <a:off x="303560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arallelogram 54"/>
            <p:cNvSpPr/>
            <p:nvPr userDrawn="1"/>
          </p:nvSpPr>
          <p:spPr>
            <a:xfrm flipH="1">
              <a:off x="335980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Parallelogram 55"/>
            <p:cNvSpPr/>
            <p:nvPr userDrawn="1"/>
          </p:nvSpPr>
          <p:spPr>
            <a:xfrm flipH="1">
              <a:off x="368400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Parallelogram 56"/>
            <p:cNvSpPr/>
            <p:nvPr userDrawn="1"/>
          </p:nvSpPr>
          <p:spPr>
            <a:xfrm flipH="1">
              <a:off x="400821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Parallelogram 57"/>
            <p:cNvSpPr/>
            <p:nvPr userDrawn="1"/>
          </p:nvSpPr>
          <p:spPr>
            <a:xfrm flipH="1">
              <a:off x="433241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Parallelogram 58"/>
            <p:cNvSpPr/>
            <p:nvPr userDrawn="1"/>
          </p:nvSpPr>
          <p:spPr>
            <a:xfrm flipH="1">
              <a:off x="465661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Parallelogram 59"/>
            <p:cNvSpPr/>
            <p:nvPr userDrawn="1"/>
          </p:nvSpPr>
          <p:spPr>
            <a:xfrm flipH="1">
              <a:off x="498082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Parallelogram 60"/>
            <p:cNvSpPr/>
            <p:nvPr userDrawn="1"/>
          </p:nvSpPr>
          <p:spPr>
            <a:xfrm flipH="1">
              <a:off x="530502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Parallelogram 61"/>
            <p:cNvSpPr/>
            <p:nvPr userDrawn="1"/>
          </p:nvSpPr>
          <p:spPr>
            <a:xfrm flipH="1">
              <a:off x="562922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Parallelogram 62"/>
            <p:cNvSpPr/>
            <p:nvPr userDrawn="1"/>
          </p:nvSpPr>
          <p:spPr>
            <a:xfrm flipH="1">
              <a:off x="595343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Parallelogram 63"/>
            <p:cNvSpPr/>
            <p:nvPr userDrawn="1"/>
          </p:nvSpPr>
          <p:spPr>
            <a:xfrm flipH="1">
              <a:off x="627763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Parallelogram 64"/>
            <p:cNvSpPr/>
            <p:nvPr userDrawn="1"/>
          </p:nvSpPr>
          <p:spPr>
            <a:xfrm flipH="1">
              <a:off x="660183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Parallelogram 65"/>
            <p:cNvSpPr/>
            <p:nvPr userDrawn="1"/>
          </p:nvSpPr>
          <p:spPr>
            <a:xfrm flipH="1">
              <a:off x="692603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66"/>
            <p:cNvSpPr/>
            <p:nvPr userDrawn="1"/>
          </p:nvSpPr>
          <p:spPr>
            <a:xfrm flipH="1">
              <a:off x="725024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arallelogram 67"/>
            <p:cNvSpPr/>
            <p:nvPr userDrawn="1"/>
          </p:nvSpPr>
          <p:spPr>
            <a:xfrm flipH="1">
              <a:off x="757444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Parallelogram 68"/>
            <p:cNvSpPr/>
            <p:nvPr userDrawn="1"/>
          </p:nvSpPr>
          <p:spPr>
            <a:xfrm flipH="1">
              <a:off x="789864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Parallelogram 69"/>
            <p:cNvSpPr/>
            <p:nvPr userDrawn="1"/>
          </p:nvSpPr>
          <p:spPr>
            <a:xfrm flipH="1">
              <a:off x="82228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Parallelogram 70"/>
            <p:cNvSpPr/>
            <p:nvPr userDrawn="1"/>
          </p:nvSpPr>
          <p:spPr>
            <a:xfrm flipH="1">
              <a:off x="854705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Parallelogram 71"/>
            <p:cNvSpPr/>
            <p:nvPr userDrawn="1"/>
          </p:nvSpPr>
          <p:spPr>
            <a:xfrm flipH="1">
              <a:off x="88712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6" name="Picture 38" descr="V_logo_fake.png"/>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7580321" y="4630068"/>
            <a:ext cx="1337683" cy="301644"/>
          </a:xfrm>
          <a:prstGeom prst="rect">
            <a:avLst/>
          </a:prstGeom>
        </p:spPr>
      </p:pic>
      <p:sp>
        <p:nvSpPr>
          <p:cNvPr id="37" name="Platshållare för text 36"/>
          <p:cNvSpPr>
            <a:spLocks noGrp="1"/>
          </p:cNvSpPr>
          <p:nvPr>
            <p:ph type="body" idx="1"/>
          </p:nvPr>
        </p:nvSpPr>
        <p:spPr>
          <a:xfrm>
            <a:off x="705600" y="1200161"/>
            <a:ext cx="7995600" cy="3394075"/>
          </a:xfrm>
          <a:prstGeom prst="rect">
            <a:avLst/>
          </a:prstGeom>
        </p:spPr>
        <p:txBody>
          <a:bodyPr vert="horz" lIns="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extLst>
      <p:ext uri="{BB962C8B-B14F-4D97-AF65-F5344CB8AC3E}">
        <p14:creationId xmlns:p14="http://schemas.microsoft.com/office/powerpoint/2010/main" val="449031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2" r:id="rId4"/>
    <p:sldLayoutId id="2147483661" r:id="rId5"/>
    <p:sldLayoutId id="2147483663" r:id="rId6"/>
    <p:sldLayoutId id="2147483664" r:id="rId7"/>
    <p:sldLayoutId id="2147483665" r:id="rId8"/>
    <p:sldLayoutId id="2147483666" r:id="rId9"/>
    <p:sldLayoutId id="2147483673" r:id="rId10"/>
    <p:sldLayoutId id="2147483674" r:id="rId11"/>
    <p:sldLayoutId id="2147483667" r:id="rId12"/>
    <p:sldLayoutId id="2147483668" r:id="rId13"/>
    <p:sldLayoutId id="2147483671" r:id="rId14"/>
    <p:sldLayoutId id="2147483670" r:id="rId15"/>
    <p:sldLayoutId id="2147483672" r:id="rId16"/>
  </p:sldLayoutIdLst>
  <p:timing>
    <p:tnLst>
      <p:par>
        <p:cTn id="1" dur="indefinite" restart="never" nodeType="tmRoot"/>
      </p:par>
    </p:tnLst>
  </p:timing>
  <p:txStyles>
    <p:titleStyle>
      <a:lvl1pPr algn="ctr" defTabSz="914400" rtl="0" eaLnBrk="1" latinLnBrk="0" hangingPunct="1">
        <a:spcBef>
          <a:spcPct val="0"/>
        </a:spcBef>
        <a:buNone/>
        <a:defRPr lang="sv-SE" sz="2400" b="1" kern="1200" baseline="0" noProof="0" dirty="0">
          <a:solidFill>
            <a:schemeClr val="accent4"/>
          </a:solidFill>
          <a:latin typeface="+mn-lt"/>
          <a:ea typeface="+mn-ea"/>
          <a:cs typeface="+mn-cs"/>
        </a:defRPr>
      </a:lvl1pPr>
    </p:titleStyle>
    <p:bodyStyle>
      <a:lvl1pPr marL="269875" indent="-269875" algn="l" defTabSz="914400" rtl="0" eaLnBrk="1" latinLnBrk="0" hangingPunct="1">
        <a:spcBef>
          <a:spcPts val="1800"/>
        </a:spcBef>
        <a:buClr>
          <a:schemeClr val="accent4"/>
        </a:buClr>
        <a:buSzPct val="100000"/>
        <a:buFont typeface="Arial" panose="020B0604020202020204" pitchFamily="34" charset="0"/>
        <a:buChar char="●"/>
        <a:defRPr lang="sv-SE" sz="1800" b="0" kern="1200" baseline="0" noProof="0" smtClean="0">
          <a:solidFill>
            <a:schemeClr val="tx2"/>
          </a:solidFill>
          <a:latin typeface="+mn-lt"/>
          <a:ea typeface="+mn-ea"/>
          <a:cs typeface="+mn-cs"/>
        </a:defRPr>
      </a:lvl1pPr>
      <a:lvl2pPr marL="714375" indent="-257175" algn="l" defTabSz="914400" rtl="0" eaLnBrk="1" latinLnBrk="0" hangingPunct="1">
        <a:spcBef>
          <a:spcPct val="20000"/>
        </a:spcBef>
        <a:buClr>
          <a:schemeClr val="accent4"/>
        </a:buClr>
        <a:buFont typeface="Arial" panose="020B0604020202020204" pitchFamily="34" charset="0"/>
        <a:buChar char="–"/>
        <a:defRPr lang="sv-SE" sz="1800" b="0" i="0" kern="1200" noProof="0" dirty="0" smtClean="0">
          <a:solidFill>
            <a:schemeClr val="tx2"/>
          </a:solidFill>
          <a:latin typeface="+mn-lt"/>
          <a:ea typeface="+mn-ea"/>
          <a:cs typeface="+mn-cs"/>
        </a:defRPr>
      </a:lvl2pPr>
      <a:lvl3pPr marL="1162050" indent="-247650" algn="l" defTabSz="914400" rtl="0" eaLnBrk="1" latinLnBrk="0" hangingPunct="1">
        <a:spcBef>
          <a:spcPct val="20000"/>
        </a:spcBef>
        <a:buClr>
          <a:schemeClr val="accent4"/>
        </a:buClr>
        <a:buFont typeface="Arial" panose="020B0604020202020204" pitchFamily="34" charset="0"/>
        <a:buChar char="•"/>
        <a:tabLst/>
        <a:defRPr lang="sv-SE" sz="1800" b="0" i="0" kern="1200" noProof="0" dirty="0" smtClean="0">
          <a:solidFill>
            <a:schemeClr val="tx2"/>
          </a:solidFill>
          <a:latin typeface="+mn-lt"/>
          <a:ea typeface="+mn-ea"/>
          <a:cs typeface="+mn-cs"/>
        </a:defRPr>
      </a:lvl3pPr>
      <a:lvl4pPr marL="1524000" indent="-152400" algn="l" defTabSz="914400" rtl="0" eaLnBrk="1" latinLnBrk="0" hangingPunct="1">
        <a:spcBef>
          <a:spcPct val="20000"/>
        </a:spcBef>
        <a:buClr>
          <a:schemeClr val="accent4"/>
        </a:buClr>
        <a:buFont typeface="Calibri" panose="020F0502020204030204" pitchFamily="34" charset="0"/>
        <a:buChar char="̶"/>
        <a:defRPr lang="sv-SE" sz="1800" b="0" i="0" kern="1200" noProof="0" dirty="0" smtClean="0">
          <a:solidFill>
            <a:schemeClr val="tx2"/>
          </a:solidFill>
          <a:latin typeface="+mn-lt"/>
          <a:ea typeface="+mn-ea"/>
          <a:cs typeface="+mn-cs"/>
        </a:defRPr>
      </a:lvl4pPr>
      <a:lvl5pPr marL="2066925" indent="-238125" algn="l" defTabSz="914400" rtl="0" eaLnBrk="1" latinLnBrk="0" hangingPunct="1">
        <a:spcBef>
          <a:spcPct val="20000"/>
        </a:spcBef>
        <a:buClr>
          <a:schemeClr val="accent4"/>
        </a:buClr>
        <a:buFont typeface="Arial" panose="020B0604020202020204" pitchFamily="34" charset="0"/>
        <a:buChar char="•"/>
        <a:defRPr lang="sv-SE" sz="1800" b="0" i="0" kern="1200" noProof="0" dirty="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915817" y="2309"/>
            <a:ext cx="5770984" cy="463209"/>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678099" y="4338401"/>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3300800684"/>
      </p:ext>
    </p:extLst>
  </p:cSld>
  <p:clrMap bg1="lt1" tx1="dk1" bg2="lt2" tx2="dk2" accent1="accent1" accent2="accent2" accent3="accent3" accent4="accent4" accent5="accent5" accent6="accent6" hlink="hlink" folHlink="folHlink"/>
  <p:sldLayoutIdLst>
    <p:sldLayoutId id="2147483676" r:id="rId1"/>
    <p:sldLayoutId id="2147483677" r:id="rId2"/>
  </p:sldLayoutIdLst>
  <p:timing>
    <p:tnLst>
      <p:par>
        <p:cTn id="1" dur="indefinite" restart="never" nodeType="tmRoot"/>
      </p:par>
    </p:tnLst>
  </p:timing>
  <p:hf hdr="0" ftr="0" dt="0"/>
  <p:txStyles>
    <p:titleStyle>
      <a:lvl1pPr algn="r" defTabSz="685766" rtl="0" eaLnBrk="1" latinLnBrk="0" hangingPunct="1">
        <a:spcBef>
          <a:spcPct val="0"/>
        </a:spcBef>
        <a:buNone/>
        <a:defRPr sz="24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57162" indent="-257162" algn="l" defTabSz="685766" rtl="0" eaLnBrk="1" latinLnBrk="0" hangingPunct="1">
        <a:spcBef>
          <a:spcPct val="20000"/>
        </a:spcBef>
        <a:buFont typeface="Arial"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557185" indent="-214303" algn="l" defTabSz="685766" rtl="0" eaLnBrk="1" latinLnBrk="0" hangingPunct="1">
        <a:spcBef>
          <a:spcPct val="20000"/>
        </a:spcBef>
        <a:buFont typeface="Arial" pitchFamily="34" charset="0"/>
        <a:buChar char="–"/>
        <a:defRPr sz="21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857207" indent="-171442" algn="l" defTabSz="685766" rtl="0" eaLnBrk="1" latinLnBrk="0" hangingPunct="1">
        <a:spcBef>
          <a:spcPct val="20000"/>
        </a:spcBef>
        <a:buFont typeface="Arial"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090" indent="-171442" algn="l" defTabSz="685766" rtl="0" eaLnBrk="1" latinLnBrk="0" hangingPunct="1">
        <a:spcBef>
          <a:spcPct val="20000"/>
        </a:spcBef>
        <a:buFont typeface="Arial" pitchFamily="34" charset="0"/>
        <a:buChar char="–"/>
        <a:defRPr sz="15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542974" indent="-171442" algn="l" defTabSz="685766" rtl="0" eaLnBrk="1" latinLnBrk="0" hangingPunct="1">
        <a:spcBef>
          <a:spcPct val="20000"/>
        </a:spcBef>
        <a:buFont typeface="Arial" pitchFamily="34" charset="0"/>
        <a:buChar char="»"/>
        <a:defRPr sz="15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885856"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5"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915817" y="2309"/>
            <a:ext cx="5770984" cy="463209"/>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678099" y="4338401"/>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2123721950"/>
      </p:ext>
    </p:extLst>
  </p:cSld>
  <p:clrMap bg1="lt1" tx1="dk1" bg2="lt2" tx2="dk2" accent1="accent1" accent2="accent2" accent3="accent3" accent4="accent4" accent5="accent5" accent6="accent6" hlink="hlink" folHlink="folHlink"/>
  <p:sldLayoutIdLst>
    <p:sldLayoutId id="2147483679" r:id="rId1"/>
    <p:sldLayoutId id="2147483680" r:id="rId2"/>
  </p:sldLayoutIdLst>
  <p:timing>
    <p:tnLst>
      <p:par>
        <p:cTn id="1" dur="indefinite" restart="never" nodeType="tmRoot"/>
      </p:par>
    </p:tnLst>
  </p:timing>
  <p:hf hdr="0" ftr="0" dt="0"/>
  <p:txStyles>
    <p:titleStyle>
      <a:lvl1pPr algn="r" defTabSz="685766" rtl="0" eaLnBrk="1" latinLnBrk="0" hangingPunct="1">
        <a:spcBef>
          <a:spcPct val="0"/>
        </a:spcBef>
        <a:buNone/>
        <a:defRPr sz="24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57162" indent="-257162" algn="l" defTabSz="685766" rtl="0" eaLnBrk="1" latinLnBrk="0" hangingPunct="1">
        <a:spcBef>
          <a:spcPct val="20000"/>
        </a:spcBef>
        <a:buFont typeface="Arial"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557185" indent="-214303" algn="l" defTabSz="685766" rtl="0" eaLnBrk="1" latinLnBrk="0" hangingPunct="1">
        <a:spcBef>
          <a:spcPct val="20000"/>
        </a:spcBef>
        <a:buFont typeface="Arial" pitchFamily="34" charset="0"/>
        <a:buChar char="–"/>
        <a:defRPr sz="21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857207" indent="-171442" algn="l" defTabSz="685766" rtl="0" eaLnBrk="1" latinLnBrk="0" hangingPunct="1">
        <a:spcBef>
          <a:spcPct val="20000"/>
        </a:spcBef>
        <a:buFont typeface="Arial"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090" indent="-171442" algn="l" defTabSz="685766" rtl="0" eaLnBrk="1" latinLnBrk="0" hangingPunct="1">
        <a:spcBef>
          <a:spcPct val="20000"/>
        </a:spcBef>
        <a:buFont typeface="Arial" pitchFamily="34" charset="0"/>
        <a:buChar char="–"/>
        <a:defRPr sz="15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542974" indent="-171442" algn="l" defTabSz="685766" rtl="0" eaLnBrk="1" latinLnBrk="0" hangingPunct="1">
        <a:spcBef>
          <a:spcPct val="20000"/>
        </a:spcBef>
        <a:buFont typeface="Arial" pitchFamily="34" charset="0"/>
        <a:buChar char="»"/>
        <a:defRPr sz="15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885856"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5"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05600" y="586800"/>
            <a:ext cx="7707600" cy="396000"/>
          </a:xfrm>
          <a:prstGeom prst="rect">
            <a:avLst/>
          </a:prstGeom>
        </p:spPr>
        <p:txBody>
          <a:bodyPr vert="horz" lIns="0" tIns="0" rIns="0" bIns="0" rtlCol="0">
            <a:noAutofit/>
          </a:bodyPr>
          <a:lstStyle/>
          <a:p>
            <a:pPr lvl="0" algn="l" defTabSz="457200"/>
            <a:r>
              <a:rPr lang="sv-SE" dirty="0" smtClean="0"/>
              <a:t>Klicka här för att ändra format</a:t>
            </a:r>
            <a:endParaRPr lang="sv-SE" dirty="0"/>
          </a:p>
        </p:txBody>
      </p:sp>
      <p:sp>
        <p:nvSpPr>
          <p:cNvPr id="5" name="Platshållare för sidfot 4"/>
          <p:cNvSpPr>
            <a:spLocks noGrp="1"/>
          </p:cNvSpPr>
          <p:nvPr>
            <p:ph type="ftr" sz="quarter" idx="3"/>
          </p:nvPr>
        </p:nvSpPr>
        <p:spPr>
          <a:xfrm>
            <a:off x="712800" y="4640400"/>
            <a:ext cx="3085200" cy="273844"/>
          </a:xfrm>
          <a:prstGeom prst="rect">
            <a:avLst/>
          </a:prstGeom>
          <a:noFill/>
        </p:spPr>
        <p:txBody>
          <a:bodyPr lIns="0" tIns="0" rIns="0" bIns="0" anchor="ctr" anchorCtr="0">
            <a:noAutofit/>
          </a:bodyPr>
          <a:lstStyle>
            <a:lvl1pPr>
              <a:defRPr lang="sv-SE" sz="1200" b="0" baseline="0">
                <a:solidFill>
                  <a:srgbClr val="19AAEB"/>
                </a:solidFill>
                <a:latin typeface="Arial (Brödtext)"/>
                <a:ea typeface="+mj-ea"/>
                <a:cs typeface="Arial (Brödtext)"/>
              </a:defRPr>
            </a:lvl1pPr>
          </a:lstStyle>
          <a:p>
            <a:pPr defTabSz="457200">
              <a:spcBef>
                <a:spcPct val="0"/>
              </a:spcBef>
            </a:pPr>
            <a:endParaRPr dirty="0"/>
          </a:p>
        </p:txBody>
      </p:sp>
      <p:sp>
        <p:nvSpPr>
          <p:cNvPr id="6" name="Platshållare för bildnummer 5"/>
          <p:cNvSpPr>
            <a:spLocks noGrp="1"/>
          </p:cNvSpPr>
          <p:nvPr>
            <p:ph type="sldNum" sz="quarter" idx="4"/>
          </p:nvPr>
        </p:nvSpPr>
        <p:spPr>
          <a:xfrm>
            <a:off x="140399" y="4640400"/>
            <a:ext cx="566831" cy="273600"/>
          </a:xfrm>
          <a:prstGeom prst="rect">
            <a:avLst/>
          </a:prstGeom>
        </p:spPr>
        <p:txBody>
          <a:bodyPr vert="horz" lIns="91440" tIns="45720" rIns="91440" bIns="45720" rtlCol="0" anchor="ctr"/>
          <a:lstStyle>
            <a:lvl1pPr>
              <a:defRPr lang="sv-SE" sz="1200" smtClean="0">
                <a:solidFill>
                  <a:srgbClr val="19AAEB"/>
                </a:solidFill>
              </a:defRPr>
            </a:lvl1pPr>
          </a:lstStyle>
          <a:p>
            <a:pPr defTabSz="457200"/>
            <a:fld id="{D42979E0-7723-4711-BE79-E6A8ABD26BF8}" type="slidenum">
              <a:rPr/>
              <a:pPr defTabSz="457200"/>
              <a:t>‹#›</a:t>
            </a:fld>
            <a:endParaRPr dirty="0"/>
          </a:p>
        </p:txBody>
      </p:sp>
      <p:grpSp>
        <p:nvGrpSpPr>
          <p:cNvPr id="7" name="Group 43"/>
          <p:cNvGrpSpPr/>
          <p:nvPr userDrawn="1"/>
        </p:nvGrpSpPr>
        <p:grpSpPr>
          <a:xfrm>
            <a:off x="95401" y="5031728"/>
            <a:ext cx="8953198" cy="111481"/>
            <a:chOff x="117776" y="5031728"/>
            <a:chExt cx="8953198" cy="111481"/>
          </a:xfrm>
          <a:solidFill>
            <a:srgbClr val="19AAEB"/>
          </a:solidFill>
        </p:grpSpPr>
        <p:sp>
          <p:nvSpPr>
            <p:cNvPr id="8" name="Parallelogram 44"/>
            <p:cNvSpPr/>
            <p:nvPr userDrawn="1"/>
          </p:nvSpPr>
          <p:spPr>
            <a:xfrm flipH="1">
              <a:off x="11777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9" name="Parallelogram 45"/>
            <p:cNvSpPr/>
            <p:nvPr userDrawn="1"/>
          </p:nvSpPr>
          <p:spPr>
            <a:xfrm flipH="1">
              <a:off x="44197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0" name="Parallelogram 46"/>
            <p:cNvSpPr/>
            <p:nvPr userDrawn="1"/>
          </p:nvSpPr>
          <p:spPr>
            <a:xfrm flipH="1">
              <a:off x="76618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1" name="Parallelogram 47"/>
            <p:cNvSpPr/>
            <p:nvPr userDrawn="1"/>
          </p:nvSpPr>
          <p:spPr>
            <a:xfrm flipH="1">
              <a:off x="109038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2" name="Parallelogram 48"/>
            <p:cNvSpPr/>
            <p:nvPr userDrawn="1"/>
          </p:nvSpPr>
          <p:spPr>
            <a:xfrm flipH="1">
              <a:off x="141458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3" name="Parallelogram 49"/>
            <p:cNvSpPr/>
            <p:nvPr userDrawn="1"/>
          </p:nvSpPr>
          <p:spPr>
            <a:xfrm flipH="1">
              <a:off x="173879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4" name="Parallelogram 50"/>
            <p:cNvSpPr/>
            <p:nvPr userDrawn="1"/>
          </p:nvSpPr>
          <p:spPr>
            <a:xfrm flipH="1">
              <a:off x="206299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5" name="Parallelogram 51"/>
            <p:cNvSpPr/>
            <p:nvPr userDrawn="1"/>
          </p:nvSpPr>
          <p:spPr>
            <a:xfrm flipH="1">
              <a:off x="238719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6" name="Parallelogram 52"/>
            <p:cNvSpPr/>
            <p:nvPr userDrawn="1"/>
          </p:nvSpPr>
          <p:spPr>
            <a:xfrm flipH="1">
              <a:off x="271140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7" name="Parallelogram 53"/>
            <p:cNvSpPr/>
            <p:nvPr userDrawn="1"/>
          </p:nvSpPr>
          <p:spPr>
            <a:xfrm flipH="1">
              <a:off x="303560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8" name="Parallelogram 54"/>
            <p:cNvSpPr/>
            <p:nvPr userDrawn="1"/>
          </p:nvSpPr>
          <p:spPr>
            <a:xfrm flipH="1">
              <a:off x="335980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19" name="Parallelogram 55"/>
            <p:cNvSpPr/>
            <p:nvPr userDrawn="1"/>
          </p:nvSpPr>
          <p:spPr>
            <a:xfrm flipH="1">
              <a:off x="368400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0" name="Parallelogram 56"/>
            <p:cNvSpPr/>
            <p:nvPr userDrawn="1"/>
          </p:nvSpPr>
          <p:spPr>
            <a:xfrm flipH="1">
              <a:off x="400821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1" name="Parallelogram 57"/>
            <p:cNvSpPr/>
            <p:nvPr userDrawn="1"/>
          </p:nvSpPr>
          <p:spPr>
            <a:xfrm flipH="1">
              <a:off x="433241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2" name="Parallelogram 58"/>
            <p:cNvSpPr/>
            <p:nvPr userDrawn="1"/>
          </p:nvSpPr>
          <p:spPr>
            <a:xfrm flipH="1">
              <a:off x="465661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3" name="Parallelogram 59"/>
            <p:cNvSpPr/>
            <p:nvPr userDrawn="1"/>
          </p:nvSpPr>
          <p:spPr>
            <a:xfrm flipH="1">
              <a:off x="498082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4" name="Parallelogram 60"/>
            <p:cNvSpPr/>
            <p:nvPr userDrawn="1"/>
          </p:nvSpPr>
          <p:spPr>
            <a:xfrm flipH="1">
              <a:off x="530502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5" name="Parallelogram 61"/>
            <p:cNvSpPr/>
            <p:nvPr userDrawn="1"/>
          </p:nvSpPr>
          <p:spPr>
            <a:xfrm flipH="1">
              <a:off x="5629227"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6" name="Parallelogram 62"/>
            <p:cNvSpPr/>
            <p:nvPr userDrawn="1"/>
          </p:nvSpPr>
          <p:spPr>
            <a:xfrm flipH="1">
              <a:off x="5953430"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7" name="Parallelogram 63"/>
            <p:cNvSpPr/>
            <p:nvPr userDrawn="1"/>
          </p:nvSpPr>
          <p:spPr>
            <a:xfrm flipH="1">
              <a:off x="6277633"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8" name="Parallelogram 64"/>
            <p:cNvSpPr/>
            <p:nvPr userDrawn="1"/>
          </p:nvSpPr>
          <p:spPr>
            <a:xfrm flipH="1">
              <a:off x="6601836"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29" name="Parallelogram 65"/>
            <p:cNvSpPr/>
            <p:nvPr userDrawn="1"/>
          </p:nvSpPr>
          <p:spPr>
            <a:xfrm flipH="1">
              <a:off x="6926039"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0" name="Parallelogram 66"/>
            <p:cNvSpPr/>
            <p:nvPr userDrawn="1"/>
          </p:nvSpPr>
          <p:spPr>
            <a:xfrm flipH="1">
              <a:off x="7250242"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1" name="Parallelogram 67"/>
            <p:cNvSpPr/>
            <p:nvPr userDrawn="1"/>
          </p:nvSpPr>
          <p:spPr>
            <a:xfrm flipH="1">
              <a:off x="7574445"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2" name="Parallelogram 68"/>
            <p:cNvSpPr/>
            <p:nvPr userDrawn="1"/>
          </p:nvSpPr>
          <p:spPr>
            <a:xfrm flipH="1">
              <a:off x="7898648"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3" name="Parallelogram 69"/>
            <p:cNvSpPr/>
            <p:nvPr userDrawn="1"/>
          </p:nvSpPr>
          <p:spPr>
            <a:xfrm flipH="1">
              <a:off x="82228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4" name="Parallelogram 70"/>
            <p:cNvSpPr/>
            <p:nvPr userDrawn="1"/>
          </p:nvSpPr>
          <p:spPr>
            <a:xfrm flipH="1">
              <a:off x="8547054"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sp>
          <p:nvSpPr>
            <p:cNvPr id="35" name="Parallelogram 71"/>
            <p:cNvSpPr/>
            <p:nvPr userDrawn="1"/>
          </p:nvSpPr>
          <p:spPr>
            <a:xfrm flipH="1">
              <a:off x="8871251" y="5031728"/>
              <a:ext cx="199723" cy="111481"/>
            </a:xfrm>
            <a:prstGeom prst="parallelogram">
              <a:avLst>
                <a:gd name="adj" fmla="val 30436"/>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8F8F8"/>
                </a:solidFill>
              </a:endParaRPr>
            </a:p>
          </p:txBody>
        </p:sp>
      </p:grpSp>
      <p:pic>
        <p:nvPicPr>
          <p:cNvPr id="36" name="Picture 38" descr="V_logo_fake.png"/>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7580297" y="4630068"/>
            <a:ext cx="1337683" cy="301644"/>
          </a:xfrm>
          <a:prstGeom prst="rect">
            <a:avLst/>
          </a:prstGeom>
        </p:spPr>
      </p:pic>
      <p:sp>
        <p:nvSpPr>
          <p:cNvPr id="37" name="Platshållare för text 36"/>
          <p:cNvSpPr>
            <a:spLocks noGrp="1"/>
          </p:cNvSpPr>
          <p:nvPr>
            <p:ph type="body" idx="1"/>
          </p:nvPr>
        </p:nvSpPr>
        <p:spPr>
          <a:xfrm>
            <a:off x="705600" y="1200150"/>
            <a:ext cx="7995600" cy="3394075"/>
          </a:xfrm>
          <a:prstGeom prst="rect">
            <a:avLst/>
          </a:prstGeom>
        </p:spPr>
        <p:txBody>
          <a:bodyPr vert="horz" lIns="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extLst>
      <p:ext uri="{BB962C8B-B14F-4D97-AF65-F5344CB8AC3E}">
        <p14:creationId xmlns:p14="http://schemas.microsoft.com/office/powerpoint/2010/main" val="152189241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iming>
    <p:tnLst>
      <p:par>
        <p:cTn id="1" dur="indefinite" restart="never" nodeType="tmRoot"/>
      </p:par>
    </p:tnLst>
  </p:timing>
  <p:txStyles>
    <p:titleStyle>
      <a:lvl1pPr algn="ctr" defTabSz="914400" rtl="0" eaLnBrk="1" latinLnBrk="0" hangingPunct="1">
        <a:spcBef>
          <a:spcPct val="0"/>
        </a:spcBef>
        <a:buNone/>
        <a:defRPr lang="sv-SE" sz="2400" b="1" kern="1200" baseline="0" noProof="0" dirty="0">
          <a:solidFill>
            <a:schemeClr val="accent4"/>
          </a:solidFill>
          <a:latin typeface="+mn-lt"/>
          <a:ea typeface="+mn-ea"/>
          <a:cs typeface="+mn-cs"/>
        </a:defRPr>
      </a:lvl1pPr>
    </p:titleStyle>
    <p:bodyStyle>
      <a:lvl1pPr marL="269875" indent="-269875" algn="l" defTabSz="914400" rtl="0" eaLnBrk="1" latinLnBrk="0" hangingPunct="1">
        <a:spcBef>
          <a:spcPts val="1800"/>
        </a:spcBef>
        <a:buClr>
          <a:schemeClr val="accent4"/>
        </a:buClr>
        <a:buSzPct val="100000"/>
        <a:buFont typeface="Arial" panose="020B0604020202020204" pitchFamily="34" charset="0"/>
        <a:buChar char="●"/>
        <a:defRPr lang="sv-SE" sz="1800" b="0" kern="1200" baseline="0" noProof="0" smtClean="0">
          <a:solidFill>
            <a:schemeClr val="tx2"/>
          </a:solidFill>
          <a:latin typeface="+mn-lt"/>
          <a:ea typeface="+mn-ea"/>
          <a:cs typeface="+mn-cs"/>
        </a:defRPr>
      </a:lvl1pPr>
      <a:lvl2pPr marL="714375" indent="-257175" algn="l" defTabSz="914400" rtl="0" eaLnBrk="1" latinLnBrk="0" hangingPunct="1">
        <a:spcBef>
          <a:spcPct val="20000"/>
        </a:spcBef>
        <a:buClr>
          <a:schemeClr val="accent4"/>
        </a:buClr>
        <a:buFont typeface="Arial" panose="020B0604020202020204" pitchFamily="34" charset="0"/>
        <a:buChar char="–"/>
        <a:defRPr lang="sv-SE" sz="1800" b="0" i="0" kern="1200" noProof="0" dirty="0" smtClean="0">
          <a:solidFill>
            <a:schemeClr val="tx2"/>
          </a:solidFill>
          <a:latin typeface="+mn-lt"/>
          <a:ea typeface="+mn-ea"/>
          <a:cs typeface="+mn-cs"/>
        </a:defRPr>
      </a:lvl2pPr>
      <a:lvl3pPr marL="1162050" indent="-247650" algn="l" defTabSz="914400" rtl="0" eaLnBrk="1" latinLnBrk="0" hangingPunct="1">
        <a:spcBef>
          <a:spcPct val="20000"/>
        </a:spcBef>
        <a:buClr>
          <a:schemeClr val="accent4"/>
        </a:buClr>
        <a:buFont typeface="Arial" panose="020B0604020202020204" pitchFamily="34" charset="0"/>
        <a:buChar char="•"/>
        <a:tabLst/>
        <a:defRPr lang="sv-SE" sz="1800" b="0" i="0" kern="1200" noProof="0" dirty="0" smtClean="0">
          <a:solidFill>
            <a:schemeClr val="tx2"/>
          </a:solidFill>
          <a:latin typeface="+mn-lt"/>
          <a:ea typeface="+mn-ea"/>
          <a:cs typeface="+mn-cs"/>
        </a:defRPr>
      </a:lvl3pPr>
      <a:lvl4pPr marL="1524000" indent="-152400" algn="l" defTabSz="914400" rtl="0" eaLnBrk="1" latinLnBrk="0" hangingPunct="1">
        <a:spcBef>
          <a:spcPct val="20000"/>
        </a:spcBef>
        <a:buClr>
          <a:schemeClr val="accent4"/>
        </a:buClr>
        <a:buFont typeface="Calibri" panose="020F0502020204030204" pitchFamily="34" charset="0"/>
        <a:buChar char="̶"/>
        <a:defRPr lang="sv-SE" sz="1800" b="0" i="0" kern="1200" noProof="0" dirty="0" smtClean="0">
          <a:solidFill>
            <a:schemeClr val="tx2"/>
          </a:solidFill>
          <a:latin typeface="+mn-lt"/>
          <a:ea typeface="+mn-ea"/>
          <a:cs typeface="+mn-cs"/>
        </a:defRPr>
      </a:lvl4pPr>
      <a:lvl5pPr marL="2066925" indent="-238125" algn="l" defTabSz="914400" rtl="0" eaLnBrk="1" latinLnBrk="0" hangingPunct="1">
        <a:spcBef>
          <a:spcPct val="20000"/>
        </a:spcBef>
        <a:buClr>
          <a:schemeClr val="accent4"/>
        </a:buClr>
        <a:buFont typeface="Arial" panose="020B0604020202020204" pitchFamily="34" charset="0"/>
        <a:buChar char="•"/>
        <a:defRPr lang="sv-SE" sz="1800" b="0" i="0" kern="1200" noProof="0" dirty="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91329"/>
            <a:ext cx="8229600" cy="553998"/>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678099" y="4338401"/>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382091843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Lst>
  <p:hf hdr="0" ftr="0" dt="0"/>
  <p:txStyles>
    <p:titleStyle>
      <a:lvl1pPr algn="r" defTabSz="685766" rtl="0" eaLnBrk="1" latinLnBrk="0" hangingPunct="1">
        <a:spcBef>
          <a:spcPct val="0"/>
        </a:spcBef>
        <a:buNone/>
        <a:defRPr lang="en-US" sz="3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57162" indent="-257162" algn="l" defTabSz="685766"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557185" indent="-214303" algn="l" defTabSz="685766" rtl="0" eaLnBrk="1" latinLnBrk="0" hangingPunct="1">
        <a:spcBef>
          <a:spcPct val="20000"/>
        </a:spcBef>
        <a:buFont typeface="Arial" pitchFamily="34" charset="0"/>
        <a:buChar char="–"/>
        <a:defRPr sz="21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857207" indent="-171442" algn="l" defTabSz="685766" rtl="0" eaLnBrk="1" latinLnBrk="0" hangingPunct="1">
        <a:spcBef>
          <a:spcPct val="20000"/>
        </a:spcBef>
        <a:buFont typeface="Arial" pitchFamily="34" charset="0"/>
        <a:buChar char="•"/>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200090"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542974"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1885856"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5"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solidFill>
                  <a:prstClr val="black">
                    <a:tint val="75000"/>
                  </a:prstClr>
                </a:solidFill>
              </a:rPr>
              <a:t>PowerPoint SmartArt Graphics - The complete ready-to-use collection</a:t>
            </a:r>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68327C5-B821-4FE9-A59A-A60D9EB59A9A}"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rot="5400000">
            <a:off x="8678099" y="4338401"/>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37603229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20" r:id="rId11"/>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api.vasttrafik.se/" TargetMode="External"/><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eveloper.vasttrafik.s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so2bam.vt.net:9443/bamdashboards/vt_dashboard_ap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smtClean="0"/>
              <a:t>Västtrafik</a:t>
            </a:r>
            <a:r>
              <a:rPr lang="sv-SE" dirty="0"/>
              <a:t> </a:t>
            </a:r>
            <a:r>
              <a:rPr lang="sv-SE" dirty="0" smtClean="0"/>
              <a:t>tar kontroll över sin API-hantering</a:t>
            </a:r>
            <a:br>
              <a:rPr lang="sv-SE" dirty="0" smtClean="0"/>
            </a:br>
            <a:r>
              <a:rPr lang="sv-SE" dirty="0"/>
              <a:t/>
            </a:r>
            <a:br>
              <a:rPr lang="sv-SE" dirty="0"/>
            </a:br>
            <a:r>
              <a:rPr lang="sv-SE" sz="1200" dirty="0" smtClean="0"/>
              <a:t>Lars Andersson, ansvarig VT Integrationscenter</a:t>
            </a:r>
            <a:br>
              <a:rPr lang="sv-SE" sz="1200" dirty="0" smtClean="0"/>
            </a:br>
            <a:r>
              <a:rPr lang="sv-SE" sz="1200" dirty="0" smtClean="0"/>
              <a:t>lars.andersson@vasttrafik.se</a:t>
            </a:r>
            <a:endParaRPr lang="sv-SE" dirty="0"/>
          </a:p>
        </p:txBody>
      </p:sp>
      <p:sp>
        <p:nvSpPr>
          <p:cNvPr id="3" name="Underrubrik 2"/>
          <p:cNvSpPr>
            <a:spLocks noGrp="1"/>
          </p:cNvSpPr>
          <p:nvPr>
            <p:ph type="subTitle" idx="1"/>
          </p:nvPr>
        </p:nvSpPr>
        <p:spPr>
          <a:xfrm>
            <a:off x="694800" y="256855"/>
            <a:ext cx="7718400" cy="697146"/>
          </a:xfrm>
        </p:spPr>
        <p:txBody>
          <a:bodyPr>
            <a:normAutofit lnSpcReduction="10000"/>
          </a:bodyPr>
          <a:lstStyle/>
          <a:p>
            <a:r>
              <a:rPr lang="sv-SE" dirty="0" smtClean="0"/>
              <a:t>https://api.vasttrafik.se</a:t>
            </a:r>
          </a:p>
          <a:p>
            <a:r>
              <a:rPr lang="sv-SE" dirty="0" smtClean="0"/>
              <a:t>https://developer.vasttrafik.se</a:t>
            </a:r>
            <a:endParaRPr lang="sv-SE" dirty="0"/>
          </a:p>
        </p:txBody>
      </p:sp>
    </p:spTree>
    <p:extLst>
      <p:ext uri="{BB962C8B-B14F-4D97-AF65-F5344CB8AC3E}">
        <p14:creationId xmlns:p14="http://schemas.microsoft.com/office/powerpoint/2010/main" val="822026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Val av plattform</a:t>
            </a:r>
            <a:endParaRPr lang="sv-SE" dirty="0"/>
          </a:p>
        </p:txBody>
      </p:sp>
      <p:sp>
        <p:nvSpPr>
          <p:cNvPr id="3" name="Platshållare för innehåll 2"/>
          <p:cNvSpPr>
            <a:spLocks noGrp="1"/>
          </p:cNvSpPr>
          <p:nvPr>
            <p:ph idx="1"/>
          </p:nvPr>
        </p:nvSpPr>
        <p:spPr>
          <a:xfrm>
            <a:off x="705599" y="1198800"/>
            <a:ext cx="7739153" cy="3196800"/>
          </a:xfrm>
        </p:spPr>
        <p:txBody>
          <a:bodyPr/>
          <a:lstStyle/>
          <a:p>
            <a:r>
              <a:rPr lang="sv-SE" dirty="0" smtClean="0"/>
              <a:t>Utvärdering och val av plattform</a:t>
            </a:r>
          </a:p>
          <a:p>
            <a:pPr lvl="1"/>
            <a:r>
              <a:rPr lang="sv-SE" dirty="0" smtClean="0"/>
              <a:t>April – Oktober 2014</a:t>
            </a:r>
          </a:p>
          <a:p>
            <a:pPr lvl="1"/>
            <a:r>
              <a:rPr lang="sv-SE" dirty="0" smtClean="0"/>
              <a:t>Förutsättningar: Upphandling enligt LUF (Lag om offentlig upphandling i försörjningssektorn)</a:t>
            </a:r>
          </a:p>
          <a:p>
            <a:pPr lvl="1"/>
            <a:r>
              <a:rPr lang="sv-SE" dirty="0" smtClean="0"/>
              <a:t>Tre leverantörer utvärderades: CA Technologies, </a:t>
            </a:r>
            <a:r>
              <a:rPr lang="sv-SE" dirty="0" err="1" smtClean="0"/>
              <a:t>MuleSoft</a:t>
            </a:r>
            <a:r>
              <a:rPr lang="sv-SE" dirty="0" smtClean="0"/>
              <a:t>, WSO2</a:t>
            </a:r>
          </a:p>
          <a:p>
            <a:pPr lvl="1"/>
            <a:r>
              <a:rPr lang="sv-SE" dirty="0" smtClean="0"/>
              <a:t>Tillvägagångssätt: Granskning av analysrapporter (Forrester </a:t>
            </a:r>
            <a:r>
              <a:rPr lang="sv-SE" dirty="0" err="1" smtClean="0"/>
              <a:t>Wave</a:t>
            </a:r>
            <a:r>
              <a:rPr lang="sv-SE" dirty="0" smtClean="0"/>
              <a:t>), hands-on, dialog med leverantörer, definition av urvalskriterier och rankning</a:t>
            </a:r>
          </a:p>
          <a:p>
            <a:pPr lvl="1"/>
            <a:r>
              <a:rPr lang="sv-SE" dirty="0" smtClean="0"/>
              <a:t>Viktigaste utvalskriterierna: On-</a:t>
            </a:r>
            <a:r>
              <a:rPr lang="sv-SE" dirty="0" err="1" smtClean="0"/>
              <a:t>Premise</a:t>
            </a:r>
            <a:r>
              <a:rPr lang="sv-SE" dirty="0" smtClean="0"/>
              <a:t>, arkitektur, prestanda och skalbarhet, utbyggbarhet, kostnad</a:t>
            </a:r>
          </a:p>
          <a:p>
            <a:endParaRPr lang="sv-SE" dirty="0"/>
          </a:p>
        </p:txBody>
      </p:sp>
    </p:spTree>
    <p:extLst>
      <p:ext uri="{BB962C8B-B14F-4D97-AF65-F5344CB8AC3E}">
        <p14:creationId xmlns:p14="http://schemas.microsoft.com/office/powerpoint/2010/main" val="2125330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Forrester </a:t>
            </a:r>
            <a:r>
              <a:rPr lang="sv-SE" dirty="0" err="1" smtClean="0"/>
              <a:t>Wave</a:t>
            </a:r>
            <a:endParaRPr lang="sv-SE" dirty="0"/>
          </a:p>
        </p:txBody>
      </p:sp>
      <p:pic>
        <p:nvPicPr>
          <p:cNvPr id="4" name="Bildobjek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368" y="1112076"/>
            <a:ext cx="3063668" cy="33265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857" y="1112077"/>
            <a:ext cx="3141345" cy="311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137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Urvalskriterier och rankning</a:t>
            </a:r>
            <a:endParaRPr lang="sv-SE" dirty="0"/>
          </a:p>
        </p:txBody>
      </p:sp>
      <p:sp>
        <p:nvSpPr>
          <p:cNvPr id="4" name="textruta 3"/>
          <p:cNvSpPr txBox="1"/>
          <p:nvPr/>
        </p:nvSpPr>
        <p:spPr>
          <a:xfrm>
            <a:off x="5150871" y="1268440"/>
            <a:ext cx="3610744" cy="2031325"/>
          </a:xfrm>
          <a:prstGeom prst="rect">
            <a:avLst/>
          </a:prstGeom>
          <a:noFill/>
        </p:spPr>
        <p:txBody>
          <a:bodyPr wrap="square" rtlCol="0">
            <a:spAutoFit/>
          </a:bodyPr>
          <a:lstStyle/>
          <a:p>
            <a:pPr marL="285750" indent="-285750">
              <a:buBlip>
                <a:blip r:embed="rId2"/>
              </a:buBlip>
            </a:pPr>
            <a:r>
              <a:rPr lang="sv-SE" dirty="0" err="1" smtClean="0"/>
              <a:t>MuleSoft</a:t>
            </a:r>
            <a:r>
              <a:rPr lang="sv-SE" dirty="0" smtClean="0"/>
              <a:t> gick bort p.g.a. pris och avsaknad av lösning on-</a:t>
            </a:r>
            <a:r>
              <a:rPr lang="sv-SE" dirty="0" err="1" smtClean="0"/>
              <a:t>premise</a:t>
            </a:r>
            <a:endParaRPr lang="sv-SE" dirty="0" smtClean="0"/>
          </a:p>
          <a:p>
            <a:pPr marL="285750" indent="-285750">
              <a:buBlip>
                <a:blip r:embed="rId2"/>
              </a:buBlip>
            </a:pPr>
            <a:endParaRPr lang="sv-SE" dirty="0"/>
          </a:p>
          <a:p>
            <a:pPr marL="285750" indent="-285750">
              <a:buBlip>
                <a:blip r:embed="rId2"/>
              </a:buBlip>
            </a:pPr>
            <a:r>
              <a:rPr lang="sv-SE" dirty="0" smtClean="0"/>
              <a:t>CA Technologies: 20</a:t>
            </a:r>
          </a:p>
          <a:p>
            <a:pPr marL="285750" indent="-285750">
              <a:buBlip>
                <a:blip r:embed="rId2"/>
              </a:buBlip>
            </a:pPr>
            <a:endParaRPr lang="sv-SE" dirty="0"/>
          </a:p>
          <a:p>
            <a:pPr marL="285750" indent="-285750">
              <a:buBlip>
                <a:blip r:embed="rId2"/>
              </a:buBlip>
            </a:pPr>
            <a:r>
              <a:rPr lang="sv-SE" dirty="0" smtClean="0"/>
              <a:t>WSO2: 24</a:t>
            </a:r>
            <a:endParaRPr lang="sv-SE"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049" y="2420568"/>
            <a:ext cx="314286" cy="30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785" y="2979902"/>
            <a:ext cx="314286" cy="30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2439" y="1142308"/>
            <a:ext cx="3533775" cy="3276600"/>
          </a:xfrm>
          <a:prstGeom prst="rect">
            <a:avLst/>
          </a:prstGeom>
        </p:spPr>
      </p:pic>
    </p:spTree>
    <p:extLst>
      <p:ext uri="{BB962C8B-B14F-4D97-AF65-F5344CB8AC3E}">
        <p14:creationId xmlns:p14="http://schemas.microsoft.com/office/powerpoint/2010/main" val="828424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Proof-of-concept</a:t>
            </a:r>
            <a:endParaRPr lang="sv-SE" dirty="0"/>
          </a:p>
        </p:txBody>
      </p:sp>
      <p:sp>
        <p:nvSpPr>
          <p:cNvPr id="3" name="Platshållare för innehåll 2"/>
          <p:cNvSpPr>
            <a:spLocks noGrp="1"/>
          </p:cNvSpPr>
          <p:nvPr>
            <p:ph idx="1"/>
          </p:nvPr>
        </p:nvSpPr>
        <p:spPr>
          <a:xfrm>
            <a:off x="705599" y="1198800"/>
            <a:ext cx="7853453" cy="3196800"/>
          </a:xfrm>
        </p:spPr>
        <p:txBody>
          <a:bodyPr>
            <a:normAutofit fontScale="85000" lnSpcReduction="20000"/>
          </a:bodyPr>
          <a:lstStyle/>
          <a:p>
            <a:r>
              <a:rPr lang="sv-SE" dirty="0" smtClean="0"/>
              <a:t>Oktober – Mars (2015)</a:t>
            </a:r>
          </a:p>
          <a:p>
            <a:r>
              <a:rPr lang="sv-SE" dirty="0" smtClean="0"/>
              <a:t>Målsättning:</a:t>
            </a:r>
          </a:p>
          <a:p>
            <a:pPr lvl="1"/>
            <a:r>
              <a:rPr lang="sv-SE" dirty="0"/>
              <a:t>Procedur för </a:t>
            </a:r>
            <a:r>
              <a:rPr lang="sv-SE" dirty="0" err="1"/>
              <a:t>migrering</a:t>
            </a:r>
            <a:r>
              <a:rPr lang="sv-SE" dirty="0"/>
              <a:t> av användare </a:t>
            </a:r>
            <a:r>
              <a:rPr lang="sv-SE" dirty="0" smtClean="0"/>
              <a:t>från gamla portalen</a:t>
            </a:r>
            <a:endParaRPr lang="sv-SE" i="1" dirty="0"/>
          </a:p>
          <a:p>
            <a:pPr lvl="1"/>
            <a:r>
              <a:rPr lang="sv-SE" dirty="0"/>
              <a:t>Dokumentera befintliga </a:t>
            </a:r>
            <a:r>
              <a:rPr lang="sv-SE" dirty="0" err="1"/>
              <a:t>API’r</a:t>
            </a:r>
            <a:r>
              <a:rPr lang="sv-SE" dirty="0"/>
              <a:t> (</a:t>
            </a:r>
            <a:r>
              <a:rPr lang="sv-SE" dirty="0" err="1" smtClean="0"/>
              <a:t>Swagger</a:t>
            </a:r>
            <a:r>
              <a:rPr lang="sv-SE" dirty="0" smtClean="0"/>
              <a:t> </a:t>
            </a:r>
            <a:r>
              <a:rPr lang="sv-SE" dirty="0" err="1" smtClean="0"/>
              <a:t>aka</a:t>
            </a:r>
            <a:r>
              <a:rPr lang="sv-SE" dirty="0" smtClean="0"/>
              <a:t> </a:t>
            </a:r>
            <a:r>
              <a:rPr lang="sv-SE" dirty="0" err="1" smtClean="0"/>
              <a:t>OpenAPI</a:t>
            </a:r>
            <a:r>
              <a:rPr lang="sv-SE" dirty="0" smtClean="0"/>
              <a:t>)</a:t>
            </a:r>
            <a:endParaRPr lang="sv-SE" dirty="0"/>
          </a:p>
          <a:p>
            <a:pPr lvl="1"/>
            <a:r>
              <a:rPr lang="sv-SE" dirty="0"/>
              <a:t>Verifiera funktionalitet </a:t>
            </a:r>
          </a:p>
          <a:p>
            <a:pPr lvl="1"/>
            <a:r>
              <a:rPr lang="sv-SE" dirty="0"/>
              <a:t>Uppsättning av </a:t>
            </a:r>
            <a:r>
              <a:rPr lang="sv-SE" dirty="0" smtClean="0"/>
              <a:t>plattform (produktionsmiljö)</a:t>
            </a:r>
            <a:endParaRPr lang="sv-SE" dirty="0"/>
          </a:p>
          <a:p>
            <a:r>
              <a:rPr lang="sv-SE" dirty="0" smtClean="0"/>
              <a:t>Genomförande</a:t>
            </a:r>
          </a:p>
          <a:p>
            <a:pPr lvl="1"/>
            <a:r>
              <a:rPr lang="sv-SE" dirty="0"/>
              <a:t>Workshops</a:t>
            </a:r>
          </a:p>
          <a:p>
            <a:pPr lvl="1"/>
            <a:r>
              <a:rPr lang="sv-SE" dirty="0"/>
              <a:t>Installation &amp; konfiguration av programvara</a:t>
            </a:r>
          </a:p>
          <a:p>
            <a:pPr lvl="1"/>
            <a:r>
              <a:rPr lang="sv-SE" dirty="0"/>
              <a:t>Användning av produkten</a:t>
            </a:r>
          </a:p>
          <a:p>
            <a:pPr lvl="1"/>
            <a:r>
              <a:rPr lang="sv-SE" dirty="0"/>
              <a:t>Utveckling av egna programkomponenter</a:t>
            </a:r>
          </a:p>
          <a:p>
            <a:pPr lvl="1"/>
            <a:r>
              <a:rPr lang="sv-SE" dirty="0"/>
              <a:t>Lasttester</a:t>
            </a:r>
          </a:p>
          <a:p>
            <a:pPr lvl="1"/>
            <a:endParaRPr lang="sv-SE" dirty="0"/>
          </a:p>
        </p:txBody>
      </p:sp>
    </p:spTree>
    <p:extLst>
      <p:ext uri="{BB962C8B-B14F-4D97-AF65-F5344CB8AC3E}">
        <p14:creationId xmlns:p14="http://schemas.microsoft.com/office/powerpoint/2010/main" val="246732454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Införande - Fas 1 (API </a:t>
            </a:r>
            <a:r>
              <a:rPr lang="sv-SE" dirty="0" err="1" smtClean="0"/>
              <a:t>Gateway</a:t>
            </a:r>
            <a:r>
              <a:rPr lang="sv-SE" dirty="0" smtClean="0"/>
              <a:t>)</a:t>
            </a:r>
            <a:endParaRPr lang="sv-SE" dirty="0"/>
          </a:p>
        </p:txBody>
      </p:sp>
      <p:sp>
        <p:nvSpPr>
          <p:cNvPr id="3" name="Platshållare för innehåll 2"/>
          <p:cNvSpPr>
            <a:spLocks noGrp="1"/>
          </p:cNvSpPr>
          <p:nvPr>
            <p:ph idx="1"/>
          </p:nvPr>
        </p:nvSpPr>
        <p:spPr>
          <a:xfrm>
            <a:off x="705600" y="1198800"/>
            <a:ext cx="7752600" cy="3196800"/>
          </a:xfrm>
        </p:spPr>
        <p:txBody>
          <a:bodyPr>
            <a:normAutofit/>
          </a:bodyPr>
          <a:lstStyle/>
          <a:p>
            <a:r>
              <a:rPr lang="sv-SE" dirty="0" smtClean="0"/>
              <a:t>April – Juni (2015)</a:t>
            </a:r>
          </a:p>
          <a:p>
            <a:r>
              <a:rPr lang="sv-SE" dirty="0" smtClean="0"/>
              <a:t>Utveckling av egen API </a:t>
            </a:r>
            <a:r>
              <a:rPr lang="sv-SE" dirty="0" err="1" smtClean="0"/>
              <a:t>Dashboard</a:t>
            </a:r>
            <a:endParaRPr lang="sv-SE" dirty="0" smtClean="0"/>
          </a:p>
          <a:p>
            <a:r>
              <a:rPr lang="sv-SE" dirty="0" err="1" smtClean="0"/>
              <a:t>Migrering</a:t>
            </a:r>
            <a:r>
              <a:rPr lang="sv-SE" dirty="0" smtClean="0"/>
              <a:t> av användare från gamla portalen (ca 1500 konton)</a:t>
            </a:r>
          </a:p>
          <a:p>
            <a:r>
              <a:rPr lang="sv-SE" dirty="0" smtClean="0"/>
              <a:t>Analys av befintlig API-trafik</a:t>
            </a:r>
          </a:p>
          <a:p>
            <a:r>
              <a:rPr lang="sv-SE" dirty="0" smtClean="0"/>
              <a:t>Kommunikation med utvecklare</a:t>
            </a:r>
          </a:p>
          <a:p>
            <a:r>
              <a:rPr lang="sv-SE" dirty="0" smtClean="0"/>
              <a:t>Produktionssättning (omstyrning av inkommande trafik) 29 Juni</a:t>
            </a:r>
            <a:endParaRPr lang="sv-SE" dirty="0"/>
          </a:p>
        </p:txBody>
      </p:sp>
    </p:spTree>
    <p:extLst>
      <p:ext uri="{BB962C8B-B14F-4D97-AF65-F5344CB8AC3E}">
        <p14:creationId xmlns:p14="http://schemas.microsoft.com/office/powerpoint/2010/main" val="11842930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Införande – Fas 2 (Utvecklingsportal)</a:t>
            </a:r>
            <a:endParaRPr lang="sv-SE" dirty="0"/>
          </a:p>
        </p:txBody>
      </p:sp>
      <p:sp>
        <p:nvSpPr>
          <p:cNvPr id="3" name="Platshållare för innehåll 2"/>
          <p:cNvSpPr>
            <a:spLocks noGrp="1"/>
          </p:cNvSpPr>
          <p:nvPr>
            <p:ph idx="1"/>
          </p:nvPr>
        </p:nvSpPr>
        <p:spPr>
          <a:xfrm>
            <a:off x="705600" y="1198800"/>
            <a:ext cx="7840006" cy="3196800"/>
          </a:xfrm>
        </p:spPr>
        <p:txBody>
          <a:bodyPr/>
          <a:lstStyle/>
          <a:p>
            <a:r>
              <a:rPr lang="sv-SE" dirty="0" smtClean="0"/>
              <a:t>Juni 2015 – November/December</a:t>
            </a:r>
          </a:p>
          <a:p>
            <a:r>
              <a:rPr lang="sv-SE" dirty="0" smtClean="0"/>
              <a:t>Övergripande design i slutet av Juni</a:t>
            </a:r>
          </a:p>
          <a:p>
            <a:r>
              <a:rPr lang="sv-SE" dirty="0" smtClean="0"/>
              <a:t>Utveckling påbörjad i början av Oktober</a:t>
            </a:r>
          </a:p>
          <a:p>
            <a:r>
              <a:rPr lang="sv-SE" dirty="0" smtClean="0"/>
              <a:t>Lansering i December</a:t>
            </a:r>
            <a:endParaRPr lang="sv-SE" dirty="0"/>
          </a:p>
        </p:txBody>
      </p:sp>
    </p:spTree>
    <p:extLst>
      <p:ext uri="{BB962C8B-B14F-4D97-AF65-F5344CB8AC3E}">
        <p14:creationId xmlns:p14="http://schemas.microsoft.com/office/powerpoint/2010/main" val="244139971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Tid och kostnad (exkl. hårdvara)</a:t>
            </a:r>
            <a:endParaRPr lang="sv-SE" dirty="0"/>
          </a:p>
        </p:txBody>
      </p:sp>
      <p:graphicFrame>
        <p:nvGraphicFramePr>
          <p:cNvPr id="31" name="Chart Placeholder 11"/>
          <p:cNvGraphicFramePr>
            <a:graphicFrameLocks/>
          </p:cNvGraphicFramePr>
          <p:nvPr>
            <p:extLst>
              <p:ext uri="{D42A27DB-BD31-4B8C-83A1-F6EECF244321}">
                <p14:modId xmlns:p14="http://schemas.microsoft.com/office/powerpoint/2010/main" val="1673127954"/>
              </p:ext>
            </p:extLst>
          </p:nvPr>
        </p:nvGraphicFramePr>
        <p:xfrm>
          <a:off x="125893" y="1065757"/>
          <a:ext cx="4427934" cy="3055144"/>
        </p:xfrm>
        <a:graphic>
          <a:graphicData uri="http://schemas.openxmlformats.org/drawingml/2006/chart">
            <c:chart xmlns:c="http://schemas.openxmlformats.org/drawingml/2006/chart" xmlns:r="http://schemas.openxmlformats.org/officeDocument/2006/relationships" r:id="rId2"/>
          </a:graphicData>
        </a:graphic>
      </p:graphicFrame>
      <p:sp>
        <p:nvSpPr>
          <p:cNvPr id="35" name="Oval 12"/>
          <p:cNvSpPr/>
          <p:nvPr/>
        </p:nvSpPr>
        <p:spPr>
          <a:xfrm>
            <a:off x="4059797" y="1206463"/>
            <a:ext cx="432048" cy="43204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sv-SE" dirty="0">
                <a:latin typeface="FontAwesome" pitchFamily="2" charset="0"/>
              </a:rPr>
              <a:t></a:t>
            </a:r>
            <a:endParaRPr lang="en-US" dirty="0">
              <a:solidFill>
                <a:prstClr val="white"/>
              </a:solidFill>
              <a:latin typeface="FontAwesome" pitchFamily="2" charset="0"/>
            </a:endParaRPr>
          </a:p>
        </p:txBody>
      </p:sp>
      <p:sp>
        <p:nvSpPr>
          <p:cNvPr id="38" name="Oval 14"/>
          <p:cNvSpPr/>
          <p:nvPr/>
        </p:nvSpPr>
        <p:spPr>
          <a:xfrm>
            <a:off x="6158043" y="1206463"/>
            <a:ext cx="432048" cy="43204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sv-SE" dirty="0">
                <a:latin typeface="FontAwesome" pitchFamily="2" charset="0"/>
              </a:rPr>
              <a:t></a:t>
            </a:r>
            <a:endParaRPr lang="en-US" dirty="0">
              <a:solidFill>
                <a:prstClr val="white"/>
              </a:solidFill>
              <a:latin typeface="FontAwesome" pitchFamily="2" charset="0"/>
            </a:endParaRPr>
          </a:p>
        </p:txBody>
      </p:sp>
      <p:sp>
        <p:nvSpPr>
          <p:cNvPr id="41" name="Oval 13"/>
          <p:cNvSpPr/>
          <p:nvPr/>
        </p:nvSpPr>
        <p:spPr>
          <a:xfrm>
            <a:off x="4059796" y="2389358"/>
            <a:ext cx="432049" cy="432049"/>
          </a:xfrm>
          <a:prstGeom prst="ellipse">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sv-SE" dirty="0">
                <a:latin typeface="FontAwesome" pitchFamily="2" charset="0"/>
              </a:rPr>
              <a:t></a:t>
            </a:r>
            <a:endParaRPr lang="en-US" dirty="0">
              <a:solidFill>
                <a:prstClr val="white"/>
              </a:solidFill>
              <a:latin typeface="FontAwesome" pitchFamily="2" charset="0"/>
            </a:endParaRPr>
          </a:p>
        </p:txBody>
      </p:sp>
      <p:sp>
        <p:nvSpPr>
          <p:cNvPr id="44" name="Oval 15"/>
          <p:cNvSpPr/>
          <p:nvPr/>
        </p:nvSpPr>
        <p:spPr>
          <a:xfrm>
            <a:off x="6156034" y="2389358"/>
            <a:ext cx="432048"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sv-SE" dirty="0">
                <a:solidFill>
                  <a:schemeClr val="bg1"/>
                </a:solidFill>
                <a:latin typeface="FontAwesome" pitchFamily="2" charset="0"/>
              </a:rPr>
              <a:t></a:t>
            </a:r>
            <a:endParaRPr lang="en-US" dirty="0">
              <a:solidFill>
                <a:schemeClr val="bg1"/>
              </a:solidFill>
              <a:latin typeface="FontAwesome" pitchFamily="2" charset="0"/>
            </a:endParaRPr>
          </a:p>
        </p:txBody>
      </p:sp>
      <p:grpSp>
        <p:nvGrpSpPr>
          <p:cNvPr id="46" name="Group 29"/>
          <p:cNvGrpSpPr/>
          <p:nvPr/>
        </p:nvGrpSpPr>
        <p:grpSpPr>
          <a:xfrm>
            <a:off x="4582866" y="1160526"/>
            <a:ext cx="1494285" cy="731905"/>
            <a:chOff x="7896199" y="4038690"/>
            <a:chExt cx="1992380" cy="975872"/>
          </a:xfrm>
        </p:grpSpPr>
        <p:sp>
          <p:nvSpPr>
            <p:cNvPr id="47" name="Rectangle 24"/>
            <p:cNvSpPr/>
            <p:nvPr/>
          </p:nvSpPr>
          <p:spPr>
            <a:xfrm>
              <a:off x="7896199" y="4337455"/>
              <a:ext cx="1992380" cy="677107"/>
            </a:xfrm>
            <a:prstGeom prst="rect">
              <a:avLst/>
            </a:prstGeom>
          </p:spPr>
          <p:txBody>
            <a:bodyPr wrap="square">
              <a:spAutoFit/>
            </a:bodyPr>
            <a:lstStyle/>
            <a:p>
              <a:pPr defTabSz="685766"/>
              <a:r>
                <a:rPr lang="en-US" sz="900" dirty="0">
                  <a:solidFill>
                    <a:schemeClr val="bg1">
                      <a:lumMod val="25000"/>
                    </a:schemeClr>
                  </a:solidFill>
                </a:rPr>
                <a:t>April – </a:t>
              </a:r>
              <a:r>
                <a:rPr lang="en-US" sz="900" dirty="0" err="1">
                  <a:solidFill>
                    <a:schemeClr val="bg1">
                      <a:lumMod val="25000"/>
                    </a:schemeClr>
                  </a:solidFill>
                </a:rPr>
                <a:t>Oktober</a:t>
              </a:r>
              <a:r>
                <a:rPr lang="en-US" sz="900" dirty="0">
                  <a:solidFill>
                    <a:schemeClr val="bg1">
                      <a:lumMod val="25000"/>
                    </a:schemeClr>
                  </a:solidFill>
                </a:rPr>
                <a:t> </a:t>
              </a:r>
              <a:r>
                <a:rPr lang="en-US" sz="900" dirty="0" smtClean="0">
                  <a:solidFill>
                    <a:schemeClr val="bg1">
                      <a:lumMod val="25000"/>
                    </a:schemeClr>
                  </a:solidFill>
                </a:rPr>
                <a:t>2014</a:t>
              </a:r>
            </a:p>
            <a:p>
              <a:pPr defTabSz="685766"/>
              <a:r>
                <a:rPr lang="en-US" sz="900" dirty="0" smtClean="0">
                  <a:solidFill>
                    <a:schemeClr val="bg1">
                      <a:lumMod val="25000"/>
                    </a:schemeClr>
                  </a:solidFill>
                </a:rPr>
                <a:t>2 </a:t>
              </a:r>
              <a:r>
                <a:rPr lang="en-US" sz="900" dirty="0" err="1" smtClean="0">
                  <a:solidFill>
                    <a:schemeClr val="bg1">
                      <a:lumMod val="25000"/>
                    </a:schemeClr>
                  </a:solidFill>
                </a:rPr>
                <a:t>personer</a:t>
              </a:r>
              <a:r>
                <a:rPr lang="en-US" sz="900" dirty="0" smtClean="0">
                  <a:solidFill>
                    <a:schemeClr val="bg1">
                      <a:lumMod val="25000"/>
                    </a:schemeClr>
                  </a:solidFill>
                </a:rPr>
                <a:t>, </a:t>
              </a:r>
              <a:r>
                <a:rPr lang="en-US" sz="900" dirty="0" err="1" smtClean="0">
                  <a:solidFill>
                    <a:schemeClr val="bg1">
                      <a:lumMod val="25000"/>
                    </a:schemeClr>
                  </a:solidFill>
                </a:rPr>
                <a:t>totalt</a:t>
              </a:r>
              <a:r>
                <a:rPr lang="en-US" sz="900" dirty="0" smtClean="0">
                  <a:solidFill>
                    <a:schemeClr val="bg1">
                      <a:lumMod val="25000"/>
                    </a:schemeClr>
                  </a:solidFill>
                </a:rPr>
                <a:t> 100 </a:t>
              </a:r>
              <a:r>
                <a:rPr lang="en-US" sz="900" dirty="0" err="1" smtClean="0">
                  <a:solidFill>
                    <a:schemeClr val="bg1">
                      <a:lumMod val="25000"/>
                    </a:schemeClr>
                  </a:solidFill>
                </a:rPr>
                <a:t>tim</a:t>
              </a:r>
              <a:endParaRPr lang="en-US" sz="900" dirty="0" smtClean="0">
                <a:solidFill>
                  <a:schemeClr val="bg1">
                    <a:lumMod val="25000"/>
                  </a:schemeClr>
                </a:solidFill>
              </a:endParaRPr>
            </a:p>
            <a:p>
              <a:pPr defTabSz="685766"/>
              <a:r>
                <a:rPr lang="en-US" sz="900" dirty="0" err="1" smtClean="0">
                  <a:solidFill>
                    <a:schemeClr val="bg1">
                      <a:lumMod val="25000"/>
                    </a:schemeClr>
                  </a:solidFill>
                </a:rPr>
                <a:t>Kostnad</a:t>
              </a:r>
              <a:r>
                <a:rPr lang="en-US" sz="900" dirty="0" smtClean="0">
                  <a:solidFill>
                    <a:schemeClr val="bg1">
                      <a:lumMod val="25000"/>
                    </a:schemeClr>
                  </a:solidFill>
                </a:rPr>
                <a:t>: 50 </a:t>
              </a:r>
              <a:r>
                <a:rPr lang="en-US" sz="900" dirty="0" err="1" smtClean="0">
                  <a:solidFill>
                    <a:schemeClr val="bg1">
                      <a:lumMod val="25000"/>
                    </a:schemeClr>
                  </a:solidFill>
                </a:rPr>
                <a:t>tkr</a:t>
              </a:r>
              <a:endParaRPr lang="en-US" sz="900" dirty="0">
                <a:solidFill>
                  <a:schemeClr val="bg1">
                    <a:lumMod val="25000"/>
                  </a:schemeClr>
                </a:solidFill>
              </a:endParaRPr>
            </a:p>
          </p:txBody>
        </p:sp>
        <p:sp>
          <p:nvSpPr>
            <p:cNvPr id="48" name="Rectangle 26"/>
            <p:cNvSpPr/>
            <p:nvPr/>
          </p:nvSpPr>
          <p:spPr>
            <a:xfrm>
              <a:off x="7896200" y="4038690"/>
              <a:ext cx="1896245" cy="400109"/>
            </a:xfrm>
            <a:prstGeom prst="rect">
              <a:avLst/>
            </a:prstGeom>
          </p:spPr>
          <p:txBody>
            <a:bodyPr wrap="none">
              <a:spAutoFit/>
            </a:bodyPr>
            <a:lstStyle/>
            <a:p>
              <a:pPr defTabSz="685766"/>
              <a:r>
                <a:rPr lang="da-DK" sz="1350" dirty="0" smtClean="0">
                  <a:solidFill>
                    <a:srgbClr val="95A5A6">
                      <a:lumMod val="50000"/>
                    </a:srgbClr>
                  </a:solidFill>
                </a:rPr>
                <a:t>Val av plattform </a:t>
              </a:r>
              <a:endParaRPr lang="en-US" sz="1350" dirty="0">
                <a:solidFill>
                  <a:srgbClr val="95A5A6">
                    <a:lumMod val="50000"/>
                  </a:srgbClr>
                </a:solidFill>
              </a:endParaRPr>
            </a:p>
          </p:txBody>
        </p:sp>
      </p:grpSp>
      <p:grpSp>
        <p:nvGrpSpPr>
          <p:cNvPr id="49" name="Group 30"/>
          <p:cNvGrpSpPr/>
          <p:nvPr/>
        </p:nvGrpSpPr>
        <p:grpSpPr>
          <a:xfrm>
            <a:off x="6678818" y="1156591"/>
            <a:ext cx="1584053" cy="731906"/>
            <a:chOff x="7896199" y="4038689"/>
            <a:chExt cx="2112070" cy="975872"/>
          </a:xfrm>
        </p:grpSpPr>
        <p:sp>
          <p:nvSpPr>
            <p:cNvPr id="50" name="Rectangle 31"/>
            <p:cNvSpPr/>
            <p:nvPr/>
          </p:nvSpPr>
          <p:spPr>
            <a:xfrm>
              <a:off x="7896200" y="4337455"/>
              <a:ext cx="2112069" cy="677106"/>
            </a:xfrm>
            <a:prstGeom prst="rect">
              <a:avLst/>
            </a:prstGeom>
          </p:spPr>
          <p:txBody>
            <a:bodyPr wrap="square">
              <a:spAutoFit/>
            </a:bodyPr>
            <a:lstStyle/>
            <a:p>
              <a:pPr defTabSz="685766"/>
              <a:r>
                <a:rPr lang="en-US" sz="900" dirty="0" err="1">
                  <a:solidFill>
                    <a:schemeClr val="bg1">
                      <a:lumMod val="25000"/>
                    </a:schemeClr>
                  </a:solidFill>
                </a:rPr>
                <a:t>Oktober</a:t>
              </a:r>
              <a:r>
                <a:rPr lang="en-US" sz="900" dirty="0">
                  <a:solidFill>
                    <a:schemeClr val="bg1">
                      <a:lumMod val="25000"/>
                    </a:schemeClr>
                  </a:solidFill>
                </a:rPr>
                <a:t> – Mars  </a:t>
              </a:r>
              <a:r>
                <a:rPr lang="en-US" sz="900" dirty="0" smtClean="0">
                  <a:solidFill>
                    <a:schemeClr val="bg1">
                      <a:lumMod val="25000"/>
                    </a:schemeClr>
                  </a:solidFill>
                </a:rPr>
                <a:t>2015</a:t>
              </a:r>
            </a:p>
            <a:p>
              <a:pPr defTabSz="685766"/>
              <a:r>
                <a:rPr lang="en-US" sz="900" dirty="0" smtClean="0">
                  <a:solidFill>
                    <a:schemeClr val="bg1">
                      <a:lumMod val="25000"/>
                    </a:schemeClr>
                  </a:solidFill>
                </a:rPr>
                <a:t>3 </a:t>
              </a:r>
              <a:r>
                <a:rPr lang="en-US" sz="900" dirty="0" err="1" smtClean="0">
                  <a:solidFill>
                    <a:schemeClr val="bg1">
                      <a:lumMod val="25000"/>
                    </a:schemeClr>
                  </a:solidFill>
                </a:rPr>
                <a:t>personer</a:t>
              </a:r>
              <a:r>
                <a:rPr lang="en-US" sz="900" dirty="0" smtClean="0">
                  <a:solidFill>
                    <a:schemeClr val="bg1">
                      <a:lumMod val="25000"/>
                    </a:schemeClr>
                  </a:solidFill>
                </a:rPr>
                <a:t>, </a:t>
              </a:r>
              <a:r>
                <a:rPr lang="en-US" sz="900" dirty="0" err="1" smtClean="0">
                  <a:solidFill>
                    <a:schemeClr val="bg1">
                      <a:lumMod val="25000"/>
                    </a:schemeClr>
                  </a:solidFill>
                </a:rPr>
                <a:t>totalt</a:t>
              </a:r>
              <a:r>
                <a:rPr lang="en-US" sz="900" dirty="0" smtClean="0">
                  <a:solidFill>
                    <a:schemeClr val="bg1">
                      <a:lumMod val="25000"/>
                    </a:schemeClr>
                  </a:solidFill>
                </a:rPr>
                <a:t> 300 </a:t>
              </a:r>
              <a:r>
                <a:rPr lang="en-US" sz="900" dirty="0" err="1" smtClean="0">
                  <a:solidFill>
                    <a:schemeClr val="bg1">
                      <a:lumMod val="25000"/>
                    </a:schemeClr>
                  </a:solidFill>
                </a:rPr>
                <a:t>tim</a:t>
              </a:r>
              <a:endParaRPr lang="en-US" sz="900" dirty="0" smtClean="0">
                <a:solidFill>
                  <a:schemeClr val="bg1">
                    <a:lumMod val="25000"/>
                  </a:schemeClr>
                </a:solidFill>
              </a:endParaRPr>
            </a:p>
            <a:p>
              <a:pPr defTabSz="685766"/>
              <a:r>
                <a:rPr lang="en-US" sz="900" dirty="0" err="1" smtClean="0">
                  <a:solidFill>
                    <a:schemeClr val="bg1">
                      <a:lumMod val="25000"/>
                    </a:schemeClr>
                  </a:solidFill>
                </a:rPr>
                <a:t>Kostnad</a:t>
              </a:r>
              <a:r>
                <a:rPr lang="en-US" sz="900" dirty="0" smtClean="0">
                  <a:solidFill>
                    <a:schemeClr val="bg1">
                      <a:lumMod val="25000"/>
                    </a:schemeClr>
                  </a:solidFill>
                </a:rPr>
                <a:t>: </a:t>
              </a:r>
              <a:r>
                <a:rPr lang="en-US" sz="900" dirty="0" smtClean="0"/>
                <a:t>150 </a:t>
              </a:r>
              <a:r>
                <a:rPr lang="en-US" sz="900" dirty="0" err="1" smtClean="0"/>
                <a:t>tkr</a:t>
              </a:r>
              <a:endParaRPr lang="en-US" sz="900" dirty="0"/>
            </a:p>
          </p:txBody>
        </p:sp>
        <p:sp>
          <p:nvSpPr>
            <p:cNvPr id="51" name="Rectangle 32"/>
            <p:cNvSpPr/>
            <p:nvPr/>
          </p:nvSpPr>
          <p:spPr>
            <a:xfrm>
              <a:off x="7896199" y="4038689"/>
              <a:ext cx="2015936" cy="400109"/>
            </a:xfrm>
            <a:prstGeom prst="rect">
              <a:avLst/>
            </a:prstGeom>
          </p:spPr>
          <p:txBody>
            <a:bodyPr wrap="none">
              <a:spAutoFit/>
            </a:bodyPr>
            <a:lstStyle/>
            <a:p>
              <a:pPr defTabSz="685766"/>
              <a:r>
                <a:rPr lang="da-DK" sz="1350" dirty="0" smtClean="0">
                  <a:solidFill>
                    <a:srgbClr val="95A5A6">
                      <a:lumMod val="50000"/>
                    </a:srgbClr>
                  </a:solidFill>
                </a:rPr>
                <a:t>Proof-of-concept </a:t>
              </a:r>
              <a:endParaRPr lang="en-US" sz="1350" dirty="0">
                <a:solidFill>
                  <a:srgbClr val="95A5A6">
                    <a:lumMod val="50000"/>
                  </a:srgbClr>
                </a:solidFill>
              </a:endParaRPr>
            </a:p>
          </p:txBody>
        </p:sp>
      </p:grpSp>
      <p:grpSp>
        <p:nvGrpSpPr>
          <p:cNvPr id="52" name="Group 33"/>
          <p:cNvGrpSpPr/>
          <p:nvPr/>
        </p:nvGrpSpPr>
        <p:grpSpPr>
          <a:xfrm>
            <a:off x="4611444" y="2389362"/>
            <a:ext cx="1453815" cy="731905"/>
            <a:chOff x="7896199" y="4038690"/>
            <a:chExt cx="1938420" cy="975872"/>
          </a:xfrm>
        </p:grpSpPr>
        <p:sp>
          <p:nvSpPr>
            <p:cNvPr id="53" name="Rectangle 34"/>
            <p:cNvSpPr/>
            <p:nvPr/>
          </p:nvSpPr>
          <p:spPr>
            <a:xfrm>
              <a:off x="7896199" y="4337455"/>
              <a:ext cx="1938420" cy="677107"/>
            </a:xfrm>
            <a:prstGeom prst="rect">
              <a:avLst/>
            </a:prstGeom>
          </p:spPr>
          <p:txBody>
            <a:bodyPr wrap="square">
              <a:spAutoFit/>
            </a:bodyPr>
            <a:lstStyle/>
            <a:p>
              <a:pPr defTabSz="685766"/>
              <a:r>
                <a:rPr lang="en-US" sz="900" dirty="0">
                  <a:solidFill>
                    <a:schemeClr val="bg1">
                      <a:lumMod val="25000"/>
                    </a:schemeClr>
                  </a:solidFill>
                </a:rPr>
                <a:t>April - </a:t>
              </a:r>
              <a:r>
                <a:rPr lang="en-US" sz="900" dirty="0" err="1">
                  <a:solidFill>
                    <a:schemeClr val="bg1">
                      <a:lumMod val="25000"/>
                    </a:schemeClr>
                  </a:solidFill>
                </a:rPr>
                <a:t>Juni</a:t>
              </a:r>
              <a:r>
                <a:rPr lang="en-US" sz="900" dirty="0">
                  <a:solidFill>
                    <a:schemeClr val="bg1">
                      <a:lumMod val="25000"/>
                    </a:schemeClr>
                  </a:solidFill>
                </a:rPr>
                <a:t> </a:t>
              </a:r>
              <a:r>
                <a:rPr lang="en-US" sz="900" dirty="0" smtClean="0">
                  <a:solidFill>
                    <a:schemeClr val="bg1">
                      <a:lumMod val="25000"/>
                    </a:schemeClr>
                  </a:solidFill>
                </a:rPr>
                <a:t>2015</a:t>
              </a:r>
            </a:p>
            <a:p>
              <a:pPr defTabSz="685766"/>
              <a:r>
                <a:rPr lang="en-US" sz="900" dirty="0" smtClean="0">
                  <a:solidFill>
                    <a:schemeClr val="bg1">
                      <a:lumMod val="25000"/>
                    </a:schemeClr>
                  </a:solidFill>
                </a:rPr>
                <a:t>3 </a:t>
              </a:r>
              <a:r>
                <a:rPr lang="en-US" sz="900" dirty="0" err="1" smtClean="0">
                  <a:solidFill>
                    <a:schemeClr val="bg1">
                      <a:lumMod val="25000"/>
                    </a:schemeClr>
                  </a:solidFill>
                </a:rPr>
                <a:t>personer</a:t>
              </a:r>
              <a:r>
                <a:rPr lang="en-US" sz="900" dirty="0" smtClean="0">
                  <a:solidFill>
                    <a:schemeClr val="bg1">
                      <a:lumMod val="25000"/>
                    </a:schemeClr>
                  </a:solidFill>
                </a:rPr>
                <a:t>, </a:t>
              </a:r>
              <a:r>
                <a:rPr lang="en-US" sz="900" dirty="0" err="1" smtClean="0">
                  <a:solidFill>
                    <a:schemeClr val="bg1">
                      <a:lumMod val="25000"/>
                    </a:schemeClr>
                  </a:solidFill>
                </a:rPr>
                <a:t>totalt</a:t>
              </a:r>
              <a:r>
                <a:rPr lang="en-US" sz="900" dirty="0" smtClean="0">
                  <a:solidFill>
                    <a:schemeClr val="bg1">
                      <a:lumMod val="25000"/>
                    </a:schemeClr>
                  </a:solidFill>
                </a:rPr>
                <a:t> 400 </a:t>
              </a:r>
              <a:r>
                <a:rPr lang="en-US" sz="900" dirty="0" err="1" smtClean="0">
                  <a:solidFill>
                    <a:schemeClr val="bg1">
                      <a:lumMod val="25000"/>
                    </a:schemeClr>
                  </a:solidFill>
                </a:rPr>
                <a:t>tim</a:t>
              </a:r>
              <a:endParaRPr lang="en-US" sz="900" dirty="0" smtClean="0">
                <a:solidFill>
                  <a:schemeClr val="bg1">
                    <a:lumMod val="25000"/>
                  </a:schemeClr>
                </a:solidFill>
              </a:endParaRPr>
            </a:p>
            <a:p>
              <a:pPr defTabSz="685766"/>
              <a:r>
                <a:rPr lang="en-US" sz="900" dirty="0" err="1" smtClean="0">
                  <a:solidFill>
                    <a:schemeClr val="bg1">
                      <a:lumMod val="25000"/>
                    </a:schemeClr>
                  </a:solidFill>
                </a:rPr>
                <a:t>Kostnad</a:t>
              </a:r>
              <a:r>
                <a:rPr lang="en-US" sz="900" dirty="0" smtClean="0">
                  <a:solidFill>
                    <a:schemeClr val="bg1">
                      <a:lumMod val="25000"/>
                    </a:schemeClr>
                  </a:solidFill>
                </a:rPr>
                <a:t> </a:t>
              </a:r>
              <a:r>
                <a:rPr lang="en-US" sz="900" dirty="0" smtClean="0"/>
                <a:t>260 </a:t>
              </a:r>
              <a:r>
                <a:rPr lang="en-US" sz="900" dirty="0" err="1" smtClean="0"/>
                <a:t>tkr</a:t>
              </a:r>
              <a:endParaRPr lang="en-US" sz="900" dirty="0"/>
            </a:p>
          </p:txBody>
        </p:sp>
        <p:sp>
          <p:nvSpPr>
            <p:cNvPr id="54" name="Rectangle 35"/>
            <p:cNvSpPr/>
            <p:nvPr/>
          </p:nvSpPr>
          <p:spPr>
            <a:xfrm>
              <a:off x="7896200" y="4038690"/>
              <a:ext cx="1220847" cy="400109"/>
            </a:xfrm>
            <a:prstGeom prst="rect">
              <a:avLst/>
            </a:prstGeom>
          </p:spPr>
          <p:txBody>
            <a:bodyPr wrap="none">
              <a:spAutoFit/>
            </a:bodyPr>
            <a:lstStyle/>
            <a:p>
              <a:pPr defTabSz="685766"/>
              <a:r>
                <a:rPr lang="da-DK" sz="1350" dirty="0" smtClean="0">
                  <a:solidFill>
                    <a:srgbClr val="95A5A6">
                      <a:lumMod val="50000"/>
                    </a:srgbClr>
                  </a:solidFill>
                </a:rPr>
                <a:t>Gateway </a:t>
              </a:r>
              <a:endParaRPr lang="en-US" sz="1350" dirty="0">
                <a:solidFill>
                  <a:srgbClr val="95A5A6">
                    <a:lumMod val="50000"/>
                  </a:srgbClr>
                </a:solidFill>
              </a:endParaRPr>
            </a:p>
          </p:txBody>
        </p:sp>
      </p:grpSp>
      <p:grpSp>
        <p:nvGrpSpPr>
          <p:cNvPr id="55" name="Group 36"/>
          <p:cNvGrpSpPr/>
          <p:nvPr/>
        </p:nvGrpSpPr>
        <p:grpSpPr>
          <a:xfrm>
            <a:off x="6662193" y="2389362"/>
            <a:ext cx="1751008" cy="731905"/>
            <a:chOff x="7896200" y="4038690"/>
            <a:chExt cx="2334677" cy="975872"/>
          </a:xfrm>
        </p:grpSpPr>
        <p:sp>
          <p:nvSpPr>
            <p:cNvPr id="56" name="Rectangle 37"/>
            <p:cNvSpPr/>
            <p:nvPr/>
          </p:nvSpPr>
          <p:spPr>
            <a:xfrm>
              <a:off x="7896200" y="4337455"/>
              <a:ext cx="2334677" cy="677107"/>
            </a:xfrm>
            <a:prstGeom prst="rect">
              <a:avLst/>
            </a:prstGeom>
          </p:spPr>
          <p:txBody>
            <a:bodyPr wrap="square">
              <a:spAutoFit/>
            </a:bodyPr>
            <a:lstStyle/>
            <a:p>
              <a:pPr defTabSz="685766"/>
              <a:r>
                <a:rPr lang="en-US" sz="900" dirty="0" smtClean="0">
                  <a:solidFill>
                    <a:schemeClr val="bg1">
                      <a:lumMod val="25000"/>
                    </a:schemeClr>
                  </a:solidFill>
                </a:rPr>
                <a:t>September – December 2015</a:t>
              </a:r>
            </a:p>
            <a:p>
              <a:pPr defTabSz="685766"/>
              <a:r>
                <a:rPr lang="en-US" sz="900" dirty="0" smtClean="0">
                  <a:solidFill>
                    <a:schemeClr val="bg1">
                      <a:lumMod val="25000"/>
                    </a:schemeClr>
                  </a:solidFill>
                </a:rPr>
                <a:t>5 </a:t>
              </a:r>
              <a:r>
                <a:rPr lang="en-US" sz="900" dirty="0" err="1" smtClean="0">
                  <a:solidFill>
                    <a:schemeClr val="bg1">
                      <a:lumMod val="25000"/>
                    </a:schemeClr>
                  </a:solidFill>
                </a:rPr>
                <a:t>personer</a:t>
              </a:r>
              <a:r>
                <a:rPr lang="en-US" sz="900" dirty="0" smtClean="0">
                  <a:solidFill>
                    <a:schemeClr val="bg1">
                      <a:lumMod val="25000"/>
                    </a:schemeClr>
                  </a:solidFill>
                </a:rPr>
                <a:t>, </a:t>
              </a:r>
              <a:r>
                <a:rPr lang="en-US" sz="900" dirty="0" err="1" smtClean="0">
                  <a:solidFill>
                    <a:schemeClr val="bg1">
                      <a:lumMod val="25000"/>
                    </a:schemeClr>
                  </a:solidFill>
                </a:rPr>
                <a:t>totalt</a:t>
              </a:r>
              <a:r>
                <a:rPr lang="en-US" sz="900" dirty="0" smtClean="0">
                  <a:solidFill>
                    <a:schemeClr val="bg1">
                      <a:lumMod val="25000"/>
                    </a:schemeClr>
                  </a:solidFill>
                </a:rPr>
                <a:t> 800 </a:t>
              </a:r>
              <a:r>
                <a:rPr lang="en-US" sz="900" dirty="0" err="1" smtClean="0">
                  <a:solidFill>
                    <a:schemeClr val="bg1">
                      <a:lumMod val="25000"/>
                    </a:schemeClr>
                  </a:solidFill>
                </a:rPr>
                <a:t>tim</a:t>
              </a:r>
              <a:endParaRPr lang="en-US" sz="900" dirty="0" smtClean="0">
                <a:solidFill>
                  <a:schemeClr val="bg1">
                    <a:lumMod val="25000"/>
                  </a:schemeClr>
                </a:solidFill>
              </a:endParaRPr>
            </a:p>
            <a:p>
              <a:pPr defTabSz="685766"/>
              <a:r>
                <a:rPr lang="en-US" sz="900" dirty="0" err="1" smtClean="0">
                  <a:solidFill>
                    <a:schemeClr val="bg1">
                      <a:lumMod val="25000"/>
                    </a:schemeClr>
                  </a:solidFill>
                </a:rPr>
                <a:t>Kostnad</a:t>
              </a:r>
              <a:r>
                <a:rPr lang="en-US" sz="900" dirty="0" smtClean="0">
                  <a:solidFill>
                    <a:schemeClr val="bg1">
                      <a:lumMod val="25000"/>
                    </a:schemeClr>
                  </a:solidFill>
                </a:rPr>
                <a:t>: </a:t>
              </a:r>
              <a:r>
                <a:rPr lang="en-US" sz="900" dirty="0" smtClean="0"/>
                <a:t>700 </a:t>
              </a:r>
              <a:r>
                <a:rPr lang="en-US" sz="900" dirty="0" err="1" smtClean="0"/>
                <a:t>tkr</a:t>
              </a:r>
              <a:endParaRPr lang="en-US" sz="900" dirty="0"/>
            </a:p>
          </p:txBody>
        </p:sp>
        <p:sp>
          <p:nvSpPr>
            <p:cNvPr id="57" name="Rectangle 38"/>
            <p:cNvSpPr/>
            <p:nvPr/>
          </p:nvSpPr>
          <p:spPr>
            <a:xfrm>
              <a:off x="7896200" y="4038690"/>
              <a:ext cx="1849224" cy="400109"/>
            </a:xfrm>
            <a:prstGeom prst="rect">
              <a:avLst/>
            </a:prstGeom>
          </p:spPr>
          <p:txBody>
            <a:bodyPr wrap="none">
              <a:spAutoFit/>
            </a:bodyPr>
            <a:lstStyle/>
            <a:p>
              <a:pPr defTabSz="685766"/>
              <a:r>
                <a:rPr lang="da-DK" sz="1350" dirty="0" smtClean="0">
                  <a:solidFill>
                    <a:srgbClr val="95A5A6">
                      <a:lumMod val="50000"/>
                    </a:srgbClr>
                  </a:solidFill>
                </a:rPr>
                <a:t>Utvecklarportal </a:t>
              </a:r>
              <a:endParaRPr lang="en-US" sz="1350" dirty="0">
                <a:solidFill>
                  <a:srgbClr val="95A5A6">
                    <a:lumMod val="50000"/>
                  </a:srgbClr>
                </a:solidFill>
              </a:endParaRPr>
            </a:p>
          </p:txBody>
        </p:sp>
      </p:grpSp>
      <p:grpSp>
        <p:nvGrpSpPr>
          <p:cNvPr id="62" name="Grupp 61"/>
          <p:cNvGrpSpPr/>
          <p:nvPr/>
        </p:nvGrpSpPr>
        <p:grpSpPr>
          <a:xfrm>
            <a:off x="4655126" y="3508379"/>
            <a:ext cx="3183775" cy="828284"/>
            <a:chOff x="4131424" y="3516692"/>
            <a:chExt cx="3183775" cy="828284"/>
          </a:xfrm>
        </p:grpSpPr>
        <p:sp>
          <p:nvSpPr>
            <p:cNvPr id="60" name="Rektangel 59"/>
            <p:cNvSpPr/>
            <p:nvPr/>
          </p:nvSpPr>
          <p:spPr>
            <a:xfrm>
              <a:off x="4131424" y="3516692"/>
              <a:ext cx="3183775" cy="828284"/>
            </a:xfrm>
            <a:prstGeom prst="rect">
              <a:avLst/>
            </a:prstGeom>
            <a:solidFill>
              <a:schemeClr val="accent1">
                <a:lumMod val="75000"/>
              </a:schemeClr>
            </a:soli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457200" eaLnBrk="1" fontAlgn="auto" latinLnBrk="0" hangingPunct="1">
                <a:lnSpc>
                  <a:spcPct val="100000"/>
                </a:lnSpc>
                <a:spcBef>
                  <a:spcPts val="0"/>
                </a:spcBef>
                <a:spcAft>
                  <a:spcPts val="0"/>
                </a:spcAft>
                <a:buClrTx/>
                <a:buSzTx/>
                <a:buFontTx/>
                <a:buNone/>
                <a:tabLst/>
              </a:pPr>
              <a:endParaRPr kumimoji="0" lang="sv-SE" sz="1800" b="0" i="0" u="none" strike="noStrike" kern="0" cap="none" spc="0" normalizeH="0" baseline="0" noProof="0" dirty="0" err="1" smtClean="0">
                <a:ln>
                  <a:noFill/>
                </a:ln>
                <a:solidFill>
                  <a:srgbClr val="00AAEB"/>
                </a:solidFill>
                <a:effectLst/>
                <a:uLnTx/>
                <a:uFillTx/>
                <a:latin typeface="Calibri"/>
                <a:ea typeface="+mn-ea"/>
                <a:cs typeface="+mn-cs"/>
              </a:endParaRPr>
            </a:p>
          </p:txBody>
        </p:sp>
        <p:sp>
          <p:nvSpPr>
            <p:cNvPr id="58" name="textruta 57"/>
            <p:cNvSpPr txBox="1"/>
            <p:nvPr/>
          </p:nvSpPr>
          <p:spPr>
            <a:xfrm>
              <a:off x="4582866" y="3549943"/>
              <a:ext cx="2646943" cy="369332"/>
            </a:xfrm>
            <a:prstGeom prst="rect">
              <a:avLst/>
            </a:prstGeom>
            <a:noFill/>
          </p:spPr>
          <p:txBody>
            <a:bodyPr wrap="none" rtlCol="0">
              <a:spAutoFit/>
            </a:bodyPr>
            <a:lstStyle/>
            <a:p>
              <a:r>
                <a:rPr lang="sv-SE" dirty="0" smtClean="0"/>
                <a:t>Totalkostnad: ca 1.2 </a:t>
              </a:r>
              <a:r>
                <a:rPr lang="sv-SE" dirty="0" err="1" smtClean="0"/>
                <a:t>milj</a:t>
              </a:r>
              <a:endParaRPr lang="sv-SE" dirty="0"/>
            </a:p>
          </p:txBody>
        </p:sp>
        <p:sp>
          <p:nvSpPr>
            <p:cNvPr id="59" name="textruta 58"/>
            <p:cNvSpPr txBox="1"/>
            <p:nvPr/>
          </p:nvSpPr>
          <p:spPr>
            <a:xfrm>
              <a:off x="4641081" y="3892124"/>
              <a:ext cx="1826141" cy="369332"/>
            </a:xfrm>
            <a:prstGeom prst="rect">
              <a:avLst/>
            </a:prstGeom>
            <a:noFill/>
          </p:spPr>
          <p:txBody>
            <a:bodyPr wrap="none" rtlCol="0">
              <a:spAutoFit/>
            </a:bodyPr>
            <a:lstStyle/>
            <a:p>
              <a:r>
                <a:rPr lang="sv-SE" sz="900" dirty="0" smtClean="0"/>
                <a:t>* Egen personal: 500 SEK/tim</a:t>
              </a:r>
            </a:p>
            <a:p>
              <a:r>
                <a:rPr lang="sv-SE" sz="900" dirty="0" smtClean="0"/>
                <a:t>* Inhyrd personal: 1000 SEK/tim</a:t>
              </a:r>
            </a:p>
          </p:txBody>
        </p:sp>
        <p:sp>
          <p:nvSpPr>
            <p:cNvPr id="61" name="textruta 60"/>
            <p:cNvSpPr txBox="1"/>
            <p:nvPr/>
          </p:nvSpPr>
          <p:spPr>
            <a:xfrm>
              <a:off x="4179916" y="3551099"/>
              <a:ext cx="431528" cy="369332"/>
            </a:xfrm>
            <a:prstGeom prst="rect">
              <a:avLst/>
            </a:prstGeom>
            <a:noFill/>
          </p:spPr>
          <p:txBody>
            <a:bodyPr wrap="none" rtlCol="0">
              <a:spAutoFit/>
            </a:bodyPr>
            <a:lstStyle/>
            <a:p>
              <a:r>
                <a:rPr lang="sv-SE" dirty="0">
                  <a:latin typeface="FontAwesome" pitchFamily="2" charset="0"/>
                </a:rPr>
                <a:t></a:t>
              </a:r>
            </a:p>
          </p:txBody>
        </p:sp>
      </p:grpSp>
    </p:spTree>
    <p:extLst>
      <p:ext uri="{BB962C8B-B14F-4D97-AF65-F5344CB8AC3E}">
        <p14:creationId xmlns:p14="http://schemas.microsoft.com/office/powerpoint/2010/main" val="96586619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smtClean="0"/>
              <a:t>API-Plattformen</a:t>
            </a:r>
            <a:br>
              <a:rPr lang="sv-SE" dirty="0" smtClean="0"/>
            </a:br>
            <a:endParaRPr lang="sv-SE" sz="2400" dirty="0"/>
          </a:p>
        </p:txBody>
      </p:sp>
      <p:sp>
        <p:nvSpPr>
          <p:cNvPr id="3" name="Underrubrik 2"/>
          <p:cNvSpPr>
            <a:spLocks noGrp="1"/>
          </p:cNvSpPr>
          <p:nvPr>
            <p:ph type="subTitle" idx="1"/>
          </p:nvPr>
        </p:nvSpPr>
        <p:spPr/>
        <p:txBody>
          <a:bodyPr/>
          <a:lstStyle/>
          <a:p>
            <a:endParaRPr lang="sv-SE" dirty="0"/>
          </a:p>
        </p:txBody>
      </p:sp>
    </p:spTree>
    <p:extLst>
      <p:ext uri="{BB962C8B-B14F-4D97-AF65-F5344CB8AC3E}">
        <p14:creationId xmlns:p14="http://schemas.microsoft.com/office/powerpoint/2010/main" val="4451940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Men först, livscykeln för ett API</a:t>
            </a:r>
            <a:endParaRPr lang="sv-SE" dirty="0"/>
          </a:p>
        </p:txBody>
      </p:sp>
      <p:sp>
        <p:nvSpPr>
          <p:cNvPr id="8" name="Platshållare för innehåll 7"/>
          <p:cNvSpPr>
            <a:spLocks noGrp="1"/>
          </p:cNvSpPr>
          <p:nvPr>
            <p:ph idx="1"/>
          </p:nvPr>
        </p:nvSpPr>
        <p:spPr>
          <a:xfrm>
            <a:off x="690998" y="1107448"/>
            <a:ext cx="3932373" cy="3196800"/>
          </a:xfrm>
        </p:spPr>
        <p:txBody>
          <a:bodyPr/>
          <a:lstStyle/>
          <a:p>
            <a:r>
              <a:rPr lang="sv-SE" dirty="0" err="1" smtClean="0"/>
              <a:t>Created</a:t>
            </a:r>
            <a:endParaRPr lang="sv-SE" dirty="0"/>
          </a:p>
          <a:p>
            <a:pPr lvl="1"/>
            <a:r>
              <a:rPr lang="sv-SE" sz="1600" dirty="0" smtClean="0"/>
              <a:t>Metadata </a:t>
            </a:r>
            <a:r>
              <a:rPr lang="sv-SE" sz="1600" dirty="0"/>
              <a:t>skapad</a:t>
            </a:r>
          </a:p>
          <a:p>
            <a:r>
              <a:rPr lang="sv-SE" dirty="0" smtClean="0"/>
              <a:t>Prototyped</a:t>
            </a:r>
            <a:endParaRPr lang="sv-SE" dirty="0"/>
          </a:p>
          <a:p>
            <a:pPr lvl="1"/>
            <a:r>
              <a:rPr lang="sv-SE" sz="1600" dirty="0" err="1"/>
              <a:t>Deployad</a:t>
            </a:r>
            <a:r>
              <a:rPr lang="sv-SE" sz="1600" dirty="0"/>
              <a:t> till </a:t>
            </a:r>
            <a:r>
              <a:rPr lang="sv-SE" sz="1600" i="1" dirty="0" smtClean="0"/>
              <a:t>portal</a:t>
            </a:r>
            <a:r>
              <a:rPr lang="sv-SE" sz="1600" dirty="0" smtClean="0"/>
              <a:t>, </a:t>
            </a:r>
            <a:r>
              <a:rPr lang="sv-SE" sz="1600" dirty="0"/>
              <a:t>kräver ingen prenumeration</a:t>
            </a:r>
          </a:p>
          <a:p>
            <a:r>
              <a:rPr lang="sv-SE" dirty="0" err="1" smtClean="0"/>
              <a:t>Published</a:t>
            </a:r>
            <a:endParaRPr lang="sv-SE" dirty="0"/>
          </a:p>
          <a:p>
            <a:pPr lvl="1"/>
            <a:r>
              <a:rPr lang="sv-SE" sz="1600" dirty="0"/>
              <a:t>Tillgänglig i </a:t>
            </a:r>
            <a:r>
              <a:rPr lang="sv-SE" sz="1600" i="1" dirty="0" smtClean="0"/>
              <a:t>portal </a:t>
            </a:r>
            <a:r>
              <a:rPr lang="sv-SE" sz="1600" dirty="0" smtClean="0"/>
              <a:t>för prenumeration</a:t>
            </a:r>
          </a:p>
          <a:p>
            <a:pPr lvl="1"/>
            <a:endParaRPr lang="sv-SE" sz="1400" dirty="0" smtClean="0"/>
          </a:p>
          <a:p>
            <a:endParaRPr lang="sv-SE" dirty="0"/>
          </a:p>
        </p:txBody>
      </p:sp>
      <p:sp>
        <p:nvSpPr>
          <p:cNvPr id="9" name="Platshållare för innehåll 7"/>
          <p:cNvSpPr txBox="1">
            <a:spLocks/>
          </p:cNvSpPr>
          <p:nvPr/>
        </p:nvSpPr>
        <p:spPr>
          <a:xfrm>
            <a:off x="4562612" y="1105738"/>
            <a:ext cx="3932373" cy="3196800"/>
          </a:xfrm>
          <a:prstGeom prst="rect">
            <a:avLst/>
          </a:prstGeom>
        </p:spPr>
        <p:txBody>
          <a:bodyPr vert="horz" lIns="0" tIns="45720" rIns="91440" bIns="45720" rtlCol="0">
            <a:normAutofit/>
          </a:bodyPr>
          <a:lstStyle>
            <a:lvl1pPr marL="265113" indent="-265113" algn="l" defTabSz="914400" rtl="0" eaLnBrk="1" latinLnBrk="0" hangingPunct="1">
              <a:spcBef>
                <a:spcPts val="1800"/>
              </a:spcBef>
              <a:buClr>
                <a:schemeClr val="accent4"/>
              </a:buClr>
              <a:buSzPct val="100000"/>
              <a:buFont typeface="Arial" panose="020B0604020202020204" pitchFamily="34" charset="0"/>
              <a:buChar char="●"/>
              <a:defRPr lang="sv-SE" sz="1800" b="0" kern="1200" baseline="0" noProof="0">
                <a:solidFill>
                  <a:schemeClr val="tx2"/>
                </a:solidFill>
                <a:latin typeface="+mn-lt"/>
                <a:ea typeface="+mn-ea"/>
                <a:cs typeface="+mn-cs"/>
              </a:defRPr>
            </a:lvl1pPr>
            <a:lvl2pPr marL="714375" indent="-257175" algn="l" defTabSz="914400" rtl="0" eaLnBrk="1" latinLnBrk="0" hangingPunct="1">
              <a:spcBef>
                <a:spcPct val="20000"/>
              </a:spcBef>
              <a:buClr>
                <a:schemeClr val="accent4"/>
              </a:buClr>
              <a:buFont typeface="Arial" panose="020B0604020202020204" pitchFamily="34" charset="0"/>
              <a:buChar char="–"/>
              <a:defRPr lang="sv-SE" sz="1800" b="0" i="0" kern="1200" noProof="0" dirty="0" smtClean="0">
                <a:solidFill>
                  <a:schemeClr val="tx2"/>
                </a:solidFill>
                <a:latin typeface="+mn-lt"/>
                <a:ea typeface="+mn-ea"/>
                <a:cs typeface="+mn-cs"/>
              </a:defRPr>
            </a:lvl2pPr>
            <a:lvl3pPr marL="1162050" indent="-247650" algn="l" defTabSz="914400" rtl="0" eaLnBrk="1" latinLnBrk="0" hangingPunct="1">
              <a:spcBef>
                <a:spcPct val="20000"/>
              </a:spcBef>
              <a:buClr>
                <a:schemeClr val="accent4"/>
              </a:buClr>
              <a:buFont typeface="Arial" panose="020B0604020202020204" pitchFamily="34" charset="0"/>
              <a:buChar char="•"/>
              <a:tabLst/>
              <a:defRPr lang="sv-SE" sz="1800" b="0" i="0" kern="1200" noProof="0" dirty="0" smtClean="0">
                <a:solidFill>
                  <a:schemeClr val="tx2"/>
                </a:solidFill>
                <a:latin typeface="+mn-lt"/>
                <a:ea typeface="+mn-ea"/>
                <a:cs typeface="+mn-cs"/>
              </a:defRPr>
            </a:lvl3pPr>
            <a:lvl4pPr marL="1524000" indent="-152400" algn="l" defTabSz="914400" rtl="0" eaLnBrk="1" latinLnBrk="0" hangingPunct="1">
              <a:spcBef>
                <a:spcPct val="20000"/>
              </a:spcBef>
              <a:buClr>
                <a:schemeClr val="accent4"/>
              </a:buClr>
              <a:buFont typeface="Calibri" panose="020F0502020204030204" pitchFamily="34" charset="0"/>
              <a:buChar char="̶"/>
              <a:defRPr lang="sv-SE" sz="1800" b="0" i="0" kern="1200" noProof="0" dirty="0" smtClean="0">
                <a:solidFill>
                  <a:schemeClr val="tx2"/>
                </a:solidFill>
                <a:latin typeface="+mn-lt"/>
                <a:ea typeface="+mn-ea"/>
                <a:cs typeface="+mn-cs"/>
              </a:defRPr>
            </a:lvl4pPr>
            <a:lvl5pPr marL="2066925" indent="-238125" algn="l" defTabSz="914400" rtl="0" eaLnBrk="1" latinLnBrk="0" hangingPunct="1">
              <a:spcBef>
                <a:spcPct val="20000"/>
              </a:spcBef>
              <a:buClr>
                <a:schemeClr val="accent4"/>
              </a:buClr>
              <a:buFont typeface="Arial" panose="020B0604020202020204" pitchFamily="34" charset="0"/>
              <a:buChar char="•"/>
              <a:defRPr lang="sv-SE" sz="1800" b="0" i="0" kern="1200" noProof="0" dirty="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sv-SE" dirty="0" err="1"/>
              <a:t>Blocked</a:t>
            </a:r>
            <a:endParaRPr lang="sv-SE" dirty="0"/>
          </a:p>
          <a:p>
            <a:pPr lvl="1"/>
            <a:r>
              <a:rPr lang="sv-SE" sz="1600" dirty="0" err="1"/>
              <a:t>API’t</a:t>
            </a:r>
            <a:r>
              <a:rPr lang="sv-SE" sz="1600" dirty="0"/>
              <a:t> är tillfälligt blockerat, ej </a:t>
            </a:r>
            <a:r>
              <a:rPr lang="sv-SE" sz="1600" dirty="0" smtClean="0"/>
              <a:t>synligt </a:t>
            </a:r>
            <a:r>
              <a:rPr lang="sv-SE" sz="1600" dirty="0"/>
              <a:t>i </a:t>
            </a:r>
            <a:r>
              <a:rPr lang="sv-SE" sz="1600" i="1" dirty="0" smtClean="0"/>
              <a:t>portalen</a:t>
            </a:r>
            <a:endParaRPr lang="sv-SE" sz="1600" i="1" dirty="0"/>
          </a:p>
          <a:p>
            <a:r>
              <a:rPr lang="sv-SE" dirty="0" err="1"/>
              <a:t>Deprecated</a:t>
            </a:r>
            <a:endParaRPr lang="sv-SE" dirty="0"/>
          </a:p>
          <a:p>
            <a:pPr lvl="1"/>
            <a:r>
              <a:rPr lang="sv-SE" sz="1600" dirty="0"/>
              <a:t>Ej tillgängligt för prenumeration</a:t>
            </a:r>
          </a:p>
          <a:p>
            <a:r>
              <a:rPr lang="sv-SE" dirty="0" err="1"/>
              <a:t>Retired</a:t>
            </a:r>
            <a:endParaRPr lang="sv-SE" dirty="0"/>
          </a:p>
          <a:p>
            <a:pPr lvl="1"/>
            <a:r>
              <a:rPr lang="sv-SE" sz="1600" dirty="0"/>
              <a:t>Ej tillgängligt för prenumeration eller </a:t>
            </a:r>
            <a:r>
              <a:rPr lang="sv-SE" sz="1600" dirty="0" err="1"/>
              <a:t>runtime</a:t>
            </a:r>
            <a:endParaRPr lang="sv-SE" sz="1600" dirty="0"/>
          </a:p>
          <a:p>
            <a:pPr lvl="1"/>
            <a:endParaRPr lang="sv-SE" sz="1400" dirty="0" smtClean="0"/>
          </a:p>
          <a:p>
            <a:endParaRPr lang="sv-SE" dirty="0"/>
          </a:p>
        </p:txBody>
      </p:sp>
    </p:spTree>
    <p:extLst>
      <p:ext uri="{BB962C8B-B14F-4D97-AF65-F5344CB8AC3E}">
        <p14:creationId xmlns:p14="http://schemas.microsoft.com/office/powerpoint/2010/main" val="2346414131"/>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OpenAPI</a:t>
            </a:r>
            <a:r>
              <a:rPr lang="sv-SE" dirty="0" smtClean="0"/>
              <a:t> </a:t>
            </a:r>
            <a:r>
              <a:rPr lang="sv-SE" dirty="0" err="1" smtClean="0"/>
              <a:t>fka</a:t>
            </a:r>
            <a:r>
              <a:rPr lang="sv-SE" dirty="0" smtClean="0"/>
              <a:t> </a:t>
            </a:r>
            <a:r>
              <a:rPr lang="sv-SE" dirty="0" err="1" smtClean="0"/>
              <a:t>Swagger</a:t>
            </a:r>
            <a:endParaRPr lang="sv-SE"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6265" y="1587184"/>
            <a:ext cx="5977143" cy="1923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Platshållare för innehåll 2"/>
          <p:cNvSpPr>
            <a:spLocks noGrp="1"/>
          </p:cNvSpPr>
          <p:nvPr>
            <p:ph idx="1"/>
          </p:nvPr>
        </p:nvSpPr>
        <p:spPr>
          <a:xfrm>
            <a:off x="693602" y="3595928"/>
            <a:ext cx="8357931" cy="976085"/>
          </a:xfrm>
        </p:spPr>
        <p:txBody>
          <a:bodyPr/>
          <a:lstStyle/>
          <a:p>
            <a:r>
              <a:rPr lang="sv-SE" dirty="0" smtClean="0"/>
              <a:t>Formell specifikation &amp; verktyg</a:t>
            </a:r>
          </a:p>
          <a:p>
            <a:r>
              <a:rPr lang="sv-SE" dirty="0" smtClean="0"/>
              <a:t>Uppmuntrar ”design-</a:t>
            </a:r>
            <a:r>
              <a:rPr lang="sv-SE" dirty="0" err="1" smtClean="0"/>
              <a:t>first</a:t>
            </a:r>
            <a:r>
              <a:rPr lang="sv-SE" dirty="0" smtClean="0"/>
              <a:t>”</a:t>
            </a:r>
            <a:endParaRPr lang="sv-SE" dirty="0"/>
          </a:p>
        </p:txBody>
      </p:sp>
      <p:sp>
        <p:nvSpPr>
          <p:cNvPr id="7" name="Platshållare för innehåll 2"/>
          <p:cNvSpPr txBox="1">
            <a:spLocks/>
          </p:cNvSpPr>
          <p:nvPr/>
        </p:nvSpPr>
        <p:spPr>
          <a:xfrm>
            <a:off x="693602" y="1053264"/>
            <a:ext cx="7772304" cy="544194"/>
          </a:xfrm>
          <a:prstGeom prst="rect">
            <a:avLst/>
          </a:prstGeom>
        </p:spPr>
        <p:txBody>
          <a:bodyPr vert="horz" lIns="0" tIns="45720" rIns="91440" bIns="45720" rtlCol="0">
            <a:normAutofit/>
          </a:bodyPr>
          <a:lstStyle>
            <a:lvl1pPr marL="265113" indent="-265113" algn="l" defTabSz="914400" rtl="0" eaLnBrk="1" latinLnBrk="0" hangingPunct="1">
              <a:spcBef>
                <a:spcPts val="1800"/>
              </a:spcBef>
              <a:buClr>
                <a:schemeClr val="accent4"/>
              </a:buClr>
              <a:buSzPct val="100000"/>
              <a:buFont typeface="Arial" panose="020B0604020202020204" pitchFamily="34" charset="0"/>
              <a:buChar char="●"/>
              <a:defRPr lang="sv-SE" sz="1800" b="0" kern="1200" baseline="0" noProof="0">
                <a:solidFill>
                  <a:schemeClr val="tx2"/>
                </a:solidFill>
                <a:latin typeface="+mn-lt"/>
                <a:ea typeface="+mn-ea"/>
                <a:cs typeface="+mn-cs"/>
              </a:defRPr>
            </a:lvl1pPr>
            <a:lvl2pPr marL="714375" indent="-257175" algn="l" defTabSz="914400" rtl="0" eaLnBrk="1" latinLnBrk="0" hangingPunct="1">
              <a:spcBef>
                <a:spcPct val="20000"/>
              </a:spcBef>
              <a:buClr>
                <a:schemeClr val="accent4"/>
              </a:buClr>
              <a:buFont typeface="Arial" panose="020B0604020202020204" pitchFamily="34" charset="0"/>
              <a:buChar char="–"/>
              <a:defRPr lang="sv-SE" sz="1800" b="0" i="0" kern="1200" noProof="0" dirty="0" smtClean="0">
                <a:solidFill>
                  <a:schemeClr val="tx2"/>
                </a:solidFill>
                <a:latin typeface="+mn-lt"/>
                <a:ea typeface="+mn-ea"/>
                <a:cs typeface="+mn-cs"/>
              </a:defRPr>
            </a:lvl2pPr>
            <a:lvl3pPr marL="1162050" indent="-247650" algn="l" defTabSz="914400" rtl="0" eaLnBrk="1" latinLnBrk="0" hangingPunct="1">
              <a:spcBef>
                <a:spcPct val="20000"/>
              </a:spcBef>
              <a:buClr>
                <a:schemeClr val="accent4"/>
              </a:buClr>
              <a:buFont typeface="Arial" panose="020B0604020202020204" pitchFamily="34" charset="0"/>
              <a:buChar char="•"/>
              <a:tabLst/>
              <a:defRPr lang="sv-SE" sz="1800" b="0" i="0" kern="1200" noProof="0" dirty="0" smtClean="0">
                <a:solidFill>
                  <a:schemeClr val="tx2"/>
                </a:solidFill>
                <a:latin typeface="+mn-lt"/>
                <a:ea typeface="+mn-ea"/>
                <a:cs typeface="+mn-cs"/>
              </a:defRPr>
            </a:lvl3pPr>
            <a:lvl4pPr marL="1524000" indent="-152400" algn="l" defTabSz="914400" rtl="0" eaLnBrk="1" latinLnBrk="0" hangingPunct="1">
              <a:spcBef>
                <a:spcPct val="20000"/>
              </a:spcBef>
              <a:buClr>
                <a:schemeClr val="accent4"/>
              </a:buClr>
              <a:buFont typeface="Calibri" panose="020F0502020204030204" pitchFamily="34" charset="0"/>
              <a:buChar char="̶"/>
              <a:defRPr lang="sv-SE" sz="1800" b="0" i="0" kern="1200" noProof="0" dirty="0" smtClean="0">
                <a:solidFill>
                  <a:schemeClr val="tx2"/>
                </a:solidFill>
                <a:latin typeface="+mn-lt"/>
                <a:ea typeface="+mn-ea"/>
                <a:cs typeface="+mn-cs"/>
              </a:defRPr>
            </a:lvl4pPr>
            <a:lvl5pPr marL="2066925" indent="-238125" algn="l" defTabSz="914400" rtl="0" eaLnBrk="1" latinLnBrk="0" hangingPunct="1">
              <a:spcBef>
                <a:spcPct val="20000"/>
              </a:spcBef>
              <a:buClr>
                <a:schemeClr val="accent4"/>
              </a:buClr>
              <a:buFont typeface="Arial" panose="020B0604020202020204" pitchFamily="34" charset="0"/>
              <a:buChar char="•"/>
              <a:defRPr lang="sv-SE" sz="1800" b="0" i="0" kern="1200" noProof="0" dirty="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sv-SE" dirty="0" smtClean="0"/>
              <a:t>Språk-agnostisk standard för att specificera REST-interface</a:t>
            </a:r>
          </a:p>
          <a:p>
            <a:endParaRPr lang="sv-SE" dirty="0"/>
          </a:p>
        </p:txBody>
      </p:sp>
    </p:spTree>
    <p:extLst>
      <p:ext uri="{BB962C8B-B14F-4D97-AF65-F5344CB8AC3E}">
        <p14:creationId xmlns:p14="http://schemas.microsoft.com/office/powerpoint/2010/main" val="40364964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773150" y="-6936"/>
            <a:ext cx="477812" cy="401256"/>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srgbClr val="95A5A6"/>
              </a:solidFill>
            </a:endParaRPr>
          </a:p>
        </p:txBody>
      </p:sp>
      <p:sp>
        <p:nvSpPr>
          <p:cNvPr id="34" name="Freeform 33"/>
          <p:cNvSpPr/>
          <p:nvPr/>
        </p:nvSpPr>
        <p:spPr>
          <a:xfrm>
            <a:off x="1584154" y="1034304"/>
            <a:ext cx="293946" cy="532272"/>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srgbClr val="95A5A6"/>
              </a:solidFill>
            </a:endParaRPr>
          </a:p>
        </p:txBody>
      </p:sp>
      <p:sp>
        <p:nvSpPr>
          <p:cNvPr id="39" name="Freeform 38"/>
          <p:cNvSpPr/>
          <p:nvPr/>
        </p:nvSpPr>
        <p:spPr>
          <a:xfrm>
            <a:off x="1902127" y="2361580"/>
            <a:ext cx="126362" cy="420344"/>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srgbClr val="95A5A6"/>
              </a:solidFill>
            </a:endParaRPr>
          </a:p>
        </p:txBody>
      </p:sp>
      <p:sp>
        <p:nvSpPr>
          <p:cNvPr id="44" name="Freeform 43"/>
          <p:cNvSpPr/>
          <p:nvPr/>
        </p:nvSpPr>
        <p:spPr>
          <a:xfrm>
            <a:off x="1584159" y="3576927"/>
            <a:ext cx="293941" cy="531908"/>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srgbClr val="95A5A6"/>
              </a:solidFill>
            </a:endParaRPr>
          </a:p>
        </p:txBody>
      </p:sp>
      <p:sp>
        <p:nvSpPr>
          <p:cNvPr id="47" name="Freeform 46"/>
          <p:cNvSpPr/>
          <p:nvPr/>
        </p:nvSpPr>
        <p:spPr>
          <a:xfrm>
            <a:off x="773148" y="4749377"/>
            <a:ext cx="478642" cy="401063"/>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srgbClr val="95A5A6"/>
              </a:solidFill>
            </a:endParaRPr>
          </a:p>
        </p:txBody>
      </p:sp>
      <p:sp>
        <p:nvSpPr>
          <p:cNvPr id="26" name="Freeform 25"/>
          <p:cNvSpPr/>
          <p:nvPr/>
        </p:nvSpPr>
        <p:spPr>
          <a:xfrm flipH="1">
            <a:off x="8635790" y="-6936"/>
            <a:ext cx="477597" cy="401256"/>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srgbClr val="95A5A6"/>
              </a:solidFill>
            </a:endParaRPr>
          </a:p>
        </p:txBody>
      </p:sp>
      <p:sp>
        <p:nvSpPr>
          <p:cNvPr id="32" name="Freeform 31"/>
          <p:cNvSpPr/>
          <p:nvPr/>
        </p:nvSpPr>
        <p:spPr>
          <a:xfrm flipH="1">
            <a:off x="8008935" y="1034304"/>
            <a:ext cx="293813" cy="532272"/>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srgbClr val="95A5A6"/>
              </a:solidFill>
            </a:endParaRPr>
          </a:p>
        </p:txBody>
      </p:sp>
      <p:sp>
        <p:nvSpPr>
          <p:cNvPr id="33" name="Freeform 32"/>
          <p:cNvSpPr/>
          <p:nvPr/>
        </p:nvSpPr>
        <p:spPr>
          <a:xfrm flipH="1">
            <a:off x="7858614" y="2361580"/>
            <a:ext cx="126305" cy="420344"/>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srgbClr val="95A5A6"/>
              </a:solidFill>
            </a:endParaRPr>
          </a:p>
        </p:txBody>
      </p:sp>
      <p:sp>
        <p:nvSpPr>
          <p:cNvPr id="35" name="Freeform 34"/>
          <p:cNvSpPr/>
          <p:nvPr/>
        </p:nvSpPr>
        <p:spPr>
          <a:xfrm flipH="1">
            <a:off x="8008934" y="3576927"/>
            <a:ext cx="293808" cy="531908"/>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srgbClr val="95A5A6"/>
              </a:solidFill>
            </a:endParaRPr>
          </a:p>
        </p:txBody>
      </p:sp>
      <p:sp>
        <p:nvSpPr>
          <p:cNvPr id="36" name="Freeform 35"/>
          <p:cNvSpPr/>
          <p:nvPr/>
        </p:nvSpPr>
        <p:spPr>
          <a:xfrm flipH="1">
            <a:off x="8634963" y="4749377"/>
            <a:ext cx="478426" cy="401063"/>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srgbClr val="95A5A6"/>
              </a:solidFill>
            </a:endParaRPr>
          </a:p>
        </p:txBody>
      </p:sp>
      <p:sp>
        <p:nvSpPr>
          <p:cNvPr id="13" name="Title 5"/>
          <p:cNvSpPr txBox="1">
            <a:spLocks/>
          </p:cNvSpPr>
          <p:nvPr/>
        </p:nvSpPr>
        <p:spPr>
          <a:xfrm rot="16200000">
            <a:off x="-1922073" y="2074666"/>
            <a:ext cx="4583652" cy="994172"/>
          </a:xfrm>
          <a:prstGeom prst="rect">
            <a:avLst/>
          </a:prstGeom>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sz="4050" dirty="0" smtClean="0">
                <a:solidFill>
                  <a:srgbClr val="2C3E50"/>
                </a:solidFill>
              </a:rPr>
              <a:t>agenda</a:t>
            </a:r>
            <a:endParaRPr lang="en-US" sz="4050" dirty="0">
              <a:solidFill>
                <a:srgbClr val="2C3E50"/>
              </a:solidFill>
            </a:endParaRPr>
          </a:p>
        </p:txBody>
      </p:sp>
      <p:sp>
        <p:nvSpPr>
          <p:cNvPr id="6" name="Oval 5"/>
          <p:cNvSpPr/>
          <p:nvPr/>
        </p:nvSpPr>
        <p:spPr>
          <a:xfrm>
            <a:off x="894362" y="208553"/>
            <a:ext cx="1026114" cy="10261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9" name="Oval 8"/>
          <p:cNvSpPr/>
          <p:nvPr/>
        </p:nvSpPr>
        <p:spPr>
          <a:xfrm>
            <a:off x="1407419" y="1441980"/>
            <a:ext cx="1026114" cy="10261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10" name="Oval 9"/>
          <p:cNvSpPr/>
          <p:nvPr/>
        </p:nvSpPr>
        <p:spPr>
          <a:xfrm>
            <a:off x="1407419" y="2675408"/>
            <a:ext cx="1026114" cy="10261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11" name="Oval 10"/>
          <p:cNvSpPr/>
          <p:nvPr/>
        </p:nvSpPr>
        <p:spPr>
          <a:xfrm>
            <a:off x="894362" y="3908834"/>
            <a:ext cx="1026114" cy="10261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grpSp>
        <p:nvGrpSpPr>
          <p:cNvPr id="46" name="Group 45"/>
          <p:cNvGrpSpPr/>
          <p:nvPr/>
        </p:nvGrpSpPr>
        <p:grpSpPr>
          <a:xfrm>
            <a:off x="2433557" y="358094"/>
            <a:ext cx="2246396" cy="707886"/>
            <a:chOff x="4655840" y="219323"/>
            <a:chExt cx="2995195" cy="943848"/>
          </a:xfrm>
        </p:grpSpPr>
        <p:sp>
          <p:nvSpPr>
            <p:cNvPr id="48" name="TextBox 47"/>
            <p:cNvSpPr txBox="1"/>
            <p:nvPr/>
          </p:nvSpPr>
          <p:spPr>
            <a:xfrm>
              <a:off x="4655840" y="219323"/>
              <a:ext cx="1806564" cy="400109"/>
            </a:xfrm>
            <a:prstGeom prst="rect">
              <a:avLst/>
            </a:prstGeom>
            <a:noFill/>
          </p:spPr>
          <p:txBody>
            <a:bodyPr wrap="none" rtlCol="0">
              <a:spAutoFit/>
            </a:bodyPr>
            <a:lstStyle/>
            <a:p>
              <a:pPr defTabSz="685766"/>
              <a:r>
                <a:rPr lang="en-US" sz="1350" b="1" cap="all" dirty="0">
                  <a:solidFill>
                    <a:srgbClr val="4B2C50"/>
                  </a:solidFill>
                  <a:latin typeface="Arial (Brödtext)"/>
                </a:rPr>
                <a:t>01 - </a:t>
              </a:r>
              <a:r>
                <a:rPr lang="en-US" sz="1350" b="1" cap="all" dirty="0" err="1">
                  <a:solidFill>
                    <a:srgbClr val="4B2C50"/>
                  </a:solidFill>
                  <a:latin typeface="Arial (Brödtext)"/>
                </a:rPr>
                <a:t>historik</a:t>
              </a:r>
              <a:endParaRPr lang="en-US" sz="1350" b="1" cap="all" dirty="0">
                <a:solidFill>
                  <a:srgbClr val="4B2C50"/>
                </a:solidFill>
                <a:latin typeface="Arial (Brödtext)"/>
              </a:endParaRPr>
            </a:p>
          </p:txBody>
        </p:sp>
        <p:sp>
          <p:nvSpPr>
            <p:cNvPr id="49" name="TextBox 48"/>
            <p:cNvSpPr txBox="1"/>
            <p:nvPr/>
          </p:nvSpPr>
          <p:spPr>
            <a:xfrm>
              <a:off x="4655840" y="588655"/>
              <a:ext cx="2995195" cy="574516"/>
            </a:xfrm>
            <a:prstGeom prst="rect">
              <a:avLst/>
            </a:prstGeom>
            <a:noFill/>
          </p:spPr>
          <p:txBody>
            <a:bodyPr wrap="square" rtlCol="0">
              <a:spAutoFit/>
            </a:bodyPr>
            <a:lstStyle/>
            <a:p>
              <a:pPr algn="just" defTabSz="685766"/>
              <a:r>
                <a:rPr lang="en-US" sz="1100" dirty="0" err="1">
                  <a:solidFill>
                    <a:srgbClr val="95A5A6"/>
                  </a:solidFill>
                  <a:latin typeface="Arial (Brödtext)"/>
                </a:rPr>
                <a:t>Kort</a:t>
              </a:r>
              <a:r>
                <a:rPr lang="en-US" sz="1100" dirty="0">
                  <a:solidFill>
                    <a:srgbClr val="95A5A6"/>
                  </a:solidFill>
                  <a:latin typeface="Arial (Brödtext)"/>
                </a:rPr>
                <a:t> </a:t>
              </a:r>
              <a:r>
                <a:rPr lang="en-US" sz="1100" dirty="0" err="1">
                  <a:solidFill>
                    <a:srgbClr val="95A5A6"/>
                  </a:solidFill>
                  <a:latin typeface="Arial (Brödtext)"/>
                </a:rPr>
                <a:t>historik</a:t>
              </a:r>
              <a:r>
                <a:rPr lang="en-US" sz="1100" dirty="0">
                  <a:solidFill>
                    <a:srgbClr val="95A5A6"/>
                  </a:solidFill>
                  <a:latin typeface="Arial (Brödtext)"/>
                </a:rPr>
                <a:t> </a:t>
              </a:r>
              <a:r>
                <a:rPr lang="en-US" sz="1100" dirty="0" err="1">
                  <a:solidFill>
                    <a:srgbClr val="95A5A6"/>
                  </a:solidFill>
                  <a:latin typeface="Arial (Brödtext)"/>
                </a:rPr>
                <a:t>över</a:t>
              </a:r>
              <a:r>
                <a:rPr lang="en-US" sz="1100" dirty="0">
                  <a:solidFill>
                    <a:srgbClr val="95A5A6"/>
                  </a:solidFill>
                  <a:latin typeface="Arial (Brödtext)"/>
                </a:rPr>
                <a:t> API-</a:t>
              </a:r>
              <a:r>
                <a:rPr lang="en-US" sz="1100" dirty="0" err="1">
                  <a:solidFill>
                    <a:srgbClr val="95A5A6"/>
                  </a:solidFill>
                  <a:latin typeface="Arial (Brödtext)"/>
                </a:rPr>
                <a:t>hantering</a:t>
              </a:r>
              <a:r>
                <a:rPr lang="en-US" sz="1100" dirty="0">
                  <a:solidFill>
                    <a:srgbClr val="95A5A6"/>
                  </a:solidFill>
                  <a:latin typeface="Arial (Brödtext)"/>
                </a:rPr>
                <a:t> </a:t>
              </a:r>
              <a:r>
                <a:rPr lang="en-US" sz="1100" dirty="0" err="1">
                  <a:solidFill>
                    <a:srgbClr val="95A5A6"/>
                  </a:solidFill>
                  <a:latin typeface="Arial (Brödtext)"/>
                </a:rPr>
                <a:t>på</a:t>
              </a:r>
              <a:r>
                <a:rPr lang="en-US" sz="1100" dirty="0">
                  <a:solidFill>
                    <a:srgbClr val="95A5A6"/>
                  </a:solidFill>
                  <a:latin typeface="Arial (Brödtext)"/>
                </a:rPr>
                <a:t> </a:t>
              </a:r>
              <a:r>
                <a:rPr lang="en-US" sz="1100" dirty="0" err="1">
                  <a:solidFill>
                    <a:srgbClr val="95A5A6"/>
                  </a:solidFill>
                  <a:latin typeface="Arial (Brödtext)"/>
                </a:rPr>
                <a:t>Västtrafik</a:t>
              </a:r>
              <a:r>
                <a:rPr lang="en-US" sz="1100" dirty="0">
                  <a:solidFill>
                    <a:srgbClr val="95A5A6"/>
                  </a:solidFill>
                  <a:latin typeface="Arial (Brödtext)"/>
                </a:rPr>
                <a:t>.</a:t>
              </a:r>
            </a:p>
          </p:txBody>
        </p:sp>
      </p:grpSp>
      <p:grpSp>
        <p:nvGrpSpPr>
          <p:cNvPr id="51" name="Group 50"/>
          <p:cNvGrpSpPr/>
          <p:nvPr/>
        </p:nvGrpSpPr>
        <p:grpSpPr>
          <a:xfrm>
            <a:off x="2960725" y="1613964"/>
            <a:ext cx="1771640" cy="707886"/>
            <a:chOff x="4655838" y="219323"/>
            <a:chExt cx="3434984" cy="943848"/>
          </a:xfrm>
        </p:grpSpPr>
        <p:sp>
          <p:nvSpPr>
            <p:cNvPr id="52" name="TextBox 51"/>
            <p:cNvSpPr txBox="1"/>
            <p:nvPr/>
          </p:nvSpPr>
          <p:spPr>
            <a:xfrm>
              <a:off x="4655840" y="219323"/>
              <a:ext cx="3434982" cy="400109"/>
            </a:xfrm>
            <a:prstGeom prst="rect">
              <a:avLst/>
            </a:prstGeom>
            <a:noFill/>
          </p:spPr>
          <p:txBody>
            <a:bodyPr wrap="none" rtlCol="0">
              <a:spAutoFit/>
            </a:bodyPr>
            <a:lstStyle/>
            <a:p>
              <a:pPr defTabSz="685766"/>
              <a:r>
                <a:rPr lang="en-US" sz="1350" b="1" cap="all" dirty="0">
                  <a:solidFill>
                    <a:srgbClr val="C0392B"/>
                  </a:solidFill>
                  <a:latin typeface="Arial (Brödtext)"/>
                </a:rPr>
                <a:t>02 - </a:t>
              </a:r>
              <a:r>
                <a:rPr lang="en-US" sz="1350" b="1" cap="all" dirty="0" err="1">
                  <a:solidFill>
                    <a:srgbClr val="C0392B"/>
                  </a:solidFill>
                  <a:latin typeface="Arial (Brödtext)"/>
                </a:rPr>
                <a:t>drivkrafter</a:t>
              </a:r>
              <a:endParaRPr lang="en-US" sz="1350" b="1" cap="all" dirty="0">
                <a:solidFill>
                  <a:srgbClr val="C0392B"/>
                </a:solidFill>
                <a:latin typeface="Arial (Brödtext)"/>
              </a:endParaRPr>
            </a:p>
          </p:txBody>
        </p:sp>
        <p:sp>
          <p:nvSpPr>
            <p:cNvPr id="53" name="TextBox 52"/>
            <p:cNvSpPr txBox="1"/>
            <p:nvPr/>
          </p:nvSpPr>
          <p:spPr>
            <a:xfrm>
              <a:off x="4655838" y="588655"/>
              <a:ext cx="3288376" cy="574516"/>
            </a:xfrm>
            <a:prstGeom prst="rect">
              <a:avLst/>
            </a:prstGeom>
            <a:noFill/>
          </p:spPr>
          <p:txBody>
            <a:bodyPr wrap="square" rtlCol="0">
              <a:spAutoFit/>
            </a:bodyPr>
            <a:lstStyle/>
            <a:p>
              <a:pPr algn="just" defTabSz="685766"/>
              <a:r>
                <a:rPr lang="en-US" sz="1100" dirty="0" err="1">
                  <a:solidFill>
                    <a:srgbClr val="95A5A6"/>
                  </a:solidFill>
                  <a:latin typeface="Arial (Brödtext)"/>
                </a:rPr>
                <a:t>Varför</a:t>
              </a:r>
              <a:r>
                <a:rPr lang="en-US" sz="1100" dirty="0">
                  <a:solidFill>
                    <a:srgbClr val="95A5A6"/>
                  </a:solidFill>
                  <a:latin typeface="Arial (Brödtext)"/>
                </a:rPr>
                <a:t> </a:t>
              </a:r>
              <a:r>
                <a:rPr lang="en-US" sz="1100" dirty="0" err="1">
                  <a:solidFill>
                    <a:srgbClr val="95A5A6"/>
                  </a:solidFill>
                  <a:latin typeface="Arial (Brödtext)"/>
                </a:rPr>
                <a:t>satsar</a:t>
              </a:r>
              <a:r>
                <a:rPr lang="en-US" sz="1100" dirty="0">
                  <a:solidFill>
                    <a:srgbClr val="95A5A6"/>
                  </a:solidFill>
                  <a:latin typeface="Arial (Brödtext)"/>
                </a:rPr>
                <a:t> </a:t>
              </a:r>
              <a:r>
                <a:rPr lang="en-US" sz="1100" dirty="0" err="1">
                  <a:solidFill>
                    <a:srgbClr val="95A5A6"/>
                  </a:solidFill>
                  <a:latin typeface="Arial (Brödtext)"/>
                </a:rPr>
                <a:t>Västtrafik</a:t>
              </a:r>
              <a:r>
                <a:rPr lang="en-US" sz="1100" dirty="0">
                  <a:solidFill>
                    <a:srgbClr val="95A5A6"/>
                  </a:solidFill>
                  <a:latin typeface="Arial (Brödtext)"/>
                </a:rPr>
                <a:t> </a:t>
              </a:r>
              <a:r>
                <a:rPr lang="en-US" sz="1100" dirty="0" err="1">
                  <a:solidFill>
                    <a:srgbClr val="95A5A6"/>
                  </a:solidFill>
                  <a:latin typeface="Arial (Brödtext)"/>
                </a:rPr>
                <a:t>på</a:t>
              </a:r>
              <a:r>
                <a:rPr lang="en-US" sz="1100" dirty="0">
                  <a:solidFill>
                    <a:srgbClr val="95A5A6"/>
                  </a:solidFill>
                  <a:latin typeface="Arial (Brödtext)"/>
                </a:rPr>
                <a:t> API-</a:t>
              </a:r>
              <a:r>
                <a:rPr lang="en-US" sz="1100" dirty="0" err="1">
                  <a:solidFill>
                    <a:srgbClr val="95A5A6"/>
                  </a:solidFill>
                  <a:latin typeface="Arial (Brödtext)"/>
                </a:rPr>
                <a:t>hantering</a:t>
              </a:r>
              <a:r>
                <a:rPr lang="en-US" sz="1100" dirty="0">
                  <a:solidFill>
                    <a:srgbClr val="95A5A6"/>
                  </a:solidFill>
                  <a:latin typeface="Arial (Brödtext)"/>
                </a:rPr>
                <a:t>?</a:t>
              </a:r>
            </a:p>
          </p:txBody>
        </p:sp>
      </p:grpSp>
      <p:grpSp>
        <p:nvGrpSpPr>
          <p:cNvPr id="54" name="Group 53"/>
          <p:cNvGrpSpPr/>
          <p:nvPr/>
        </p:nvGrpSpPr>
        <p:grpSpPr>
          <a:xfrm>
            <a:off x="2946766" y="2862854"/>
            <a:ext cx="2095510" cy="707886"/>
            <a:chOff x="4655840" y="219323"/>
            <a:chExt cx="2794014" cy="943848"/>
          </a:xfrm>
        </p:grpSpPr>
        <p:sp>
          <p:nvSpPr>
            <p:cNvPr id="55" name="TextBox 54"/>
            <p:cNvSpPr txBox="1"/>
            <p:nvPr/>
          </p:nvSpPr>
          <p:spPr>
            <a:xfrm>
              <a:off x="4655840" y="219323"/>
              <a:ext cx="2794014" cy="400109"/>
            </a:xfrm>
            <a:prstGeom prst="rect">
              <a:avLst/>
            </a:prstGeom>
            <a:noFill/>
          </p:spPr>
          <p:txBody>
            <a:bodyPr wrap="none" rtlCol="0">
              <a:spAutoFit/>
            </a:bodyPr>
            <a:lstStyle/>
            <a:p>
              <a:pPr defTabSz="685766"/>
              <a:r>
                <a:rPr lang="en-US" sz="1350" b="1" cap="all" dirty="0">
                  <a:solidFill>
                    <a:srgbClr val="F39C12"/>
                  </a:solidFill>
                  <a:latin typeface="Arial (Brödtext)"/>
                </a:rPr>
                <a:t>03 - </a:t>
              </a:r>
              <a:r>
                <a:rPr lang="en-US" sz="1350" b="1" cap="all" dirty="0" err="1">
                  <a:solidFill>
                    <a:srgbClr val="F39C12"/>
                  </a:solidFill>
                  <a:latin typeface="Arial (Brödtext)"/>
                </a:rPr>
                <a:t>etableringsfas</a:t>
              </a:r>
              <a:endParaRPr lang="en-US" sz="1350" b="1" cap="all" dirty="0">
                <a:solidFill>
                  <a:srgbClr val="F39C12"/>
                </a:solidFill>
                <a:latin typeface="Arial (Brödtext)"/>
              </a:endParaRPr>
            </a:p>
          </p:txBody>
        </p:sp>
        <p:sp>
          <p:nvSpPr>
            <p:cNvPr id="56" name="TextBox 55"/>
            <p:cNvSpPr txBox="1"/>
            <p:nvPr/>
          </p:nvSpPr>
          <p:spPr>
            <a:xfrm>
              <a:off x="4655840" y="588655"/>
              <a:ext cx="2680174" cy="574516"/>
            </a:xfrm>
            <a:prstGeom prst="rect">
              <a:avLst/>
            </a:prstGeom>
            <a:noFill/>
          </p:spPr>
          <p:txBody>
            <a:bodyPr wrap="square" rtlCol="0">
              <a:spAutoFit/>
            </a:bodyPr>
            <a:lstStyle/>
            <a:p>
              <a:pPr algn="just" defTabSz="685766"/>
              <a:r>
                <a:rPr lang="en-US" sz="1100" dirty="0" err="1" smtClean="0">
                  <a:solidFill>
                    <a:srgbClr val="95A5A6"/>
                  </a:solidFill>
                  <a:latin typeface="Arial (Brödtext)"/>
                </a:rPr>
                <a:t>Utvärdering</a:t>
              </a:r>
              <a:r>
                <a:rPr lang="en-US" sz="1100" dirty="0" smtClean="0">
                  <a:solidFill>
                    <a:srgbClr val="95A5A6"/>
                  </a:solidFill>
                  <a:latin typeface="Arial (Brödtext)"/>
                </a:rPr>
                <a:t>, </a:t>
              </a:r>
              <a:r>
                <a:rPr lang="en-US" sz="1100" dirty="0" err="1" smtClean="0">
                  <a:solidFill>
                    <a:srgbClr val="95A5A6"/>
                  </a:solidFill>
                  <a:latin typeface="Arial (Brödtext)"/>
                </a:rPr>
                <a:t>val</a:t>
              </a:r>
              <a:r>
                <a:rPr lang="en-US" sz="1100" dirty="0" smtClean="0">
                  <a:solidFill>
                    <a:srgbClr val="95A5A6"/>
                  </a:solidFill>
                  <a:latin typeface="Arial (Brödtext)"/>
                </a:rPr>
                <a:t> </a:t>
              </a:r>
              <a:r>
                <a:rPr lang="en-US" sz="1100" dirty="0" err="1">
                  <a:solidFill>
                    <a:srgbClr val="95A5A6"/>
                  </a:solidFill>
                  <a:latin typeface="Arial (Brödtext)"/>
                </a:rPr>
                <a:t>av</a:t>
              </a:r>
              <a:r>
                <a:rPr lang="en-US" sz="1100" dirty="0">
                  <a:solidFill>
                    <a:srgbClr val="95A5A6"/>
                  </a:solidFill>
                  <a:latin typeface="Arial (Brödtext)"/>
                </a:rPr>
                <a:t> </a:t>
              </a:r>
              <a:r>
                <a:rPr lang="en-US" sz="1100" dirty="0" err="1" smtClean="0">
                  <a:solidFill>
                    <a:srgbClr val="95A5A6"/>
                  </a:solidFill>
                  <a:latin typeface="Arial (Brödtext)"/>
                </a:rPr>
                <a:t>samt</a:t>
              </a:r>
              <a:r>
                <a:rPr lang="en-US" sz="1100" dirty="0" smtClean="0">
                  <a:solidFill>
                    <a:srgbClr val="95A5A6"/>
                  </a:solidFill>
                  <a:latin typeface="Arial (Brödtext)"/>
                </a:rPr>
                <a:t> </a:t>
              </a:r>
              <a:r>
                <a:rPr lang="en-US" sz="1100" dirty="0" err="1" smtClean="0">
                  <a:solidFill>
                    <a:srgbClr val="95A5A6"/>
                  </a:solidFill>
                  <a:latin typeface="Arial (Brödtext)"/>
                </a:rPr>
                <a:t>införande</a:t>
              </a:r>
              <a:r>
                <a:rPr lang="en-US" sz="1100" dirty="0" smtClean="0">
                  <a:solidFill>
                    <a:srgbClr val="95A5A6"/>
                  </a:solidFill>
                  <a:latin typeface="Arial (Brödtext)"/>
                </a:rPr>
                <a:t> </a:t>
              </a:r>
              <a:r>
                <a:rPr lang="en-US" sz="1100" dirty="0" err="1" smtClean="0">
                  <a:solidFill>
                    <a:srgbClr val="95A5A6"/>
                  </a:solidFill>
                  <a:latin typeface="Arial (Brödtext)"/>
                </a:rPr>
                <a:t>av</a:t>
              </a:r>
              <a:r>
                <a:rPr lang="en-US" sz="1100" dirty="0" smtClean="0">
                  <a:solidFill>
                    <a:srgbClr val="95A5A6"/>
                  </a:solidFill>
                  <a:latin typeface="Arial (Brödtext)"/>
                </a:rPr>
                <a:t> platform.</a:t>
              </a:r>
              <a:endParaRPr lang="en-US" sz="1100" dirty="0">
                <a:solidFill>
                  <a:srgbClr val="95A5A6"/>
                </a:solidFill>
                <a:latin typeface="Arial (Brödtext)"/>
              </a:endParaRPr>
            </a:p>
          </p:txBody>
        </p:sp>
      </p:grpSp>
      <p:grpSp>
        <p:nvGrpSpPr>
          <p:cNvPr id="57" name="Group 56"/>
          <p:cNvGrpSpPr/>
          <p:nvPr/>
        </p:nvGrpSpPr>
        <p:grpSpPr>
          <a:xfrm>
            <a:off x="2419596" y="4160604"/>
            <a:ext cx="2246396" cy="707886"/>
            <a:chOff x="4655840" y="219323"/>
            <a:chExt cx="2995195" cy="943848"/>
          </a:xfrm>
        </p:grpSpPr>
        <p:sp>
          <p:nvSpPr>
            <p:cNvPr id="58" name="TextBox 57"/>
            <p:cNvSpPr txBox="1"/>
            <p:nvPr/>
          </p:nvSpPr>
          <p:spPr>
            <a:xfrm>
              <a:off x="4655840" y="219323"/>
              <a:ext cx="2939267" cy="400109"/>
            </a:xfrm>
            <a:prstGeom prst="rect">
              <a:avLst/>
            </a:prstGeom>
            <a:noFill/>
          </p:spPr>
          <p:txBody>
            <a:bodyPr wrap="none" rtlCol="0">
              <a:spAutoFit/>
            </a:bodyPr>
            <a:lstStyle/>
            <a:p>
              <a:pPr defTabSz="685766"/>
              <a:r>
                <a:rPr lang="en-US" sz="1350" b="1" cap="all" dirty="0">
                  <a:solidFill>
                    <a:srgbClr val="9BBB59"/>
                  </a:solidFill>
                  <a:latin typeface="Arial (Brödtext)"/>
                </a:rPr>
                <a:t>04 – </a:t>
              </a:r>
              <a:r>
                <a:rPr lang="en-US" sz="1350" b="1" cap="all" dirty="0" err="1">
                  <a:solidFill>
                    <a:srgbClr val="9BBB59"/>
                  </a:solidFill>
                  <a:latin typeface="Arial (Brödtext)"/>
                </a:rPr>
                <a:t>api-plattformen</a:t>
              </a:r>
              <a:endParaRPr lang="en-US" sz="1350" b="1" cap="all" dirty="0">
                <a:solidFill>
                  <a:srgbClr val="9BBB59"/>
                </a:solidFill>
                <a:latin typeface="Arial (Brödtext)"/>
              </a:endParaRPr>
            </a:p>
          </p:txBody>
        </p:sp>
        <p:sp>
          <p:nvSpPr>
            <p:cNvPr id="59" name="TextBox 58"/>
            <p:cNvSpPr txBox="1"/>
            <p:nvPr/>
          </p:nvSpPr>
          <p:spPr>
            <a:xfrm>
              <a:off x="4655840" y="588655"/>
              <a:ext cx="2995195" cy="574516"/>
            </a:xfrm>
            <a:prstGeom prst="rect">
              <a:avLst/>
            </a:prstGeom>
            <a:noFill/>
          </p:spPr>
          <p:txBody>
            <a:bodyPr wrap="square" rtlCol="0">
              <a:spAutoFit/>
            </a:bodyPr>
            <a:lstStyle/>
            <a:p>
              <a:pPr algn="just" defTabSz="685766"/>
              <a:r>
                <a:rPr lang="en-US" sz="1100" dirty="0" err="1">
                  <a:solidFill>
                    <a:srgbClr val="95A5A6"/>
                  </a:solidFill>
                  <a:latin typeface="Arial (Brödtext)"/>
                </a:rPr>
                <a:t>A</a:t>
              </a:r>
              <a:r>
                <a:rPr lang="en-US" sz="1100" dirty="0" err="1" smtClean="0">
                  <a:solidFill>
                    <a:srgbClr val="95A5A6"/>
                  </a:solidFill>
                  <a:latin typeface="Arial (Brödtext)"/>
                </a:rPr>
                <a:t>rkitektur</a:t>
              </a:r>
              <a:r>
                <a:rPr lang="en-US" sz="1100" dirty="0">
                  <a:solidFill>
                    <a:srgbClr val="95A5A6"/>
                  </a:solidFill>
                  <a:latin typeface="Arial (Brödtext)"/>
                </a:rPr>
                <a:t>, de </a:t>
              </a:r>
              <a:r>
                <a:rPr lang="en-US" sz="1100" dirty="0" err="1">
                  <a:solidFill>
                    <a:srgbClr val="95A5A6"/>
                  </a:solidFill>
                  <a:latin typeface="Arial (Brödtext)"/>
                </a:rPr>
                <a:t>olika</a:t>
              </a:r>
              <a:r>
                <a:rPr lang="en-US" sz="1100" dirty="0">
                  <a:solidFill>
                    <a:srgbClr val="95A5A6"/>
                  </a:solidFill>
                  <a:latin typeface="Arial (Brödtext)"/>
                </a:rPr>
                <a:t> </a:t>
              </a:r>
              <a:r>
                <a:rPr lang="en-US" sz="1100" dirty="0" err="1">
                  <a:solidFill>
                    <a:srgbClr val="95A5A6"/>
                  </a:solidFill>
                  <a:latin typeface="Arial (Brödtext)"/>
                </a:rPr>
                <a:t>miljöerna</a:t>
              </a:r>
              <a:r>
                <a:rPr lang="en-US" sz="1100" dirty="0">
                  <a:solidFill>
                    <a:srgbClr val="95A5A6"/>
                  </a:solidFill>
                  <a:latin typeface="Arial (Brödtext)"/>
                </a:rPr>
                <a:t>, </a:t>
              </a:r>
              <a:r>
                <a:rPr lang="en-US" sz="1100" dirty="0" err="1">
                  <a:solidFill>
                    <a:srgbClr val="95A5A6"/>
                  </a:solidFill>
                  <a:latin typeface="Arial (Brödtext)"/>
                </a:rPr>
                <a:t>hantering</a:t>
              </a:r>
              <a:r>
                <a:rPr lang="en-US" sz="1100" dirty="0">
                  <a:solidFill>
                    <a:srgbClr val="95A5A6"/>
                  </a:solidFill>
                  <a:latin typeface="Arial (Brödtext)"/>
                </a:rPr>
                <a:t> </a:t>
              </a:r>
              <a:r>
                <a:rPr lang="en-US" sz="1100" dirty="0" err="1">
                  <a:solidFill>
                    <a:srgbClr val="95A5A6"/>
                  </a:solidFill>
                  <a:latin typeface="Arial (Brödtext)"/>
                </a:rPr>
                <a:t>av</a:t>
              </a:r>
              <a:r>
                <a:rPr lang="en-US" sz="1100" dirty="0">
                  <a:solidFill>
                    <a:srgbClr val="95A5A6"/>
                  </a:solidFill>
                  <a:latin typeface="Arial (Brödtext)"/>
                </a:rPr>
                <a:t> </a:t>
              </a:r>
              <a:r>
                <a:rPr lang="en-US" sz="1100" dirty="0" err="1">
                  <a:solidFill>
                    <a:srgbClr val="95A5A6"/>
                  </a:solidFill>
                  <a:latin typeface="Arial (Brödtext)"/>
                </a:rPr>
                <a:t>identiteter</a:t>
              </a:r>
              <a:r>
                <a:rPr lang="en-US" sz="1100" dirty="0">
                  <a:solidFill>
                    <a:srgbClr val="95A5A6"/>
                  </a:solidFill>
                  <a:latin typeface="Arial (Brödtext)"/>
                </a:rPr>
                <a:t> etc.</a:t>
              </a:r>
            </a:p>
          </p:txBody>
        </p:sp>
      </p:grpSp>
      <p:sp>
        <p:nvSpPr>
          <p:cNvPr id="27" name="Oval 26"/>
          <p:cNvSpPr/>
          <p:nvPr/>
        </p:nvSpPr>
        <p:spPr>
          <a:xfrm flipH="1">
            <a:off x="7966579" y="208553"/>
            <a:ext cx="1025651" cy="10261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28" name="Oval 27"/>
          <p:cNvSpPr/>
          <p:nvPr/>
        </p:nvSpPr>
        <p:spPr>
          <a:xfrm flipH="1">
            <a:off x="7453753" y="1441980"/>
            <a:ext cx="1025651" cy="10261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30" name="Oval 29"/>
          <p:cNvSpPr/>
          <p:nvPr/>
        </p:nvSpPr>
        <p:spPr>
          <a:xfrm flipH="1">
            <a:off x="7453753" y="2675408"/>
            <a:ext cx="1025651" cy="102611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31" name="Oval 30"/>
          <p:cNvSpPr/>
          <p:nvPr/>
        </p:nvSpPr>
        <p:spPr>
          <a:xfrm flipH="1">
            <a:off x="7966579" y="3908834"/>
            <a:ext cx="1025651" cy="102611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grpSp>
        <p:nvGrpSpPr>
          <p:cNvPr id="37" name="Group 36"/>
          <p:cNvGrpSpPr/>
          <p:nvPr/>
        </p:nvGrpSpPr>
        <p:grpSpPr>
          <a:xfrm>
            <a:off x="6000266" y="358094"/>
            <a:ext cx="1805218" cy="877163"/>
            <a:chOff x="4655840" y="219323"/>
            <a:chExt cx="2788530" cy="1169551"/>
          </a:xfrm>
        </p:grpSpPr>
        <p:sp>
          <p:nvSpPr>
            <p:cNvPr id="38" name="TextBox 37"/>
            <p:cNvSpPr txBox="1"/>
            <p:nvPr/>
          </p:nvSpPr>
          <p:spPr>
            <a:xfrm>
              <a:off x="4655840" y="219323"/>
              <a:ext cx="1400384" cy="400109"/>
            </a:xfrm>
            <a:prstGeom prst="rect">
              <a:avLst/>
            </a:prstGeom>
            <a:noFill/>
          </p:spPr>
          <p:txBody>
            <a:bodyPr wrap="none" rtlCol="0">
              <a:spAutoFit/>
            </a:bodyPr>
            <a:lstStyle/>
            <a:p>
              <a:pPr defTabSz="685766"/>
              <a:r>
                <a:rPr lang="en-US" sz="1350" b="1" cap="all" dirty="0">
                  <a:solidFill>
                    <a:srgbClr val="2C3E50"/>
                  </a:solidFill>
                  <a:latin typeface="Arial (Brödtext)"/>
                </a:rPr>
                <a:t>05 - demo</a:t>
              </a:r>
            </a:p>
          </p:txBody>
        </p:sp>
        <p:sp>
          <p:nvSpPr>
            <p:cNvPr id="40" name="TextBox 39"/>
            <p:cNvSpPr txBox="1"/>
            <p:nvPr/>
          </p:nvSpPr>
          <p:spPr>
            <a:xfrm>
              <a:off x="4655840" y="588655"/>
              <a:ext cx="2788530" cy="800219"/>
            </a:xfrm>
            <a:prstGeom prst="rect">
              <a:avLst/>
            </a:prstGeom>
            <a:noFill/>
          </p:spPr>
          <p:txBody>
            <a:bodyPr wrap="square" rtlCol="0">
              <a:spAutoFit/>
            </a:bodyPr>
            <a:lstStyle/>
            <a:p>
              <a:pPr defTabSz="685766"/>
              <a:r>
                <a:rPr lang="en-US" sz="1100" dirty="0" err="1" smtClean="0">
                  <a:solidFill>
                    <a:srgbClr val="95A5A6"/>
                  </a:solidFill>
                  <a:latin typeface="Arial (Brödtext)"/>
                </a:rPr>
                <a:t>Västtrafiks</a:t>
              </a:r>
              <a:r>
                <a:rPr lang="en-US" sz="1100" dirty="0" smtClean="0">
                  <a:solidFill>
                    <a:srgbClr val="95A5A6"/>
                  </a:solidFill>
                  <a:latin typeface="Arial (Brödtext)"/>
                </a:rPr>
                <a:t> </a:t>
              </a:r>
              <a:r>
                <a:rPr lang="en-US" sz="1100" dirty="0" err="1">
                  <a:solidFill>
                    <a:srgbClr val="95A5A6"/>
                  </a:solidFill>
                  <a:latin typeface="Arial (Brödtext)"/>
                </a:rPr>
                <a:t>utvecklarportal</a:t>
              </a:r>
              <a:r>
                <a:rPr lang="en-US" sz="1100" dirty="0">
                  <a:solidFill>
                    <a:srgbClr val="95A5A6"/>
                  </a:solidFill>
                  <a:latin typeface="Arial (Brödtext)"/>
                </a:rPr>
                <a:t> </a:t>
              </a:r>
              <a:r>
                <a:rPr lang="en-US" sz="1100" dirty="0" err="1" smtClean="0">
                  <a:solidFill>
                    <a:srgbClr val="95A5A6"/>
                  </a:solidFill>
                  <a:latin typeface="Arial (Brödtext)"/>
                </a:rPr>
                <a:t>och</a:t>
              </a:r>
              <a:r>
                <a:rPr lang="en-US" sz="1100" dirty="0" smtClean="0">
                  <a:solidFill>
                    <a:srgbClr val="95A5A6"/>
                  </a:solidFill>
                  <a:latin typeface="Arial (Brödtext)"/>
                </a:rPr>
                <a:t> dashboard </a:t>
              </a:r>
              <a:r>
                <a:rPr lang="en-US" sz="1100" dirty="0" err="1">
                  <a:solidFill>
                    <a:srgbClr val="95A5A6"/>
                  </a:solidFill>
                  <a:latin typeface="Arial (Brödtext)"/>
                </a:rPr>
                <a:t>för</a:t>
              </a:r>
              <a:r>
                <a:rPr lang="en-US" sz="1100" dirty="0">
                  <a:solidFill>
                    <a:srgbClr val="95A5A6"/>
                  </a:solidFill>
                  <a:latin typeface="Arial (Brödtext)"/>
                </a:rPr>
                <a:t> </a:t>
              </a:r>
              <a:r>
                <a:rPr lang="en-US" sz="1100" dirty="0" err="1" smtClean="0">
                  <a:solidFill>
                    <a:srgbClr val="95A5A6"/>
                  </a:solidFill>
                  <a:latin typeface="Arial (Brödtext)"/>
                </a:rPr>
                <a:t>övervakning</a:t>
              </a:r>
              <a:r>
                <a:rPr lang="en-US" sz="1100" dirty="0" smtClean="0">
                  <a:solidFill>
                    <a:srgbClr val="95A5A6"/>
                  </a:solidFill>
                  <a:latin typeface="Arial (Brödtext)"/>
                </a:rPr>
                <a:t>.</a:t>
              </a:r>
              <a:endParaRPr lang="en-US" sz="1100" dirty="0">
                <a:solidFill>
                  <a:srgbClr val="95A5A6"/>
                </a:solidFill>
                <a:latin typeface="Arial (Brödtext)"/>
              </a:endParaRPr>
            </a:p>
          </p:txBody>
        </p:sp>
      </p:grpSp>
      <p:grpSp>
        <p:nvGrpSpPr>
          <p:cNvPr id="41" name="Group 40"/>
          <p:cNvGrpSpPr/>
          <p:nvPr/>
        </p:nvGrpSpPr>
        <p:grpSpPr>
          <a:xfrm>
            <a:off x="6132897" y="4170443"/>
            <a:ext cx="1957092" cy="538609"/>
            <a:chOff x="4655840" y="219323"/>
            <a:chExt cx="2995195" cy="718145"/>
          </a:xfrm>
        </p:grpSpPr>
        <p:sp>
          <p:nvSpPr>
            <p:cNvPr id="42" name="TextBox 41"/>
            <p:cNvSpPr txBox="1"/>
            <p:nvPr/>
          </p:nvSpPr>
          <p:spPr>
            <a:xfrm>
              <a:off x="4655840" y="219323"/>
              <a:ext cx="2310890" cy="400109"/>
            </a:xfrm>
            <a:prstGeom prst="rect">
              <a:avLst/>
            </a:prstGeom>
            <a:noFill/>
          </p:spPr>
          <p:txBody>
            <a:bodyPr wrap="none" rtlCol="0">
              <a:spAutoFit/>
            </a:bodyPr>
            <a:lstStyle/>
            <a:p>
              <a:pPr defTabSz="685766"/>
              <a:r>
                <a:rPr lang="en-US" sz="1350" b="1" cap="all" dirty="0">
                  <a:solidFill>
                    <a:srgbClr val="2980B9">
                      <a:lumMod val="75000"/>
                    </a:srgbClr>
                  </a:solidFill>
                  <a:latin typeface="Arial (Brödtext)"/>
                </a:rPr>
                <a:t>08 - </a:t>
              </a:r>
              <a:r>
                <a:rPr lang="en-US" sz="1350" b="1" cap="all" dirty="0" err="1">
                  <a:solidFill>
                    <a:srgbClr val="2980B9">
                      <a:lumMod val="75000"/>
                    </a:srgbClr>
                  </a:solidFill>
                  <a:latin typeface="Arial (Brödtext)"/>
                </a:rPr>
                <a:t>frågestund</a:t>
              </a:r>
              <a:endParaRPr lang="en-US" sz="1350" b="1" cap="all" dirty="0">
                <a:solidFill>
                  <a:srgbClr val="2980B9">
                    <a:lumMod val="75000"/>
                  </a:srgbClr>
                </a:solidFill>
                <a:latin typeface="Arial (Brödtext)"/>
              </a:endParaRPr>
            </a:p>
          </p:txBody>
        </p:sp>
        <p:sp>
          <p:nvSpPr>
            <p:cNvPr id="43" name="TextBox 42"/>
            <p:cNvSpPr txBox="1"/>
            <p:nvPr/>
          </p:nvSpPr>
          <p:spPr>
            <a:xfrm>
              <a:off x="4655840" y="588655"/>
              <a:ext cx="2995195" cy="348813"/>
            </a:xfrm>
            <a:prstGeom prst="rect">
              <a:avLst/>
            </a:prstGeom>
            <a:noFill/>
          </p:spPr>
          <p:txBody>
            <a:bodyPr wrap="square" rtlCol="0">
              <a:spAutoFit/>
            </a:bodyPr>
            <a:lstStyle/>
            <a:p>
              <a:pPr algn="just" defTabSz="685766"/>
              <a:r>
                <a:rPr lang="en-US" sz="1100" dirty="0" err="1">
                  <a:solidFill>
                    <a:srgbClr val="95A5A6"/>
                  </a:solidFill>
                </a:rPr>
                <a:t>Tid</a:t>
              </a:r>
              <a:r>
                <a:rPr lang="en-US" sz="1100" dirty="0">
                  <a:solidFill>
                    <a:srgbClr val="95A5A6"/>
                  </a:solidFill>
                </a:rPr>
                <a:t> </a:t>
              </a:r>
              <a:r>
                <a:rPr lang="en-US" sz="1100" dirty="0" err="1">
                  <a:solidFill>
                    <a:srgbClr val="95A5A6"/>
                  </a:solidFill>
                </a:rPr>
                <a:t>för</a:t>
              </a:r>
              <a:r>
                <a:rPr lang="en-US" sz="1100" dirty="0">
                  <a:solidFill>
                    <a:srgbClr val="95A5A6"/>
                  </a:solidFill>
                </a:rPr>
                <a:t> </a:t>
              </a:r>
              <a:r>
                <a:rPr lang="en-US" sz="1100" dirty="0" err="1">
                  <a:solidFill>
                    <a:srgbClr val="95A5A6"/>
                  </a:solidFill>
                </a:rPr>
                <a:t>frågor</a:t>
              </a:r>
              <a:r>
                <a:rPr lang="en-US" sz="1100" dirty="0">
                  <a:solidFill>
                    <a:srgbClr val="95A5A6"/>
                  </a:solidFill>
                </a:rPr>
                <a:t> </a:t>
              </a:r>
              <a:r>
                <a:rPr lang="en-US" sz="1100" dirty="0" err="1">
                  <a:solidFill>
                    <a:srgbClr val="95A5A6"/>
                  </a:solidFill>
                </a:rPr>
                <a:t>och</a:t>
              </a:r>
              <a:r>
                <a:rPr lang="en-US" sz="1100" dirty="0">
                  <a:solidFill>
                    <a:srgbClr val="95A5A6"/>
                  </a:solidFill>
                </a:rPr>
                <a:t> </a:t>
              </a:r>
              <a:r>
                <a:rPr lang="en-US" sz="1100" dirty="0" err="1">
                  <a:solidFill>
                    <a:srgbClr val="95A5A6"/>
                  </a:solidFill>
                </a:rPr>
                <a:t>diksussion</a:t>
              </a:r>
              <a:r>
                <a:rPr lang="en-US" sz="1100" dirty="0">
                  <a:solidFill>
                    <a:srgbClr val="95A5A6"/>
                  </a:solidFill>
                </a:rPr>
                <a:t>.</a:t>
              </a:r>
            </a:p>
          </p:txBody>
        </p:sp>
      </p:grpSp>
      <p:grpSp>
        <p:nvGrpSpPr>
          <p:cNvPr id="45" name="Group 44"/>
          <p:cNvGrpSpPr/>
          <p:nvPr/>
        </p:nvGrpSpPr>
        <p:grpSpPr>
          <a:xfrm>
            <a:off x="5736380" y="1613964"/>
            <a:ext cx="1632602" cy="707886"/>
            <a:chOff x="4655840" y="219323"/>
            <a:chExt cx="3067203" cy="943848"/>
          </a:xfrm>
        </p:grpSpPr>
        <p:sp>
          <p:nvSpPr>
            <p:cNvPr id="50" name="TextBox 49"/>
            <p:cNvSpPr txBox="1"/>
            <p:nvPr/>
          </p:nvSpPr>
          <p:spPr>
            <a:xfrm>
              <a:off x="4655840" y="219323"/>
              <a:ext cx="1900520" cy="400109"/>
            </a:xfrm>
            <a:prstGeom prst="rect">
              <a:avLst/>
            </a:prstGeom>
            <a:noFill/>
          </p:spPr>
          <p:txBody>
            <a:bodyPr wrap="none" rtlCol="0">
              <a:spAutoFit/>
            </a:bodyPr>
            <a:lstStyle/>
            <a:p>
              <a:pPr defTabSz="685766"/>
              <a:r>
                <a:rPr lang="en-US" sz="1350" b="1" cap="all" dirty="0">
                  <a:solidFill>
                    <a:srgbClr val="95A5A6"/>
                  </a:solidFill>
                  <a:latin typeface="Arial (Brödtext)"/>
                </a:rPr>
                <a:t>06 - roadmap</a:t>
              </a:r>
            </a:p>
          </p:txBody>
        </p:sp>
        <p:sp>
          <p:nvSpPr>
            <p:cNvPr id="60" name="TextBox 59"/>
            <p:cNvSpPr txBox="1"/>
            <p:nvPr/>
          </p:nvSpPr>
          <p:spPr>
            <a:xfrm>
              <a:off x="4655840" y="588655"/>
              <a:ext cx="3067203" cy="574516"/>
            </a:xfrm>
            <a:prstGeom prst="rect">
              <a:avLst/>
            </a:prstGeom>
            <a:noFill/>
          </p:spPr>
          <p:txBody>
            <a:bodyPr wrap="square" rtlCol="0">
              <a:spAutoFit/>
            </a:bodyPr>
            <a:lstStyle/>
            <a:p>
              <a:pPr algn="just" defTabSz="685766"/>
              <a:r>
                <a:rPr lang="en-US" sz="1100" dirty="0" err="1" smtClean="0">
                  <a:solidFill>
                    <a:srgbClr val="95A5A6"/>
                  </a:solidFill>
                  <a:latin typeface="Arial (Brödtext)"/>
                </a:rPr>
                <a:t>Hur</a:t>
              </a:r>
              <a:r>
                <a:rPr lang="en-US" sz="1100" dirty="0" smtClean="0">
                  <a:solidFill>
                    <a:srgbClr val="95A5A6"/>
                  </a:solidFill>
                  <a:latin typeface="Arial (Brödtext)"/>
                </a:rPr>
                <a:t> </a:t>
              </a:r>
              <a:r>
                <a:rPr lang="en-US" sz="1100" dirty="0" err="1" smtClean="0">
                  <a:solidFill>
                    <a:srgbClr val="95A5A6"/>
                  </a:solidFill>
                  <a:latin typeface="Arial (Brödtext)"/>
                </a:rPr>
                <a:t>ser</a:t>
              </a:r>
              <a:r>
                <a:rPr lang="en-US" sz="1100" dirty="0" smtClean="0">
                  <a:solidFill>
                    <a:srgbClr val="95A5A6"/>
                  </a:solidFill>
                  <a:latin typeface="Arial (Brödtext)"/>
                </a:rPr>
                <a:t> </a:t>
              </a:r>
              <a:r>
                <a:rPr lang="en-US" sz="1100" dirty="0" err="1" smtClean="0">
                  <a:solidFill>
                    <a:srgbClr val="95A5A6"/>
                  </a:solidFill>
                  <a:latin typeface="Arial (Brödtext)"/>
                </a:rPr>
                <a:t>framtiden</a:t>
              </a:r>
              <a:r>
                <a:rPr lang="en-US" sz="1100" dirty="0" smtClean="0">
                  <a:solidFill>
                    <a:srgbClr val="95A5A6"/>
                  </a:solidFill>
                  <a:latin typeface="Arial (Brödtext)"/>
                </a:rPr>
                <a:t> </a:t>
              </a:r>
              <a:r>
                <a:rPr lang="en-US" sz="1100" dirty="0" err="1" smtClean="0">
                  <a:solidFill>
                    <a:srgbClr val="95A5A6"/>
                  </a:solidFill>
                  <a:latin typeface="Arial (Brödtext)"/>
                </a:rPr>
                <a:t>ut</a:t>
              </a:r>
              <a:r>
                <a:rPr lang="en-US" sz="1100" dirty="0" smtClean="0">
                  <a:solidFill>
                    <a:srgbClr val="95A5A6"/>
                  </a:solidFill>
                  <a:latin typeface="Arial (Brödtext)"/>
                </a:rPr>
                <a:t> </a:t>
              </a:r>
              <a:r>
                <a:rPr lang="en-US" sz="1100" dirty="0" err="1" smtClean="0">
                  <a:solidFill>
                    <a:srgbClr val="95A5A6"/>
                  </a:solidFill>
                  <a:latin typeface="Arial (Brödtext)"/>
                </a:rPr>
                <a:t>för</a:t>
              </a:r>
              <a:r>
                <a:rPr lang="en-US" sz="1100" dirty="0" smtClean="0">
                  <a:solidFill>
                    <a:srgbClr val="95A5A6"/>
                  </a:solidFill>
                  <a:latin typeface="Arial (Brödtext)"/>
                </a:rPr>
                <a:t> </a:t>
              </a:r>
              <a:r>
                <a:rPr lang="en-US" sz="1100" dirty="0" err="1" smtClean="0">
                  <a:solidFill>
                    <a:srgbClr val="95A5A6"/>
                  </a:solidFill>
                  <a:latin typeface="Arial (Brödtext)"/>
                </a:rPr>
                <a:t>plattformen</a:t>
              </a:r>
              <a:r>
                <a:rPr lang="en-US" sz="1100" dirty="0" smtClean="0">
                  <a:solidFill>
                    <a:srgbClr val="95A5A6"/>
                  </a:solidFill>
                  <a:latin typeface="Arial (Brödtext)"/>
                </a:rPr>
                <a:t>?</a:t>
              </a:r>
              <a:endParaRPr lang="en-US" sz="1100" dirty="0">
                <a:solidFill>
                  <a:srgbClr val="95A5A6"/>
                </a:solidFill>
                <a:latin typeface="Arial (Brödtext)"/>
              </a:endParaRPr>
            </a:p>
          </p:txBody>
        </p:sp>
      </p:grpSp>
      <p:grpSp>
        <p:nvGrpSpPr>
          <p:cNvPr id="61" name="Group 60"/>
          <p:cNvGrpSpPr/>
          <p:nvPr/>
        </p:nvGrpSpPr>
        <p:grpSpPr>
          <a:xfrm>
            <a:off x="5658634" y="2855874"/>
            <a:ext cx="1719385" cy="707886"/>
            <a:chOff x="4655840" y="219323"/>
            <a:chExt cx="3067203" cy="943848"/>
          </a:xfrm>
        </p:grpSpPr>
        <p:sp>
          <p:nvSpPr>
            <p:cNvPr id="62" name="TextBox 61"/>
            <p:cNvSpPr txBox="1"/>
            <p:nvPr/>
          </p:nvSpPr>
          <p:spPr>
            <a:xfrm>
              <a:off x="4655840" y="219323"/>
              <a:ext cx="2054408" cy="400109"/>
            </a:xfrm>
            <a:prstGeom prst="rect">
              <a:avLst/>
            </a:prstGeom>
            <a:noFill/>
          </p:spPr>
          <p:txBody>
            <a:bodyPr wrap="none" rtlCol="0">
              <a:spAutoFit/>
            </a:bodyPr>
            <a:lstStyle/>
            <a:p>
              <a:pPr defTabSz="685766"/>
              <a:r>
                <a:rPr lang="en-US" sz="1350" b="1" cap="all" dirty="0">
                  <a:solidFill>
                    <a:srgbClr val="9BBB59">
                      <a:lumMod val="75000"/>
                    </a:srgbClr>
                  </a:solidFill>
                  <a:latin typeface="Arial (Brödtext)"/>
                </a:rPr>
                <a:t>07 - </a:t>
              </a:r>
              <a:r>
                <a:rPr lang="en-US" sz="1350" b="1" cap="all" dirty="0" err="1">
                  <a:solidFill>
                    <a:srgbClr val="9BBB59">
                      <a:lumMod val="75000"/>
                    </a:srgbClr>
                  </a:solidFill>
                  <a:latin typeface="Arial (Brödtext)"/>
                </a:rPr>
                <a:t>lärdomar</a:t>
              </a:r>
              <a:endParaRPr lang="en-US" sz="1350" b="1" cap="all" dirty="0">
                <a:solidFill>
                  <a:srgbClr val="9BBB59">
                    <a:lumMod val="75000"/>
                  </a:srgbClr>
                </a:solidFill>
                <a:latin typeface="Arial (Brödtext)"/>
              </a:endParaRPr>
            </a:p>
          </p:txBody>
        </p:sp>
        <p:sp>
          <p:nvSpPr>
            <p:cNvPr id="63" name="TextBox 62"/>
            <p:cNvSpPr txBox="1"/>
            <p:nvPr/>
          </p:nvSpPr>
          <p:spPr>
            <a:xfrm>
              <a:off x="4655840" y="588655"/>
              <a:ext cx="3067203" cy="574516"/>
            </a:xfrm>
            <a:prstGeom prst="rect">
              <a:avLst/>
            </a:prstGeom>
            <a:noFill/>
          </p:spPr>
          <p:txBody>
            <a:bodyPr wrap="square" rtlCol="0">
              <a:spAutoFit/>
            </a:bodyPr>
            <a:lstStyle/>
            <a:p>
              <a:pPr algn="just" defTabSz="685766"/>
              <a:r>
                <a:rPr lang="en-US" sz="1100" dirty="0" err="1">
                  <a:solidFill>
                    <a:srgbClr val="95A5A6"/>
                  </a:solidFill>
                  <a:latin typeface="Arial (Brödtext)"/>
                </a:rPr>
                <a:t>Vad</a:t>
              </a:r>
              <a:r>
                <a:rPr lang="en-US" sz="1100" dirty="0">
                  <a:solidFill>
                    <a:srgbClr val="95A5A6"/>
                  </a:solidFill>
                  <a:latin typeface="Arial (Brödtext)"/>
                </a:rPr>
                <a:t> </a:t>
              </a:r>
              <a:r>
                <a:rPr lang="en-US" sz="1100" dirty="0" err="1">
                  <a:solidFill>
                    <a:srgbClr val="95A5A6"/>
                  </a:solidFill>
                  <a:latin typeface="Arial (Brödtext)"/>
                </a:rPr>
                <a:t>har</a:t>
              </a:r>
              <a:r>
                <a:rPr lang="en-US" sz="1100" dirty="0">
                  <a:solidFill>
                    <a:srgbClr val="95A5A6"/>
                  </a:solidFill>
                  <a:latin typeface="Arial (Brödtext)"/>
                </a:rPr>
                <a:t> vi </a:t>
              </a:r>
              <a:r>
                <a:rPr lang="en-US" sz="1100" dirty="0" err="1">
                  <a:solidFill>
                    <a:srgbClr val="95A5A6"/>
                  </a:solidFill>
                  <a:latin typeface="Arial (Brödtext)"/>
                </a:rPr>
                <a:t>uppnått</a:t>
              </a:r>
              <a:r>
                <a:rPr lang="en-US" sz="1100" dirty="0">
                  <a:solidFill>
                    <a:srgbClr val="95A5A6"/>
                  </a:solidFill>
                  <a:latin typeface="Arial (Brödtext)"/>
                </a:rPr>
                <a:t>? </a:t>
              </a:r>
              <a:r>
                <a:rPr lang="en-US" sz="1100" dirty="0" err="1">
                  <a:solidFill>
                    <a:srgbClr val="95A5A6"/>
                  </a:solidFill>
                  <a:latin typeface="Arial (Brödtext)"/>
                </a:rPr>
                <a:t>Vad</a:t>
              </a:r>
              <a:r>
                <a:rPr lang="en-US" sz="1100" dirty="0">
                  <a:solidFill>
                    <a:srgbClr val="95A5A6"/>
                  </a:solidFill>
                  <a:latin typeface="Arial (Brödtext)"/>
                </a:rPr>
                <a:t> </a:t>
              </a:r>
              <a:r>
                <a:rPr lang="en-US" sz="1100" dirty="0" err="1" smtClean="0">
                  <a:solidFill>
                    <a:srgbClr val="95A5A6"/>
                  </a:solidFill>
                  <a:latin typeface="Arial (Brödtext)"/>
                </a:rPr>
                <a:t>har</a:t>
              </a:r>
              <a:r>
                <a:rPr lang="en-US" sz="1100" dirty="0" smtClean="0">
                  <a:solidFill>
                    <a:srgbClr val="95A5A6"/>
                  </a:solidFill>
                  <a:latin typeface="Arial (Brödtext)"/>
                </a:rPr>
                <a:t> vi </a:t>
              </a:r>
              <a:r>
                <a:rPr lang="en-US" sz="1100" dirty="0" err="1" smtClean="0">
                  <a:solidFill>
                    <a:srgbClr val="95A5A6"/>
                  </a:solidFill>
                  <a:latin typeface="Arial (Brödtext)"/>
                </a:rPr>
                <a:t>lärt</a:t>
              </a:r>
              <a:r>
                <a:rPr lang="en-US" sz="1100" dirty="0" smtClean="0">
                  <a:solidFill>
                    <a:srgbClr val="95A5A6"/>
                  </a:solidFill>
                  <a:latin typeface="Arial (Brödtext)"/>
                </a:rPr>
                <a:t> </a:t>
              </a:r>
              <a:r>
                <a:rPr lang="en-US" sz="1100" dirty="0" err="1" smtClean="0">
                  <a:solidFill>
                    <a:srgbClr val="95A5A6"/>
                  </a:solidFill>
                  <a:latin typeface="Arial (Brödtext)"/>
                </a:rPr>
                <a:t>oss</a:t>
              </a:r>
              <a:r>
                <a:rPr lang="en-US" sz="1100" dirty="0" smtClean="0">
                  <a:solidFill>
                    <a:srgbClr val="95A5A6"/>
                  </a:solidFill>
                  <a:latin typeface="Arial (Brödtext)"/>
                </a:rPr>
                <a:t>?</a:t>
              </a:r>
              <a:endParaRPr lang="en-US" sz="1100" dirty="0">
                <a:solidFill>
                  <a:srgbClr val="95A5A6"/>
                </a:solidFill>
                <a:latin typeface="Arial (Brödtext)"/>
              </a:endParaRPr>
            </a:p>
          </p:txBody>
        </p:sp>
      </p:grpSp>
      <p:sp>
        <p:nvSpPr>
          <p:cNvPr id="64" name="Oval 63"/>
          <p:cNvSpPr/>
          <p:nvPr/>
        </p:nvSpPr>
        <p:spPr>
          <a:xfrm>
            <a:off x="1022963" y="337155"/>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sv-SE" sz="3200" dirty="0">
                <a:solidFill>
                  <a:schemeClr val="tx2"/>
                </a:solidFill>
                <a:latin typeface="FontAwesome" pitchFamily="2" charset="0"/>
              </a:rPr>
              <a:t></a:t>
            </a:r>
            <a:endParaRPr lang="en-US" sz="3200" dirty="0">
              <a:solidFill>
                <a:schemeClr val="tx2"/>
              </a:solidFill>
              <a:latin typeface="FontAwesome" pitchFamily="2" charset="0"/>
            </a:endParaRPr>
          </a:p>
        </p:txBody>
      </p:sp>
      <p:sp>
        <p:nvSpPr>
          <p:cNvPr id="65" name="Oval 64"/>
          <p:cNvSpPr/>
          <p:nvPr/>
        </p:nvSpPr>
        <p:spPr>
          <a:xfrm>
            <a:off x="1536021" y="1574818"/>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sv-SE" sz="3200" dirty="0">
                <a:solidFill>
                  <a:schemeClr val="tx2"/>
                </a:solidFill>
                <a:latin typeface="FontAwesome" pitchFamily="2" charset="0"/>
              </a:rPr>
              <a:t></a:t>
            </a:r>
            <a:endParaRPr lang="en-US" sz="3200" dirty="0">
              <a:solidFill>
                <a:schemeClr val="tx2"/>
              </a:solidFill>
              <a:latin typeface="FontAwesome" pitchFamily="2" charset="0"/>
            </a:endParaRPr>
          </a:p>
        </p:txBody>
      </p:sp>
      <p:sp>
        <p:nvSpPr>
          <p:cNvPr id="66" name="Oval 65"/>
          <p:cNvSpPr/>
          <p:nvPr/>
        </p:nvSpPr>
        <p:spPr>
          <a:xfrm>
            <a:off x="1536021" y="2799775"/>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sv-SE" sz="3200" dirty="0">
                <a:solidFill>
                  <a:schemeClr val="tx2"/>
                </a:solidFill>
                <a:latin typeface="FontAwesome" pitchFamily="2" charset="0"/>
              </a:rPr>
              <a:t></a:t>
            </a:r>
            <a:endParaRPr lang="en-US" sz="3200" dirty="0">
              <a:solidFill>
                <a:schemeClr val="tx2"/>
              </a:solidFill>
              <a:latin typeface="FontAwesome" pitchFamily="2" charset="0"/>
            </a:endParaRPr>
          </a:p>
        </p:txBody>
      </p:sp>
      <p:sp>
        <p:nvSpPr>
          <p:cNvPr id="67" name="Oval 66"/>
          <p:cNvSpPr/>
          <p:nvPr/>
        </p:nvSpPr>
        <p:spPr>
          <a:xfrm>
            <a:off x="1022963" y="4037436"/>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sv-SE" sz="3200" dirty="0">
                <a:solidFill>
                  <a:schemeClr val="tx2"/>
                </a:solidFill>
                <a:latin typeface="FontAwesome" pitchFamily="2" charset="0"/>
              </a:rPr>
              <a:t></a:t>
            </a:r>
            <a:endParaRPr lang="en-US" sz="3200" dirty="0">
              <a:solidFill>
                <a:schemeClr val="tx2"/>
              </a:solidFill>
              <a:latin typeface="FontAwesome" pitchFamily="2" charset="0"/>
            </a:endParaRPr>
          </a:p>
        </p:txBody>
      </p:sp>
      <p:sp>
        <p:nvSpPr>
          <p:cNvPr id="68" name="Oval 67"/>
          <p:cNvSpPr/>
          <p:nvPr/>
        </p:nvSpPr>
        <p:spPr>
          <a:xfrm>
            <a:off x="7582123" y="1574818"/>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sv-SE" sz="3200" dirty="0">
                <a:solidFill>
                  <a:schemeClr val="tx2"/>
                </a:solidFill>
                <a:latin typeface="FontAwesome" pitchFamily="2" charset="0"/>
              </a:rPr>
              <a:t></a:t>
            </a:r>
            <a:endParaRPr lang="en-US" sz="3200" dirty="0">
              <a:solidFill>
                <a:schemeClr val="tx2"/>
              </a:solidFill>
              <a:latin typeface="FontAwesome" pitchFamily="2" charset="0"/>
            </a:endParaRPr>
          </a:p>
        </p:txBody>
      </p:sp>
      <p:sp>
        <p:nvSpPr>
          <p:cNvPr id="69" name="Oval 68"/>
          <p:cNvSpPr/>
          <p:nvPr/>
        </p:nvSpPr>
        <p:spPr>
          <a:xfrm>
            <a:off x="7582123" y="2806129"/>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sv-SE" sz="3200" dirty="0">
                <a:solidFill>
                  <a:schemeClr val="tx2"/>
                </a:solidFill>
                <a:latin typeface="FontAwesome" pitchFamily="2" charset="0"/>
              </a:rPr>
              <a:t></a:t>
            </a:r>
            <a:endParaRPr lang="en-US" sz="3200" dirty="0">
              <a:solidFill>
                <a:schemeClr val="tx2"/>
              </a:solidFill>
              <a:latin typeface="FontAwesome" pitchFamily="2" charset="0"/>
            </a:endParaRPr>
          </a:p>
        </p:txBody>
      </p:sp>
      <p:sp>
        <p:nvSpPr>
          <p:cNvPr id="70" name="Oval 69"/>
          <p:cNvSpPr/>
          <p:nvPr/>
        </p:nvSpPr>
        <p:spPr>
          <a:xfrm>
            <a:off x="8094948" y="4037436"/>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71" name="Oval 70"/>
          <p:cNvSpPr/>
          <p:nvPr/>
        </p:nvSpPr>
        <p:spPr>
          <a:xfrm>
            <a:off x="8091822" y="337155"/>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350">
              <a:solidFill>
                <a:prstClr val="white"/>
              </a:solidFill>
            </a:endParaRPr>
          </a:p>
        </p:txBody>
      </p:sp>
      <p:sp>
        <p:nvSpPr>
          <p:cNvPr id="72" name="Shape 2554"/>
          <p:cNvSpPr/>
          <p:nvPr/>
        </p:nvSpPr>
        <p:spPr>
          <a:xfrm>
            <a:off x="8243954" y="4223321"/>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7" name="Shape 2525"/>
          <p:cNvSpPr/>
          <p:nvPr/>
        </p:nvSpPr>
        <p:spPr>
          <a:xfrm>
            <a:off x="8292415" y="520601"/>
            <a:ext cx="367718" cy="36771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80" name="Group 16"/>
          <p:cNvGrpSpPr/>
          <p:nvPr/>
        </p:nvGrpSpPr>
        <p:grpSpPr>
          <a:xfrm>
            <a:off x="5504737" y="362724"/>
            <a:ext cx="476413" cy="675891"/>
            <a:chOff x="1368586" y="1640478"/>
            <a:chExt cx="476413" cy="675891"/>
          </a:xfrm>
        </p:grpSpPr>
        <p:sp>
          <p:nvSpPr>
            <p:cNvPr id="81"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82" name="TextBox 12"/>
            <p:cNvSpPr txBox="1"/>
            <p:nvPr/>
          </p:nvSpPr>
          <p:spPr>
            <a:xfrm>
              <a:off x="1368586" y="1947037"/>
              <a:ext cx="476413" cy="369332"/>
            </a:xfrm>
            <a:prstGeom prst="rect">
              <a:avLst/>
            </a:prstGeom>
            <a:noFill/>
          </p:spPr>
          <p:txBody>
            <a:bodyPr wrap="none" rtlCol="0" anchor="ctr">
              <a:spAutoFit/>
            </a:bodyPr>
            <a:lstStyle/>
            <a:p>
              <a:pPr algn="ctr"/>
              <a:r>
                <a:rPr lang="en-US" dirty="0" smtClean="0">
                  <a:solidFill>
                    <a:schemeClr val="bg1">
                      <a:lumMod val="65000"/>
                    </a:schemeClr>
                  </a:solidFill>
                </a:rPr>
                <a:t>20’</a:t>
              </a:r>
              <a:endParaRPr lang="en-US" dirty="0">
                <a:solidFill>
                  <a:schemeClr val="bg1">
                    <a:lumMod val="65000"/>
                  </a:schemeClr>
                </a:solidFill>
              </a:endParaRPr>
            </a:p>
          </p:txBody>
        </p:sp>
      </p:grpSp>
      <p:grpSp>
        <p:nvGrpSpPr>
          <p:cNvPr id="83" name="Group 16"/>
          <p:cNvGrpSpPr/>
          <p:nvPr/>
        </p:nvGrpSpPr>
        <p:grpSpPr>
          <a:xfrm>
            <a:off x="2462964" y="1626553"/>
            <a:ext cx="476413" cy="675891"/>
            <a:chOff x="1368586" y="1640478"/>
            <a:chExt cx="476413" cy="675891"/>
          </a:xfrm>
        </p:grpSpPr>
        <p:sp>
          <p:nvSpPr>
            <p:cNvPr id="84"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85" name="TextBox 12"/>
            <p:cNvSpPr txBox="1"/>
            <p:nvPr/>
          </p:nvSpPr>
          <p:spPr>
            <a:xfrm>
              <a:off x="1368586" y="1947037"/>
              <a:ext cx="476413" cy="369332"/>
            </a:xfrm>
            <a:prstGeom prst="rect">
              <a:avLst/>
            </a:prstGeom>
            <a:noFill/>
          </p:spPr>
          <p:txBody>
            <a:bodyPr wrap="none" rtlCol="0" anchor="ctr">
              <a:spAutoFit/>
            </a:bodyPr>
            <a:lstStyle/>
            <a:p>
              <a:pPr algn="ctr"/>
              <a:r>
                <a:rPr lang="en-US" dirty="0" smtClean="0">
                  <a:solidFill>
                    <a:schemeClr val="bg1">
                      <a:lumMod val="65000"/>
                    </a:schemeClr>
                  </a:solidFill>
                </a:rPr>
                <a:t>10’</a:t>
              </a:r>
              <a:endParaRPr lang="en-US" dirty="0">
                <a:solidFill>
                  <a:schemeClr val="bg1">
                    <a:lumMod val="65000"/>
                  </a:schemeClr>
                </a:solidFill>
              </a:endParaRPr>
            </a:p>
          </p:txBody>
        </p:sp>
      </p:grpSp>
      <p:grpSp>
        <p:nvGrpSpPr>
          <p:cNvPr id="86" name="Group 16"/>
          <p:cNvGrpSpPr/>
          <p:nvPr/>
        </p:nvGrpSpPr>
        <p:grpSpPr>
          <a:xfrm>
            <a:off x="2453552" y="2874276"/>
            <a:ext cx="476413" cy="675891"/>
            <a:chOff x="1368586" y="1640478"/>
            <a:chExt cx="476413" cy="675891"/>
          </a:xfrm>
        </p:grpSpPr>
        <p:sp>
          <p:nvSpPr>
            <p:cNvPr id="87"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88" name="TextBox 12"/>
            <p:cNvSpPr txBox="1"/>
            <p:nvPr/>
          </p:nvSpPr>
          <p:spPr>
            <a:xfrm>
              <a:off x="1368586" y="1947037"/>
              <a:ext cx="476413" cy="369332"/>
            </a:xfrm>
            <a:prstGeom prst="rect">
              <a:avLst/>
            </a:prstGeom>
            <a:noFill/>
          </p:spPr>
          <p:txBody>
            <a:bodyPr wrap="none" rtlCol="0" anchor="ctr">
              <a:spAutoFit/>
            </a:bodyPr>
            <a:lstStyle/>
            <a:p>
              <a:pPr algn="ctr"/>
              <a:r>
                <a:rPr lang="en-US" dirty="0" smtClean="0">
                  <a:solidFill>
                    <a:schemeClr val="bg1">
                      <a:lumMod val="65000"/>
                    </a:schemeClr>
                  </a:solidFill>
                </a:rPr>
                <a:t>15’</a:t>
              </a:r>
              <a:endParaRPr lang="en-US" dirty="0">
                <a:solidFill>
                  <a:schemeClr val="bg1">
                    <a:lumMod val="65000"/>
                  </a:schemeClr>
                </a:solidFill>
              </a:endParaRPr>
            </a:p>
          </p:txBody>
        </p:sp>
      </p:grpSp>
      <p:grpSp>
        <p:nvGrpSpPr>
          <p:cNvPr id="89" name="Group 16"/>
          <p:cNvGrpSpPr/>
          <p:nvPr/>
        </p:nvGrpSpPr>
        <p:grpSpPr>
          <a:xfrm>
            <a:off x="5643335" y="4157414"/>
            <a:ext cx="476413" cy="675891"/>
            <a:chOff x="1368586" y="1640478"/>
            <a:chExt cx="476413" cy="675891"/>
          </a:xfrm>
        </p:grpSpPr>
        <p:sp>
          <p:nvSpPr>
            <p:cNvPr id="90"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91" name="TextBox 12"/>
            <p:cNvSpPr txBox="1"/>
            <p:nvPr/>
          </p:nvSpPr>
          <p:spPr>
            <a:xfrm>
              <a:off x="1368586" y="1947037"/>
              <a:ext cx="476413" cy="369332"/>
            </a:xfrm>
            <a:prstGeom prst="rect">
              <a:avLst/>
            </a:prstGeom>
            <a:noFill/>
          </p:spPr>
          <p:txBody>
            <a:bodyPr wrap="none" rtlCol="0" anchor="ctr">
              <a:spAutoFit/>
            </a:bodyPr>
            <a:lstStyle/>
            <a:p>
              <a:pPr algn="ctr"/>
              <a:r>
                <a:rPr lang="en-US" dirty="0" smtClean="0">
                  <a:solidFill>
                    <a:schemeClr val="bg1">
                      <a:lumMod val="65000"/>
                    </a:schemeClr>
                  </a:solidFill>
                </a:rPr>
                <a:t>30’</a:t>
              </a:r>
              <a:endParaRPr lang="en-US" dirty="0">
                <a:solidFill>
                  <a:schemeClr val="bg1">
                    <a:lumMod val="65000"/>
                  </a:schemeClr>
                </a:solidFill>
              </a:endParaRPr>
            </a:p>
          </p:txBody>
        </p:sp>
      </p:grpSp>
      <p:grpSp>
        <p:nvGrpSpPr>
          <p:cNvPr id="92" name="Group 16"/>
          <p:cNvGrpSpPr/>
          <p:nvPr/>
        </p:nvGrpSpPr>
        <p:grpSpPr>
          <a:xfrm>
            <a:off x="2004585" y="385172"/>
            <a:ext cx="359394" cy="675891"/>
            <a:chOff x="1427095" y="1640478"/>
            <a:chExt cx="359394" cy="675891"/>
          </a:xfrm>
        </p:grpSpPr>
        <p:sp>
          <p:nvSpPr>
            <p:cNvPr id="93"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94" name="TextBox 12"/>
            <p:cNvSpPr txBox="1"/>
            <p:nvPr/>
          </p:nvSpPr>
          <p:spPr>
            <a:xfrm>
              <a:off x="1427095" y="1947037"/>
              <a:ext cx="359394" cy="369332"/>
            </a:xfrm>
            <a:prstGeom prst="rect">
              <a:avLst/>
            </a:prstGeom>
            <a:noFill/>
          </p:spPr>
          <p:txBody>
            <a:bodyPr wrap="none" rtlCol="0" anchor="ctr">
              <a:spAutoFit/>
            </a:bodyPr>
            <a:lstStyle/>
            <a:p>
              <a:pPr algn="ctr"/>
              <a:r>
                <a:rPr lang="en-US" smtClean="0">
                  <a:solidFill>
                    <a:schemeClr val="bg1">
                      <a:lumMod val="65000"/>
                    </a:schemeClr>
                  </a:solidFill>
                </a:rPr>
                <a:t>5’</a:t>
              </a:r>
              <a:endParaRPr lang="en-US">
                <a:solidFill>
                  <a:schemeClr val="bg1">
                    <a:lumMod val="65000"/>
                  </a:schemeClr>
                </a:solidFill>
              </a:endParaRPr>
            </a:p>
          </p:txBody>
        </p:sp>
      </p:grpSp>
      <p:grpSp>
        <p:nvGrpSpPr>
          <p:cNvPr id="95" name="Group 16"/>
          <p:cNvGrpSpPr/>
          <p:nvPr/>
        </p:nvGrpSpPr>
        <p:grpSpPr>
          <a:xfrm>
            <a:off x="5182492" y="1604028"/>
            <a:ext cx="476413" cy="675891"/>
            <a:chOff x="1368586" y="1640478"/>
            <a:chExt cx="476413" cy="675891"/>
          </a:xfrm>
        </p:grpSpPr>
        <p:sp>
          <p:nvSpPr>
            <p:cNvPr id="96"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97" name="TextBox 12"/>
            <p:cNvSpPr txBox="1"/>
            <p:nvPr/>
          </p:nvSpPr>
          <p:spPr>
            <a:xfrm>
              <a:off x="1368586" y="1947037"/>
              <a:ext cx="476413" cy="369332"/>
            </a:xfrm>
            <a:prstGeom prst="rect">
              <a:avLst/>
            </a:prstGeom>
            <a:noFill/>
          </p:spPr>
          <p:txBody>
            <a:bodyPr wrap="none" rtlCol="0" anchor="ctr">
              <a:spAutoFit/>
            </a:bodyPr>
            <a:lstStyle/>
            <a:p>
              <a:pPr algn="ctr"/>
              <a:r>
                <a:rPr lang="en-US" dirty="0" smtClean="0">
                  <a:solidFill>
                    <a:schemeClr val="bg1">
                      <a:lumMod val="65000"/>
                    </a:schemeClr>
                  </a:solidFill>
                </a:rPr>
                <a:t>10’</a:t>
              </a:r>
              <a:endParaRPr lang="en-US" dirty="0">
                <a:solidFill>
                  <a:schemeClr val="bg1">
                    <a:lumMod val="65000"/>
                  </a:schemeClr>
                </a:solidFill>
              </a:endParaRPr>
            </a:p>
          </p:txBody>
        </p:sp>
      </p:grpSp>
      <p:grpSp>
        <p:nvGrpSpPr>
          <p:cNvPr id="98" name="Group 16"/>
          <p:cNvGrpSpPr/>
          <p:nvPr/>
        </p:nvGrpSpPr>
        <p:grpSpPr>
          <a:xfrm>
            <a:off x="5179124" y="2880889"/>
            <a:ext cx="476413" cy="675891"/>
            <a:chOff x="1368586" y="1640478"/>
            <a:chExt cx="476413" cy="675891"/>
          </a:xfrm>
        </p:grpSpPr>
        <p:sp>
          <p:nvSpPr>
            <p:cNvPr id="99"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100" name="TextBox 12"/>
            <p:cNvSpPr txBox="1"/>
            <p:nvPr/>
          </p:nvSpPr>
          <p:spPr>
            <a:xfrm>
              <a:off x="1368586" y="1947037"/>
              <a:ext cx="476413" cy="369332"/>
            </a:xfrm>
            <a:prstGeom prst="rect">
              <a:avLst/>
            </a:prstGeom>
            <a:noFill/>
          </p:spPr>
          <p:txBody>
            <a:bodyPr wrap="none" rtlCol="0" anchor="ctr">
              <a:spAutoFit/>
            </a:bodyPr>
            <a:lstStyle/>
            <a:p>
              <a:pPr algn="ctr"/>
              <a:r>
                <a:rPr lang="en-US" dirty="0" smtClean="0">
                  <a:solidFill>
                    <a:schemeClr val="bg1">
                      <a:lumMod val="65000"/>
                    </a:schemeClr>
                  </a:solidFill>
                </a:rPr>
                <a:t>15’</a:t>
              </a:r>
              <a:endParaRPr lang="en-US" dirty="0">
                <a:solidFill>
                  <a:schemeClr val="bg1">
                    <a:lumMod val="65000"/>
                  </a:schemeClr>
                </a:solidFill>
              </a:endParaRPr>
            </a:p>
          </p:txBody>
        </p:sp>
      </p:grpSp>
      <p:grpSp>
        <p:nvGrpSpPr>
          <p:cNvPr id="101" name="Group 16"/>
          <p:cNvGrpSpPr/>
          <p:nvPr/>
        </p:nvGrpSpPr>
        <p:grpSpPr>
          <a:xfrm>
            <a:off x="1941679" y="4198177"/>
            <a:ext cx="476413" cy="675891"/>
            <a:chOff x="1368586" y="1640478"/>
            <a:chExt cx="476413" cy="675891"/>
          </a:xfrm>
        </p:grpSpPr>
        <p:sp>
          <p:nvSpPr>
            <p:cNvPr id="102"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103" name="TextBox 12"/>
            <p:cNvSpPr txBox="1"/>
            <p:nvPr/>
          </p:nvSpPr>
          <p:spPr>
            <a:xfrm>
              <a:off x="1368586" y="1947037"/>
              <a:ext cx="476413" cy="369332"/>
            </a:xfrm>
            <a:prstGeom prst="rect">
              <a:avLst/>
            </a:prstGeom>
            <a:noFill/>
          </p:spPr>
          <p:txBody>
            <a:bodyPr wrap="none" rtlCol="0" anchor="ctr">
              <a:spAutoFit/>
            </a:bodyPr>
            <a:lstStyle/>
            <a:p>
              <a:pPr algn="ctr"/>
              <a:r>
                <a:rPr lang="en-US" dirty="0" smtClean="0">
                  <a:solidFill>
                    <a:schemeClr val="bg1">
                      <a:lumMod val="65000"/>
                    </a:schemeClr>
                  </a:solidFill>
                </a:rPr>
                <a:t>15’</a:t>
              </a:r>
              <a:endParaRPr lang="en-US" dirty="0">
                <a:solidFill>
                  <a:schemeClr val="bg1">
                    <a:lumMod val="65000"/>
                  </a:schemeClr>
                </a:solidFill>
              </a:endParaRPr>
            </a:p>
          </p:txBody>
        </p:sp>
      </p:grpSp>
    </p:spTree>
    <p:extLst>
      <p:ext uri="{BB962C8B-B14F-4D97-AF65-F5344CB8AC3E}">
        <p14:creationId xmlns:p14="http://schemas.microsoft.com/office/powerpoint/2010/main" val="393177245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90" y="308248"/>
            <a:ext cx="7694295" cy="4120515"/>
          </a:xfrm>
          <a:prstGeom prst="rect">
            <a:avLst/>
          </a:prstGeom>
        </p:spPr>
      </p:pic>
    </p:spTree>
    <p:extLst>
      <p:ext uri="{BB962C8B-B14F-4D97-AF65-F5344CB8AC3E}">
        <p14:creationId xmlns:p14="http://schemas.microsoft.com/office/powerpoint/2010/main" val="13304887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961943" y="586800"/>
            <a:ext cx="2946971" cy="396000"/>
          </a:xfrm>
        </p:spPr>
        <p:txBody>
          <a:bodyPr/>
          <a:lstStyle/>
          <a:p>
            <a:r>
              <a:rPr lang="sv-SE" dirty="0" err="1" smtClean="0"/>
              <a:t>Swagger</a:t>
            </a:r>
            <a:r>
              <a:rPr lang="sv-SE" dirty="0" smtClean="0"/>
              <a:t> Editor</a:t>
            </a:r>
            <a:br>
              <a:rPr lang="sv-SE" dirty="0" smtClean="0"/>
            </a:br>
            <a:r>
              <a:rPr lang="sv-SE" dirty="0"/>
              <a:t/>
            </a:r>
            <a:br>
              <a:rPr lang="sv-SE" dirty="0"/>
            </a:br>
            <a:endParaRPr lang="sv-SE" dirty="0"/>
          </a:p>
        </p:txBody>
      </p:sp>
      <p:sp>
        <p:nvSpPr>
          <p:cNvPr id="6" name="Platshållare för innehåll 2"/>
          <p:cNvSpPr>
            <a:spLocks noGrp="1"/>
          </p:cNvSpPr>
          <p:nvPr>
            <p:ph idx="1"/>
          </p:nvPr>
        </p:nvSpPr>
        <p:spPr>
          <a:xfrm>
            <a:off x="5002264" y="1198800"/>
            <a:ext cx="2978525" cy="3196800"/>
          </a:xfrm>
        </p:spPr>
        <p:txBody>
          <a:bodyPr/>
          <a:lstStyle/>
          <a:p>
            <a:r>
              <a:rPr lang="sv-SE" dirty="0" smtClean="0"/>
              <a:t>Web-GUI</a:t>
            </a:r>
          </a:p>
          <a:p>
            <a:r>
              <a:rPr lang="sv-SE" dirty="0" smtClean="0"/>
              <a:t>Text-editor</a:t>
            </a:r>
          </a:p>
          <a:p>
            <a:r>
              <a:rPr lang="sv-SE" dirty="0" smtClean="0"/>
              <a:t>YAML/JSON</a:t>
            </a:r>
          </a:p>
          <a:p>
            <a:r>
              <a:rPr lang="sv-SE" dirty="0" smtClean="0"/>
              <a:t>Import/Export</a:t>
            </a:r>
          </a:p>
          <a:p>
            <a:r>
              <a:rPr lang="sv-SE" dirty="0" smtClean="0"/>
              <a:t>Kodgenerering</a:t>
            </a:r>
            <a:endParaRPr lang="sv-SE"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64" y="282428"/>
            <a:ext cx="3862858" cy="417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32242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innehåll 2"/>
          <p:cNvSpPr>
            <a:spLocks noGrp="1"/>
          </p:cNvSpPr>
          <p:nvPr>
            <p:ph idx="1"/>
          </p:nvPr>
        </p:nvSpPr>
        <p:spPr>
          <a:xfrm>
            <a:off x="5614146" y="1687606"/>
            <a:ext cx="3099548" cy="2707994"/>
          </a:xfrm>
        </p:spPr>
        <p:txBody>
          <a:bodyPr>
            <a:normAutofit fontScale="92500" lnSpcReduction="10000"/>
          </a:bodyPr>
          <a:lstStyle/>
          <a:p>
            <a:r>
              <a:rPr lang="sv-SE" dirty="0" smtClean="0"/>
              <a:t>API-konsol</a:t>
            </a:r>
          </a:p>
          <a:p>
            <a:r>
              <a:rPr lang="sv-SE" dirty="0" smtClean="0"/>
              <a:t>Input/Output</a:t>
            </a:r>
          </a:p>
          <a:p>
            <a:pPr lvl="1"/>
            <a:r>
              <a:rPr lang="sv-SE" dirty="0" err="1" smtClean="0"/>
              <a:t>Headers</a:t>
            </a:r>
            <a:endParaRPr lang="sv-SE" dirty="0" smtClean="0"/>
          </a:p>
          <a:p>
            <a:pPr lvl="1"/>
            <a:r>
              <a:rPr lang="sv-SE" dirty="0" smtClean="0"/>
              <a:t>Parametrar</a:t>
            </a:r>
          </a:p>
          <a:p>
            <a:pPr lvl="1"/>
            <a:r>
              <a:rPr lang="sv-SE" dirty="0" smtClean="0"/>
              <a:t>Body</a:t>
            </a:r>
          </a:p>
          <a:p>
            <a:r>
              <a:rPr lang="sv-SE" dirty="0" smtClean="0"/>
              <a:t>Try-It</a:t>
            </a:r>
          </a:p>
          <a:p>
            <a:pPr lvl="1"/>
            <a:r>
              <a:rPr lang="sv-SE" dirty="0" smtClean="0"/>
              <a:t>Skicka frågor</a:t>
            </a:r>
          </a:p>
          <a:p>
            <a:pPr lvl="1"/>
            <a:r>
              <a:rPr lang="sv-SE" dirty="0" smtClean="0"/>
              <a:t>Inspektera svar</a:t>
            </a:r>
          </a:p>
        </p:txBody>
      </p:sp>
      <p:sp>
        <p:nvSpPr>
          <p:cNvPr id="5" name="Rubrik 1"/>
          <p:cNvSpPr txBox="1">
            <a:spLocks/>
          </p:cNvSpPr>
          <p:nvPr/>
        </p:nvSpPr>
        <p:spPr>
          <a:xfrm>
            <a:off x="5580548" y="1104548"/>
            <a:ext cx="2946971" cy="396000"/>
          </a:xfrm>
          <a:prstGeom prst="rect">
            <a:avLst/>
          </a:prstGeom>
        </p:spPr>
        <p:txBody>
          <a:bodyPr vert="horz" lIns="0" tIns="0" rIns="0" bIns="0" rtlCol="0">
            <a:noAutofit/>
          </a:bodyPr>
          <a:lstStyle>
            <a:lvl1pPr algn="l" defTabSz="914400" rtl="0" eaLnBrk="1" latinLnBrk="0" hangingPunct="1">
              <a:spcBef>
                <a:spcPct val="0"/>
              </a:spcBef>
              <a:buNone/>
              <a:defRPr lang="sv-SE" sz="2400" b="1" kern="1200" baseline="0" noProof="0">
                <a:solidFill>
                  <a:schemeClr val="accent4"/>
                </a:solidFill>
                <a:latin typeface="+mn-lt"/>
                <a:ea typeface="+mn-ea"/>
                <a:cs typeface="+mn-cs"/>
              </a:defRPr>
            </a:lvl1pPr>
          </a:lstStyle>
          <a:p>
            <a:r>
              <a:rPr lang="sv-SE" smtClean="0"/>
              <a:t>Swagger Editor</a:t>
            </a:r>
            <a:br>
              <a:rPr lang="sv-SE" smtClean="0"/>
            </a:br>
            <a:r>
              <a:rPr lang="sv-SE" smtClean="0"/>
              <a:t/>
            </a:r>
            <a:br>
              <a:rPr lang="sv-SE" smtClean="0"/>
            </a:br>
            <a:endParaRPr lang="sv-S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126" y="336213"/>
            <a:ext cx="4218001" cy="4087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067516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Arkitektur</a:t>
            </a:r>
            <a:endParaRPr lang="sv-SE" dirty="0"/>
          </a:p>
        </p:txBody>
      </p:sp>
      <p:pic>
        <p:nvPicPr>
          <p:cNvPr id="4" name="Bildobjekt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400" y="606645"/>
            <a:ext cx="4800000" cy="3657143"/>
          </a:xfrm>
          <a:prstGeom prst="rect">
            <a:avLst/>
          </a:prstGeom>
        </p:spPr>
      </p:pic>
      <p:pic>
        <p:nvPicPr>
          <p:cNvPr id="6" name="Bildobjekt 5"/>
          <p:cNvPicPr>
            <a:picLocks noChangeAspect="1"/>
          </p:cNvPicPr>
          <p:nvPr/>
        </p:nvPicPr>
        <p:blipFill>
          <a:blip r:embed="rId3"/>
          <a:stretch>
            <a:fillRect/>
          </a:stretch>
        </p:blipFill>
        <p:spPr>
          <a:xfrm>
            <a:off x="5249726" y="2257871"/>
            <a:ext cx="1416844" cy="234791"/>
          </a:xfrm>
          <a:prstGeom prst="rect">
            <a:avLst/>
          </a:prstGeom>
        </p:spPr>
      </p:pic>
      <p:pic>
        <p:nvPicPr>
          <p:cNvPr id="7" name="Bildobjekt 6"/>
          <p:cNvPicPr>
            <a:picLocks noChangeAspect="1"/>
          </p:cNvPicPr>
          <p:nvPr/>
        </p:nvPicPr>
        <p:blipFill>
          <a:blip r:embed="rId4"/>
          <a:stretch>
            <a:fillRect/>
          </a:stretch>
        </p:blipFill>
        <p:spPr>
          <a:xfrm>
            <a:off x="5861664" y="3907551"/>
            <a:ext cx="2080736" cy="242888"/>
          </a:xfrm>
          <a:prstGeom prst="rect">
            <a:avLst/>
          </a:prstGeom>
        </p:spPr>
      </p:pic>
      <p:pic>
        <p:nvPicPr>
          <p:cNvPr id="8" name="Bildobjekt 7"/>
          <p:cNvPicPr>
            <a:picLocks noChangeAspect="1"/>
          </p:cNvPicPr>
          <p:nvPr/>
        </p:nvPicPr>
        <p:blipFill>
          <a:blip r:embed="rId5"/>
          <a:stretch>
            <a:fillRect/>
          </a:stretch>
        </p:blipFill>
        <p:spPr>
          <a:xfrm>
            <a:off x="4411764" y="4232962"/>
            <a:ext cx="1546384" cy="242888"/>
          </a:xfrm>
          <a:prstGeom prst="rect">
            <a:avLst/>
          </a:prstGeom>
        </p:spPr>
      </p:pic>
      <p:pic>
        <p:nvPicPr>
          <p:cNvPr id="13" name="Bildobjekt 12"/>
          <p:cNvPicPr>
            <a:picLocks noChangeAspect="1"/>
          </p:cNvPicPr>
          <p:nvPr/>
        </p:nvPicPr>
        <p:blipFill>
          <a:blip r:embed="rId6"/>
          <a:stretch>
            <a:fillRect/>
          </a:stretch>
        </p:blipFill>
        <p:spPr>
          <a:xfrm>
            <a:off x="3254178" y="3508932"/>
            <a:ext cx="650081" cy="754856"/>
          </a:xfrm>
          <a:prstGeom prst="rect">
            <a:avLst/>
          </a:prstGeom>
        </p:spPr>
      </p:pic>
      <p:pic>
        <p:nvPicPr>
          <p:cNvPr id="14" name="Bildobjekt 13"/>
          <p:cNvPicPr>
            <a:picLocks noChangeAspect="1"/>
          </p:cNvPicPr>
          <p:nvPr/>
        </p:nvPicPr>
        <p:blipFill>
          <a:blip r:embed="rId7"/>
          <a:stretch>
            <a:fillRect/>
          </a:stretch>
        </p:blipFill>
        <p:spPr>
          <a:xfrm>
            <a:off x="3904259" y="3570604"/>
            <a:ext cx="664369" cy="673894"/>
          </a:xfrm>
          <a:prstGeom prst="rect">
            <a:avLst/>
          </a:prstGeom>
        </p:spPr>
      </p:pic>
      <p:sp>
        <p:nvSpPr>
          <p:cNvPr id="16" name="Rektangel 15"/>
          <p:cNvSpPr/>
          <p:nvPr/>
        </p:nvSpPr>
        <p:spPr>
          <a:xfrm>
            <a:off x="637155" y="1408446"/>
            <a:ext cx="2476160" cy="3046988"/>
          </a:xfrm>
          <a:prstGeom prst="rect">
            <a:avLst/>
          </a:prstGeom>
        </p:spPr>
        <p:txBody>
          <a:bodyPr wrap="square">
            <a:spAutoFit/>
          </a:bodyPr>
          <a:lstStyle/>
          <a:p>
            <a:r>
              <a:rPr lang="sv-SE" sz="1200" dirty="0" smtClean="0">
                <a:solidFill>
                  <a:srgbClr val="00394D"/>
                </a:solidFill>
              </a:rPr>
              <a:t>Utvecklarportalen:</a:t>
            </a:r>
          </a:p>
          <a:p>
            <a:r>
              <a:rPr lang="sv-SE" sz="1200" dirty="0">
                <a:solidFill>
                  <a:srgbClr val="00394D"/>
                </a:solidFill>
              </a:rPr>
              <a:t> </a:t>
            </a:r>
            <a:r>
              <a:rPr lang="sv-SE" sz="1200" dirty="0" smtClean="0">
                <a:solidFill>
                  <a:srgbClr val="00394D"/>
                </a:solidFill>
              </a:rPr>
              <a:t> https</a:t>
            </a:r>
            <a:r>
              <a:rPr lang="sv-SE" sz="1200" dirty="0">
                <a:solidFill>
                  <a:srgbClr val="00394D"/>
                </a:solidFill>
              </a:rPr>
              <a:t>://</a:t>
            </a:r>
            <a:r>
              <a:rPr lang="sv-SE" sz="1200" dirty="0" smtClean="0">
                <a:solidFill>
                  <a:srgbClr val="00394D"/>
                </a:solidFill>
              </a:rPr>
              <a:t>developer.vasttrafik.se</a:t>
            </a:r>
          </a:p>
          <a:p>
            <a:endParaRPr lang="sv-SE" sz="1200" dirty="0">
              <a:solidFill>
                <a:srgbClr val="00394D"/>
              </a:solidFill>
              <a:hlinkClick r:id="rId8"/>
            </a:endParaRPr>
          </a:p>
          <a:p>
            <a:r>
              <a:rPr lang="sv-SE" sz="1200" dirty="0" smtClean="0">
                <a:solidFill>
                  <a:srgbClr val="00394D"/>
                </a:solidFill>
              </a:rPr>
              <a:t>Extern API-</a:t>
            </a:r>
            <a:r>
              <a:rPr lang="sv-SE" sz="1200" dirty="0" err="1" smtClean="0">
                <a:solidFill>
                  <a:srgbClr val="00394D"/>
                </a:solidFill>
              </a:rPr>
              <a:t>Gateway</a:t>
            </a:r>
            <a:r>
              <a:rPr lang="sv-SE" sz="1200" dirty="0" smtClean="0">
                <a:solidFill>
                  <a:srgbClr val="00394D"/>
                </a:solidFill>
              </a:rPr>
              <a:t>:</a:t>
            </a:r>
          </a:p>
          <a:p>
            <a:r>
              <a:rPr lang="sv-SE" sz="1200" dirty="0">
                <a:solidFill>
                  <a:srgbClr val="00394D"/>
                </a:solidFill>
              </a:rPr>
              <a:t> </a:t>
            </a:r>
            <a:r>
              <a:rPr lang="sv-SE" sz="1200" dirty="0" smtClean="0">
                <a:solidFill>
                  <a:srgbClr val="00394D"/>
                </a:solidFill>
              </a:rPr>
              <a:t> https://api.vasttrafik.se</a:t>
            </a:r>
            <a:endParaRPr lang="sv-SE" sz="1200" dirty="0">
              <a:solidFill>
                <a:srgbClr val="00394D"/>
              </a:solidFill>
              <a:hlinkClick r:id="rId8"/>
            </a:endParaRPr>
          </a:p>
          <a:p>
            <a:endParaRPr lang="sv-SE" sz="1200" dirty="0" smtClean="0">
              <a:solidFill>
                <a:srgbClr val="00394D"/>
              </a:solidFill>
              <a:hlinkClick r:id="rId8"/>
            </a:endParaRPr>
          </a:p>
          <a:p>
            <a:r>
              <a:rPr lang="sv-SE" sz="1200" dirty="0" smtClean="0">
                <a:solidFill>
                  <a:srgbClr val="00394D"/>
                </a:solidFill>
              </a:rPr>
              <a:t>Intern API-</a:t>
            </a:r>
            <a:r>
              <a:rPr lang="sv-SE" sz="1200" dirty="0" err="1" smtClean="0">
                <a:solidFill>
                  <a:srgbClr val="00394D"/>
                </a:solidFill>
              </a:rPr>
              <a:t>Gateway</a:t>
            </a:r>
            <a:r>
              <a:rPr lang="sv-SE" sz="1200" dirty="0" smtClean="0">
                <a:solidFill>
                  <a:srgbClr val="00394D"/>
                </a:solidFill>
              </a:rPr>
              <a:t>:</a:t>
            </a:r>
          </a:p>
          <a:p>
            <a:r>
              <a:rPr lang="sv-SE" sz="1200" dirty="0">
                <a:solidFill>
                  <a:srgbClr val="00394D"/>
                </a:solidFill>
              </a:rPr>
              <a:t> </a:t>
            </a:r>
            <a:r>
              <a:rPr lang="sv-SE" sz="1200" dirty="0" smtClean="0">
                <a:solidFill>
                  <a:srgbClr val="00394D"/>
                </a:solidFill>
              </a:rPr>
              <a:t> https://api-int.vt.net</a:t>
            </a:r>
          </a:p>
          <a:p>
            <a:endParaRPr lang="sv-SE" sz="1200" dirty="0">
              <a:solidFill>
                <a:srgbClr val="00394D"/>
              </a:solidFill>
            </a:endParaRPr>
          </a:p>
          <a:p>
            <a:r>
              <a:rPr lang="sv-SE" sz="1200" dirty="0" err="1" smtClean="0">
                <a:solidFill>
                  <a:srgbClr val="00394D"/>
                </a:solidFill>
              </a:rPr>
              <a:t>IdP</a:t>
            </a:r>
            <a:r>
              <a:rPr lang="sv-SE" sz="1200" dirty="0" smtClean="0">
                <a:solidFill>
                  <a:srgbClr val="00394D"/>
                </a:solidFill>
              </a:rPr>
              <a:t>:</a:t>
            </a:r>
          </a:p>
          <a:p>
            <a:r>
              <a:rPr lang="sv-SE" sz="1200" dirty="0">
                <a:solidFill>
                  <a:srgbClr val="00394D"/>
                </a:solidFill>
              </a:rPr>
              <a:t> </a:t>
            </a:r>
            <a:r>
              <a:rPr lang="sv-SE" sz="1200" dirty="0" smtClean="0">
                <a:solidFill>
                  <a:srgbClr val="00394D"/>
                </a:solidFill>
              </a:rPr>
              <a:t> https://idp.vt.net</a:t>
            </a:r>
          </a:p>
          <a:p>
            <a:endParaRPr lang="sv-SE" sz="1200" dirty="0" smtClean="0">
              <a:solidFill>
                <a:srgbClr val="00394D"/>
              </a:solidFill>
            </a:endParaRPr>
          </a:p>
          <a:p>
            <a:r>
              <a:rPr lang="sv-SE" sz="1200" dirty="0">
                <a:solidFill>
                  <a:srgbClr val="00394D"/>
                </a:solidFill>
              </a:rPr>
              <a:t>WSO2 API Manager 1.10</a:t>
            </a:r>
          </a:p>
          <a:p>
            <a:r>
              <a:rPr lang="sv-SE" sz="1200" dirty="0">
                <a:solidFill>
                  <a:srgbClr val="00394D"/>
                </a:solidFill>
              </a:rPr>
              <a:t>WSO2 </a:t>
            </a:r>
            <a:r>
              <a:rPr lang="sv-SE" sz="1200" dirty="0" err="1">
                <a:solidFill>
                  <a:srgbClr val="00394D"/>
                </a:solidFill>
              </a:rPr>
              <a:t>Identity</a:t>
            </a:r>
            <a:r>
              <a:rPr lang="sv-SE" sz="1200" dirty="0">
                <a:solidFill>
                  <a:srgbClr val="00394D"/>
                </a:solidFill>
              </a:rPr>
              <a:t> Server 5.3</a:t>
            </a:r>
          </a:p>
          <a:p>
            <a:r>
              <a:rPr lang="sv-SE" sz="1200" dirty="0">
                <a:solidFill>
                  <a:srgbClr val="00394D"/>
                </a:solidFill>
              </a:rPr>
              <a:t>WSO2 CEP 4.2</a:t>
            </a:r>
          </a:p>
          <a:p>
            <a:endParaRPr lang="sv-SE" sz="1200" dirty="0">
              <a:solidFill>
                <a:srgbClr val="00394D"/>
              </a:solidFill>
            </a:endParaRPr>
          </a:p>
        </p:txBody>
      </p:sp>
    </p:spTree>
    <p:extLst>
      <p:ext uri="{BB962C8B-B14F-4D97-AF65-F5344CB8AC3E}">
        <p14:creationId xmlns:p14="http://schemas.microsoft.com/office/powerpoint/2010/main" val="20319238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De olika miljöerna</a:t>
            </a:r>
            <a:endParaRPr lang="sv-SE" dirty="0"/>
          </a:p>
        </p:txBody>
      </p:sp>
      <p:sp>
        <p:nvSpPr>
          <p:cNvPr id="3" name="Platshållare för innehåll 2"/>
          <p:cNvSpPr>
            <a:spLocks noGrp="1"/>
          </p:cNvSpPr>
          <p:nvPr>
            <p:ph idx="1"/>
          </p:nvPr>
        </p:nvSpPr>
        <p:spPr>
          <a:xfrm>
            <a:off x="705600" y="1198800"/>
            <a:ext cx="7707600" cy="3196800"/>
          </a:xfrm>
        </p:spPr>
        <p:txBody>
          <a:bodyPr>
            <a:normAutofit fontScale="92500" lnSpcReduction="10000"/>
          </a:bodyPr>
          <a:lstStyle/>
          <a:p>
            <a:r>
              <a:rPr lang="sv-SE" dirty="0" smtClean="0"/>
              <a:t>Extern API </a:t>
            </a:r>
            <a:r>
              <a:rPr lang="sv-SE" dirty="0" err="1" smtClean="0"/>
              <a:t>Gateway</a:t>
            </a:r>
            <a:endParaRPr lang="sv-SE" dirty="0" smtClean="0"/>
          </a:p>
          <a:p>
            <a:pPr lvl="1"/>
            <a:r>
              <a:rPr lang="sv-SE" dirty="0" smtClean="0"/>
              <a:t>2 </a:t>
            </a:r>
            <a:r>
              <a:rPr lang="sv-SE" dirty="0" err="1" smtClean="0"/>
              <a:t>gateway</a:t>
            </a:r>
            <a:r>
              <a:rPr lang="sv-SE" dirty="0" smtClean="0"/>
              <a:t>-noder, 2 </a:t>
            </a:r>
            <a:r>
              <a:rPr lang="sv-SE" dirty="0" err="1" smtClean="0"/>
              <a:t>IdP</a:t>
            </a:r>
            <a:r>
              <a:rPr lang="sv-SE" dirty="0" smtClean="0"/>
              <a:t>-noder, 1 </a:t>
            </a:r>
            <a:r>
              <a:rPr lang="sv-SE" dirty="0" err="1" smtClean="0"/>
              <a:t>publisher</a:t>
            </a:r>
            <a:r>
              <a:rPr lang="sv-SE" dirty="0" smtClean="0"/>
              <a:t>, 1 utvecklarportal, 1 </a:t>
            </a:r>
            <a:r>
              <a:rPr lang="sv-SE" dirty="0" err="1" smtClean="0"/>
              <a:t>repository</a:t>
            </a:r>
            <a:r>
              <a:rPr lang="sv-SE" dirty="0" smtClean="0"/>
              <a:t> samt 1 </a:t>
            </a:r>
            <a:r>
              <a:rPr lang="sv-SE" dirty="0" err="1" smtClean="0"/>
              <a:t>analytics</a:t>
            </a:r>
            <a:r>
              <a:rPr lang="sv-SE" dirty="0" smtClean="0"/>
              <a:t>-nod</a:t>
            </a:r>
          </a:p>
          <a:p>
            <a:pPr lvl="1"/>
            <a:r>
              <a:rPr lang="sv-SE" dirty="0" smtClean="0"/>
              <a:t>= Total 8 noder</a:t>
            </a:r>
          </a:p>
          <a:p>
            <a:r>
              <a:rPr lang="sv-SE" dirty="0" smtClean="0"/>
              <a:t>Testmiljö</a:t>
            </a:r>
          </a:p>
          <a:p>
            <a:pPr lvl="1"/>
            <a:r>
              <a:rPr lang="sv-SE" dirty="0" smtClean="0"/>
              <a:t>Som ovan, men </a:t>
            </a:r>
            <a:r>
              <a:rPr lang="sv-SE" dirty="0" err="1" smtClean="0"/>
              <a:t>publisher</a:t>
            </a:r>
            <a:r>
              <a:rPr lang="sv-SE" dirty="0" smtClean="0"/>
              <a:t> och utvecklarportal på samma nod</a:t>
            </a:r>
          </a:p>
          <a:p>
            <a:pPr lvl="1"/>
            <a:r>
              <a:rPr lang="sv-SE" dirty="0" smtClean="0"/>
              <a:t>= Totalt 7 noder</a:t>
            </a:r>
          </a:p>
          <a:p>
            <a:r>
              <a:rPr lang="sv-SE" dirty="0" smtClean="0"/>
              <a:t>Intern API </a:t>
            </a:r>
            <a:r>
              <a:rPr lang="sv-SE" dirty="0" err="1" smtClean="0"/>
              <a:t>Gateway</a:t>
            </a:r>
            <a:endParaRPr lang="sv-SE" dirty="0" smtClean="0"/>
          </a:p>
          <a:p>
            <a:pPr lvl="1"/>
            <a:r>
              <a:rPr lang="sv-SE" dirty="0" smtClean="0"/>
              <a:t>Som testmiljön, minus </a:t>
            </a:r>
            <a:r>
              <a:rPr lang="sv-SE" dirty="0" err="1" smtClean="0"/>
              <a:t>analytics</a:t>
            </a:r>
            <a:r>
              <a:rPr lang="sv-SE" dirty="0" smtClean="0"/>
              <a:t>-nod (delas med extern </a:t>
            </a:r>
            <a:r>
              <a:rPr lang="sv-SE" dirty="0" err="1" smtClean="0"/>
              <a:t>gateway</a:t>
            </a:r>
            <a:r>
              <a:rPr lang="sv-SE" dirty="0" smtClean="0"/>
              <a:t>)</a:t>
            </a:r>
          </a:p>
          <a:p>
            <a:pPr lvl="1"/>
            <a:r>
              <a:rPr lang="sv-SE" dirty="0" smtClean="0"/>
              <a:t>= Totalt 6 noder</a:t>
            </a:r>
            <a:endParaRPr lang="sv-SE" dirty="0"/>
          </a:p>
        </p:txBody>
      </p:sp>
    </p:spTree>
    <p:extLst>
      <p:ext uri="{BB962C8B-B14F-4D97-AF65-F5344CB8AC3E}">
        <p14:creationId xmlns:p14="http://schemas.microsoft.com/office/powerpoint/2010/main" val="27000693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ktangel med rundade hörn 115"/>
          <p:cNvSpPr/>
          <p:nvPr/>
        </p:nvSpPr>
        <p:spPr>
          <a:xfrm>
            <a:off x="5256197" y="3752286"/>
            <a:ext cx="1362300" cy="3888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solidFill>
                <a:srgbClr val="00394D"/>
              </a:solidFill>
            </a:endParaRPr>
          </a:p>
        </p:txBody>
      </p:sp>
      <p:sp>
        <p:nvSpPr>
          <p:cNvPr id="2" name="Rubrik 1"/>
          <p:cNvSpPr>
            <a:spLocks noGrp="1"/>
          </p:cNvSpPr>
          <p:nvPr>
            <p:ph type="title"/>
          </p:nvPr>
        </p:nvSpPr>
        <p:spPr/>
        <p:txBody>
          <a:bodyPr/>
          <a:lstStyle/>
          <a:p>
            <a:r>
              <a:rPr lang="sv-SE" dirty="0" smtClean="0"/>
              <a:t>Identitetshantering</a:t>
            </a:r>
            <a:endParaRPr lang="sv-SE" dirty="0"/>
          </a:p>
        </p:txBody>
      </p:sp>
      <p:grpSp>
        <p:nvGrpSpPr>
          <p:cNvPr id="28" name="Grupp 27"/>
          <p:cNvGrpSpPr/>
          <p:nvPr/>
        </p:nvGrpSpPr>
        <p:grpSpPr>
          <a:xfrm>
            <a:off x="1335260" y="425031"/>
            <a:ext cx="6517346" cy="3689820"/>
            <a:chOff x="1335260" y="834470"/>
            <a:chExt cx="6517346" cy="3689820"/>
          </a:xfrm>
        </p:grpSpPr>
        <p:sp>
          <p:nvSpPr>
            <p:cNvPr id="107" name="Rektangel med rundade hörn 106"/>
            <p:cNvSpPr/>
            <p:nvPr/>
          </p:nvSpPr>
          <p:spPr>
            <a:xfrm>
              <a:off x="6157240" y="1185674"/>
              <a:ext cx="1362300" cy="3888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solidFill>
                  <a:srgbClr val="00394D"/>
                </a:solidFill>
              </a:endParaRPr>
            </a:p>
          </p:txBody>
        </p:sp>
        <p:grpSp>
          <p:nvGrpSpPr>
            <p:cNvPr id="6" name="Grupp 5"/>
            <p:cNvGrpSpPr/>
            <p:nvPr/>
          </p:nvGrpSpPr>
          <p:grpSpPr>
            <a:xfrm>
              <a:off x="6103434" y="1228586"/>
              <a:ext cx="1362300" cy="388843"/>
              <a:chOff x="6778699" y="2376763"/>
              <a:chExt cx="1362300" cy="432048"/>
            </a:xfrm>
          </p:grpSpPr>
          <p:sp>
            <p:nvSpPr>
              <p:cNvPr id="7" name="Rektangel med rundade hörn 6"/>
              <p:cNvSpPr/>
              <p:nvPr/>
            </p:nvSpPr>
            <p:spPr>
              <a:xfrm>
                <a:off x="6778699" y="2376763"/>
                <a:ext cx="1362300" cy="4320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solidFill>
                    <a:srgbClr val="00394D"/>
                  </a:solidFill>
                </a:endParaRPr>
              </a:p>
            </p:txBody>
          </p:sp>
          <p:sp>
            <p:nvSpPr>
              <p:cNvPr id="8" name="textruta 7"/>
              <p:cNvSpPr txBox="1"/>
              <p:nvPr/>
            </p:nvSpPr>
            <p:spPr>
              <a:xfrm>
                <a:off x="6942367" y="2465342"/>
                <a:ext cx="1118319" cy="276999"/>
              </a:xfrm>
              <a:prstGeom prst="rect">
                <a:avLst/>
              </a:prstGeom>
              <a:noFill/>
            </p:spPr>
            <p:txBody>
              <a:bodyPr wrap="none" rtlCol="0">
                <a:spAutoFit/>
              </a:bodyPr>
              <a:lstStyle/>
              <a:p>
                <a:r>
                  <a:rPr lang="sv-SE" sz="1200" b="1" dirty="0" err="1" smtClean="0">
                    <a:solidFill>
                      <a:srgbClr val="00394D"/>
                    </a:solidFill>
                  </a:rPr>
                  <a:t>Backend</a:t>
                </a:r>
                <a:r>
                  <a:rPr lang="sv-SE" sz="1200" b="1" dirty="0" smtClean="0">
                    <a:solidFill>
                      <a:srgbClr val="00394D"/>
                    </a:solidFill>
                  </a:rPr>
                  <a:t> API</a:t>
                </a:r>
                <a:endParaRPr lang="sv-SE" sz="1200" b="1" dirty="0">
                  <a:solidFill>
                    <a:srgbClr val="00394D"/>
                  </a:solidFill>
                </a:endParaRPr>
              </a:p>
            </p:txBody>
          </p:sp>
        </p:grpSp>
        <p:grpSp>
          <p:nvGrpSpPr>
            <p:cNvPr id="13" name="Grupp 12"/>
            <p:cNvGrpSpPr/>
            <p:nvPr/>
          </p:nvGrpSpPr>
          <p:grpSpPr>
            <a:xfrm>
              <a:off x="3640823" y="2152938"/>
              <a:ext cx="1362300" cy="388843"/>
              <a:chOff x="6778699" y="2376763"/>
              <a:chExt cx="1362300" cy="432048"/>
            </a:xfrm>
          </p:grpSpPr>
          <p:sp>
            <p:nvSpPr>
              <p:cNvPr id="14" name="Rektangel med rundade hörn 13"/>
              <p:cNvSpPr/>
              <p:nvPr/>
            </p:nvSpPr>
            <p:spPr>
              <a:xfrm>
                <a:off x="6778699" y="2376763"/>
                <a:ext cx="1362300" cy="4320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solidFill>
                    <a:srgbClr val="00394D"/>
                  </a:solidFill>
                </a:endParaRPr>
              </a:p>
            </p:txBody>
          </p:sp>
          <p:sp>
            <p:nvSpPr>
              <p:cNvPr id="15" name="textruta 14"/>
              <p:cNvSpPr txBox="1"/>
              <p:nvPr/>
            </p:nvSpPr>
            <p:spPr>
              <a:xfrm>
                <a:off x="6942367" y="2465342"/>
                <a:ext cx="1116011" cy="307777"/>
              </a:xfrm>
              <a:prstGeom prst="rect">
                <a:avLst/>
              </a:prstGeom>
              <a:noFill/>
            </p:spPr>
            <p:txBody>
              <a:bodyPr wrap="none" rtlCol="0">
                <a:spAutoFit/>
              </a:bodyPr>
              <a:lstStyle/>
              <a:p>
                <a:r>
                  <a:rPr lang="sv-SE" sz="1200" b="1" dirty="0" smtClean="0">
                    <a:solidFill>
                      <a:srgbClr val="00394D"/>
                    </a:solidFill>
                  </a:rPr>
                  <a:t>API </a:t>
                </a:r>
                <a:r>
                  <a:rPr lang="sv-SE" sz="1200" b="1" dirty="0" err="1" smtClean="0">
                    <a:solidFill>
                      <a:srgbClr val="00394D"/>
                    </a:solidFill>
                  </a:rPr>
                  <a:t>Gateway</a:t>
                </a:r>
                <a:endParaRPr lang="sv-SE" sz="1200" b="1" dirty="0">
                  <a:solidFill>
                    <a:srgbClr val="00394D"/>
                  </a:solidFill>
                </a:endParaRPr>
              </a:p>
            </p:txBody>
          </p:sp>
        </p:grpSp>
        <p:grpSp>
          <p:nvGrpSpPr>
            <p:cNvPr id="16" name="Grupp 15"/>
            <p:cNvGrpSpPr/>
            <p:nvPr/>
          </p:nvGrpSpPr>
          <p:grpSpPr>
            <a:xfrm>
              <a:off x="6100450" y="2145138"/>
              <a:ext cx="1362300" cy="461665"/>
              <a:chOff x="6778699" y="2360893"/>
              <a:chExt cx="1362300" cy="512961"/>
            </a:xfrm>
          </p:grpSpPr>
          <p:sp>
            <p:nvSpPr>
              <p:cNvPr id="17" name="Rektangel med rundade hörn 16"/>
              <p:cNvSpPr/>
              <p:nvPr/>
            </p:nvSpPr>
            <p:spPr>
              <a:xfrm>
                <a:off x="6778699" y="2376763"/>
                <a:ext cx="1362300" cy="4320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solidFill>
                    <a:srgbClr val="00394D"/>
                  </a:solidFill>
                </a:endParaRPr>
              </a:p>
            </p:txBody>
          </p:sp>
          <p:sp>
            <p:nvSpPr>
              <p:cNvPr id="18" name="textruta 17"/>
              <p:cNvSpPr txBox="1"/>
              <p:nvPr/>
            </p:nvSpPr>
            <p:spPr>
              <a:xfrm>
                <a:off x="6942367" y="2360893"/>
                <a:ext cx="1074333" cy="512961"/>
              </a:xfrm>
              <a:prstGeom prst="rect">
                <a:avLst/>
              </a:prstGeom>
              <a:noFill/>
            </p:spPr>
            <p:txBody>
              <a:bodyPr wrap="none" rtlCol="0">
                <a:spAutoFit/>
              </a:bodyPr>
              <a:lstStyle/>
              <a:p>
                <a:r>
                  <a:rPr lang="sv-SE" sz="1200" b="1" dirty="0" smtClean="0">
                    <a:solidFill>
                      <a:srgbClr val="00394D"/>
                    </a:solidFill>
                  </a:rPr>
                  <a:t>ESB (Mule)</a:t>
                </a:r>
              </a:p>
              <a:p>
                <a:r>
                  <a:rPr lang="sv-SE" sz="1200" b="1" dirty="0" smtClean="0">
                    <a:solidFill>
                      <a:srgbClr val="00394D"/>
                    </a:solidFill>
                  </a:rPr>
                  <a:t>SOAP/REST</a:t>
                </a:r>
                <a:endParaRPr lang="sv-SE" sz="1200" b="1" dirty="0">
                  <a:solidFill>
                    <a:srgbClr val="00394D"/>
                  </a:solidFill>
                </a:endParaRPr>
              </a:p>
            </p:txBody>
          </p:sp>
        </p:grpSp>
        <p:grpSp>
          <p:nvGrpSpPr>
            <p:cNvPr id="19" name="Grupp 18"/>
            <p:cNvGrpSpPr/>
            <p:nvPr/>
          </p:nvGrpSpPr>
          <p:grpSpPr>
            <a:xfrm>
              <a:off x="1335260" y="2159644"/>
              <a:ext cx="1362300" cy="388843"/>
              <a:chOff x="6778699" y="2376763"/>
              <a:chExt cx="1362300" cy="432048"/>
            </a:xfrm>
          </p:grpSpPr>
          <p:sp>
            <p:nvSpPr>
              <p:cNvPr id="20" name="Rektangel med rundade hörn 19"/>
              <p:cNvSpPr/>
              <p:nvPr/>
            </p:nvSpPr>
            <p:spPr>
              <a:xfrm>
                <a:off x="6778699" y="2376763"/>
                <a:ext cx="1362300" cy="4320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solidFill>
                    <a:srgbClr val="00394D"/>
                  </a:solidFill>
                </a:endParaRPr>
              </a:p>
            </p:txBody>
          </p:sp>
          <p:sp>
            <p:nvSpPr>
              <p:cNvPr id="21" name="textruta 20"/>
              <p:cNvSpPr txBox="1"/>
              <p:nvPr/>
            </p:nvSpPr>
            <p:spPr>
              <a:xfrm>
                <a:off x="7121833" y="2465342"/>
                <a:ext cx="612668" cy="307777"/>
              </a:xfrm>
              <a:prstGeom prst="rect">
                <a:avLst/>
              </a:prstGeom>
              <a:noFill/>
            </p:spPr>
            <p:txBody>
              <a:bodyPr wrap="none" rtlCol="0">
                <a:spAutoFit/>
              </a:bodyPr>
              <a:lstStyle/>
              <a:p>
                <a:r>
                  <a:rPr lang="sv-SE" sz="1200" b="1" dirty="0" smtClean="0">
                    <a:solidFill>
                      <a:srgbClr val="00394D"/>
                    </a:solidFill>
                  </a:rPr>
                  <a:t>Klient</a:t>
                </a:r>
                <a:endParaRPr lang="sv-SE" sz="1200" b="1" dirty="0">
                  <a:solidFill>
                    <a:srgbClr val="00394D"/>
                  </a:solidFill>
                </a:endParaRPr>
              </a:p>
            </p:txBody>
          </p:sp>
        </p:grpSp>
        <p:cxnSp>
          <p:nvCxnSpPr>
            <p:cNvPr id="23" name="Vinklad  22"/>
            <p:cNvCxnSpPr>
              <a:stCxn id="14" idx="0"/>
              <a:endCxn id="7" idx="1"/>
            </p:cNvCxnSpPr>
            <p:nvPr/>
          </p:nvCxnSpPr>
          <p:spPr>
            <a:xfrm rot="5400000" flipH="1" flipV="1">
              <a:off x="4847738" y="897243"/>
              <a:ext cx="729930" cy="1781461"/>
            </a:xfrm>
            <a:prstGeom prst="bentConnector2">
              <a:avLst/>
            </a:prstGeom>
            <a:ln w="2540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Rak pil 28"/>
            <p:cNvCxnSpPr/>
            <p:nvPr/>
          </p:nvCxnSpPr>
          <p:spPr>
            <a:xfrm flipV="1">
              <a:off x="2697560" y="2277560"/>
              <a:ext cx="943263" cy="6706"/>
            </a:xfrm>
            <a:prstGeom prst="straightConnector1">
              <a:avLst/>
            </a:prstGeom>
            <a:ln w="2540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nvGrpSpPr>
            <p:cNvPr id="32" name="Grupp 31"/>
            <p:cNvGrpSpPr/>
            <p:nvPr/>
          </p:nvGrpSpPr>
          <p:grpSpPr>
            <a:xfrm>
              <a:off x="3638616" y="3512670"/>
              <a:ext cx="1362300" cy="388843"/>
              <a:chOff x="6778699" y="2376763"/>
              <a:chExt cx="1362300" cy="432048"/>
            </a:xfrm>
          </p:grpSpPr>
          <p:sp>
            <p:nvSpPr>
              <p:cNvPr id="33" name="Rektangel med rundade hörn 32"/>
              <p:cNvSpPr/>
              <p:nvPr/>
            </p:nvSpPr>
            <p:spPr>
              <a:xfrm>
                <a:off x="6778699" y="2376763"/>
                <a:ext cx="1362300" cy="4320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solidFill>
                    <a:srgbClr val="00394D"/>
                  </a:solidFill>
                </a:endParaRPr>
              </a:p>
            </p:txBody>
          </p:sp>
          <p:sp>
            <p:nvSpPr>
              <p:cNvPr id="34" name="textruta 33"/>
              <p:cNvSpPr txBox="1"/>
              <p:nvPr/>
            </p:nvSpPr>
            <p:spPr>
              <a:xfrm>
                <a:off x="7234006" y="2446456"/>
                <a:ext cx="425116" cy="307777"/>
              </a:xfrm>
              <a:prstGeom prst="rect">
                <a:avLst/>
              </a:prstGeom>
              <a:noFill/>
            </p:spPr>
            <p:txBody>
              <a:bodyPr wrap="none" rtlCol="0">
                <a:spAutoFit/>
              </a:bodyPr>
              <a:lstStyle/>
              <a:p>
                <a:r>
                  <a:rPr lang="sv-SE" sz="1200" b="1" dirty="0" err="1" smtClean="0">
                    <a:solidFill>
                      <a:srgbClr val="00394D"/>
                    </a:solidFill>
                  </a:rPr>
                  <a:t>IdP</a:t>
                </a:r>
                <a:endParaRPr lang="sv-SE" sz="1200" b="1" dirty="0">
                  <a:solidFill>
                    <a:srgbClr val="00394D"/>
                  </a:solidFill>
                </a:endParaRPr>
              </a:p>
            </p:txBody>
          </p:sp>
        </p:grpSp>
        <p:cxnSp>
          <p:nvCxnSpPr>
            <p:cNvPr id="36" name="Rak pil 35"/>
            <p:cNvCxnSpPr>
              <a:stCxn id="14" idx="2"/>
              <a:endCxn id="33" idx="0"/>
            </p:cNvCxnSpPr>
            <p:nvPr/>
          </p:nvCxnSpPr>
          <p:spPr>
            <a:xfrm flipH="1">
              <a:off x="4319766" y="2541781"/>
              <a:ext cx="2207" cy="970889"/>
            </a:xfrm>
            <a:prstGeom prst="straightConnector1">
              <a:avLst/>
            </a:prstGeom>
            <a:ln w="2540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Vinklad  40"/>
            <p:cNvCxnSpPr>
              <a:stCxn id="20" idx="2"/>
              <a:endCxn id="33" idx="1"/>
            </p:cNvCxnSpPr>
            <p:nvPr/>
          </p:nvCxnSpPr>
          <p:spPr>
            <a:xfrm rot="16200000" flipH="1">
              <a:off x="2248211" y="2316686"/>
              <a:ext cx="1158605" cy="1622206"/>
            </a:xfrm>
            <a:prstGeom prst="bentConnector2">
              <a:avLst/>
            </a:prstGeom>
            <a:ln w="2540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nvGrpSpPr>
            <p:cNvPr id="59" name="Grupp 58"/>
            <p:cNvGrpSpPr/>
            <p:nvPr/>
          </p:nvGrpSpPr>
          <p:grpSpPr>
            <a:xfrm>
              <a:off x="2146066" y="3333321"/>
              <a:ext cx="289991" cy="310346"/>
              <a:chOff x="7264490" y="3886483"/>
              <a:chExt cx="289991" cy="310346"/>
            </a:xfrm>
          </p:grpSpPr>
          <p:sp>
            <p:nvSpPr>
              <p:cNvPr id="58" name="Ellips 57"/>
              <p:cNvSpPr/>
              <p:nvPr/>
            </p:nvSpPr>
            <p:spPr>
              <a:xfrm>
                <a:off x="7264490" y="3886483"/>
                <a:ext cx="289991" cy="275320"/>
              </a:xfrm>
              <a:prstGeom prst="ellipse">
                <a:avLst/>
              </a:prstGeom>
              <a:solidFill>
                <a:schemeClr val="bg1"/>
              </a:solidFill>
              <a:ln w="9525" cap="flat" cmpd="sng" algn="ctr">
                <a:solidFill>
                  <a:schemeClr val="tx1"/>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57" name="textruta 56"/>
              <p:cNvSpPr txBox="1"/>
              <p:nvPr/>
            </p:nvSpPr>
            <p:spPr>
              <a:xfrm>
                <a:off x="7270429" y="3889052"/>
                <a:ext cx="284052" cy="307777"/>
              </a:xfrm>
              <a:prstGeom prst="rect">
                <a:avLst/>
              </a:prstGeom>
              <a:noFill/>
            </p:spPr>
            <p:txBody>
              <a:bodyPr wrap="none" rtlCol="0">
                <a:spAutoFit/>
              </a:bodyPr>
              <a:lstStyle/>
              <a:p>
                <a:r>
                  <a:rPr lang="sv-SE" sz="1400" dirty="0" smtClean="0">
                    <a:solidFill>
                      <a:srgbClr val="00394D"/>
                    </a:solidFill>
                  </a:rPr>
                  <a:t>1</a:t>
                </a:r>
                <a:endParaRPr lang="sv-SE" sz="1400" dirty="0">
                  <a:solidFill>
                    <a:srgbClr val="00394D"/>
                  </a:solidFill>
                </a:endParaRPr>
              </a:p>
            </p:txBody>
          </p:sp>
        </p:grpSp>
        <p:grpSp>
          <p:nvGrpSpPr>
            <p:cNvPr id="60" name="Grupp 59"/>
            <p:cNvGrpSpPr/>
            <p:nvPr/>
          </p:nvGrpSpPr>
          <p:grpSpPr>
            <a:xfrm>
              <a:off x="3004786" y="1734708"/>
              <a:ext cx="289991" cy="310346"/>
              <a:chOff x="7264490" y="3886483"/>
              <a:chExt cx="289991" cy="310346"/>
            </a:xfrm>
          </p:grpSpPr>
          <p:sp>
            <p:nvSpPr>
              <p:cNvPr id="61" name="Ellips 60"/>
              <p:cNvSpPr/>
              <p:nvPr/>
            </p:nvSpPr>
            <p:spPr>
              <a:xfrm>
                <a:off x="7264490" y="3886483"/>
                <a:ext cx="289991" cy="275320"/>
              </a:xfrm>
              <a:prstGeom prst="ellipse">
                <a:avLst/>
              </a:prstGeom>
              <a:solidFill>
                <a:schemeClr val="bg1"/>
              </a:solidFill>
              <a:ln w="9525" cap="flat" cmpd="sng" algn="ctr">
                <a:solidFill>
                  <a:schemeClr val="tx1"/>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62" name="textruta 61"/>
              <p:cNvSpPr txBox="1"/>
              <p:nvPr/>
            </p:nvSpPr>
            <p:spPr>
              <a:xfrm>
                <a:off x="7270429" y="3889052"/>
                <a:ext cx="284052" cy="307777"/>
              </a:xfrm>
              <a:prstGeom prst="rect">
                <a:avLst/>
              </a:prstGeom>
              <a:noFill/>
            </p:spPr>
            <p:txBody>
              <a:bodyPr wrap="none" rtlCol="0">
                <a:spAutoFit/>
              </a:bodyPr>
              <a:lstStyle/>
              <a:p>
                <a:r>
                  <a:rPr lang="sv-SE" sz="1400" dirty="0">
                    <a:solidFill>
                      <a:srgbClr val="00394D"/>
                    </a:solidFill>
                  </a:rPr>
                  <a:t>2</a:t>
                </a:r>
              </a:p>
            </p:txBody>
          </p:sp>
        </p:grpSp>
        <p:grpSp>
          <p:nvGrpSpPr>
            <p:cNvPr id="63" name="Grupp 62"/>
            <p:cNvGrpSpPr/>
            <p:nvPr/>
          </p:nvGrpSpPr>
          <p:grpSpPr>
            <a:xfrm>
              <a:off x="3004786" y="2753617"/>
              <a:ext cx="289991" cy="310346"/>
              <a:chOff x="7264490" y="3886483"/>
              <a:chExt cx="289991" cy="310346"/>
            </a:xfrm>
          </p:grpSpPr>
          <p:sp>
            <p:nvSpPr>
              <p:cNvPr id="64" name="Ellips 63"/>
              <p:cNvSpPr/>
              <p:nvPr/>
            </p:nvSpPr>
            <p:spPr>
              <a:xfrm>
                <a:off x="7264490" y="3886483"/>
                <a:ext cx="289991" cy="275320"/>
              </a:xfrm>
              <a:prstGeom prst="ellipse">
                <a:avLst/>
              </a:prstGeom>
              <a:solidFill>
                <a:schemeClr val="bg1"/>
              </a:solidFill>
              <a:ln w="9525" cap="flat" cmpd="sng" algn="ctr">
                <a:solidFill>
                  <a:schemeClr val="tx1"/>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65" name="textruta 64"/>
              <p:cNvSpPr txBox="1"/>
              <p:nvPr/>
            </p:nvSpPr>
            <p:spPr>
              <a:xfrm>
                <a:off x="7270429" y="3889052"/>
                <a:ext cx="284052" cy="307777"/>
              </a:xfrm>
              <a:prstGeom prst="rect">
                <a:avLst/>
              </a:prstGeom>
              <a:noFill/>
            </p:spPr>
            <p:txBody>
              <a:bodyPr wrap="none" rtlCol="0">
                <a:spAutoFit/>
              </a:bodyPr>
              <a:lstStyle/>
              <a:p>
                <a:r>
                  <a:rPr lang="sv-SE" sz="1400" dirty="0">
                    <a:solidFill>
                      <a:srgbClr val="00394D"/>
                    </a:solidFill>
                  </a:rPr>
                  <a:t>3</a:t>
                </a:r>
              </a:p>
            </p:txBody>
          </p:sp>
        </p:grpSp>
        <p:grpSp>
          <p:nvGrpSpPr>
            <p:cNvPr id="66" name="Grupp 65"/>
            <p:cNvGrpSpPr/>
            <p:nvPr/>
          </p:nvGrpSpPr>
          <p:grpSpPr>
            <a:xfrm>
              <a:off x="5248610" y="1047731"/>
              <a:ext cx="289991" cy="310346"/>
              <a:chOff x="7264490" y="3886483"/>
              <a:chExt cx="289991" cy="310346"/>
            </a:xfrm>
          </p:grpSpPr>
          <p:sp>
            <p:nvSpPr>
              <p:cNvPr id="67" name="Ellips 66"/>
              <p:cNvSpPr/>
              <p:nvPr/>
            </p:nvSpPr>
            <p:spPr>
              <a:xfrm>
                <a:off x="7264490" y="3886483"/>
                <a:ext cx="289991" cy="275320"/>
              </a:xfrm>
              <a:prstGeom prst="ellipse">
                <a:avLst/>
              </a:prstGeom>
              <a:solidFill>
                <a:schemeClr val="bg1"/>
              </a:solidFill>
              <a:ln w="9525" cap="flat" cmpd="sng" algn="ctr">
                <a:solidFill>
                  <a:schemeClr val="tx1"/>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68" name="textruta 67"/>
              <p:cNvSpPr txBox="1"/>
              <p:nvPr/>
            </p:nvSpPr>
            <p:spPr>
              <a:xfrm>
                <a:off x="7270429" y="3889052"/>
                <a:ext cx="284052" cy="307777"/>
              </a:xfrm>
              <a:prstGeom prst="rect">
                <a:avLst/>
              </a:prstGeom>
              <a:noFill/>
            </p:spPr>
            <p:txBody>
              <a:bodyPr wrap="none" rtlCol="0">
                <a:spAutoFit/>
              </a:bodyPr>
              <a:lstStyle/>
              <a:p>
                <a:r>
                  <a:rPr lang="sv-SE" sz="1400" dirty="0">
                    <a:solidFill>
                      <a:srgbClr val="00394D"/>
                    </a:solidFill>
                  </a:rPr>
                  <a:t>5</a:t>
                </a:r>
              </a:p>
            </p:txBody>
          </p:sp>
        </p:grpSp>
        <p:grpSp>
          <p:nvGrpSpPr>
            <p:cNvPr id="69" name="Grupp 68"/>
            <p:cNvGrpSpPr/>
            <p:nvPr/>
          </p:nvGrpSpPr>
          <p:grpSpPr>
            <a:xfrm>
              <a:off x="4409475" y="2842407"/>
              <a:ext cx="289991" cy="310346"/>
              <a:chOff x="7264490" y="3886483"/>
              <a:chExt cx="289991" cy="310346"/>
            </a:xfrm>
          </p:grpSpPr>
          <p:sp>
            <p:nvSpPr>
              <p:cNvPr id="70" name="Ellips 69"/>
              <p:cNvSpPr/>
              <p:nvPr/>
            </p:nvSpPr>
            <p:spPr>
              <a:xfrm>
                <a:off x="7264490" y="3886483"/>
                <a:ext cx="289991" cy="275320"/>
              </a:xfrm>
              <a:prstGeom prst="ellipse">
                <a:avLst/>
              </a:prstGeom>
              <a:solidFill>
                <a:schemeClr val="bg1"/>
              </a:solidFill>
              <a:ln w="9525" cap="flat" cmpd="sng" algn="ctr">
                <a:solidFill>
                  <a:schemeClr val="tx1"/>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71" name="textruta 70"/>
              <p:cNvSpPr txBox="1"/>
              <p:nvPr/>
            </p:nvSpPr>
            <p:spPr>
              <a:xfrm>
                <a:off x="7270429" y="3889052"/>
                <a:ext cx="284052" cy="307777"/>
              </a:xfrm>
              <a:prstGeom prst="rect">
                <a:avLst/>
              </a:prstGeom>
              <a:noFill/>
            </p:spPr>
            <p:txBody>
              <a:bodyPr wrap="none" rtlCol="0">
                <a:spAutoFit/>
              </a:bodyPr>
              <a:lstStyle/>
              <a:p>
                <a:r>
                  <a:rPr lang="sv-SE" sz="1400" dirty="0">
                    <a:solidFill>
                      <a:srgbClr val="00394D"/>
                    </a:solidFill>
                  </a:rPr>
                  <a:t>4</a:t>
                </a:r>
              </a:p>
            </p:txBody>
          </p:sp>
        </p:grpSp>
        <p:grpSp>
          <p:nvGrpSpPr>
            <p:cNvPr id="72" name="Grupp 71"/>
            <p:cNvGrpSpPr/>
            <p:nvPr/>
          </p:nvGrpSpPr>
          <p:grpSpPr>
            <a:xfrm>
              <a:off x="5247619" y="1614695"/>
              <a:ext cx="289991" cy="310346"/>
              <a:chOff x="7264490" y="3886483"/>
              <a:chExt cx="289991" cy="310346"/>
            </a:xfrm>
          </p:grpSpPr>
          <p:sp>
            <p:nvSpPr>
              <p:cNvPr id="73" name="Ellips 72"/>
              <p:cNvSpPr/>
              <p:nvPr/>
            </p:nvSpPr>
            <p:spPr>
              <a:xfrm>
                <a:off x="7264490" y="3886483"/>
                <a:ext cx="289991" cy="275320"/>
              </a:xfrm>
              <a:prstGeom prst="ellipse">
                <a:avLst/>
              </a:prstGeom>
              <a:solidFill>
                <a:schemeClr val="bg1"/>
              </a:solidFill>
              <a:ln w="9525" cap="flat" cmpd="sng" algn="ctr">
                <a:solidFill>
                  <a:schemeClr val="tx1"/>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74" name="textruta 73"/>
              <p:cNvSpPr txBox="1"/>
              <p:nvPr/>
            </p:nvSpPr>
            <p:spPr>
              <a:xfrm>
                <a:off x="7270429" y="3889052"/>
                <a:ext cx="284052" cy="307777"/>
              </a:xfrm>
              <a:prstGeom prst="rect">
                <a:avLst/>
              </a:prstGeom>
              <a:noFill/>
            </p:spPr>
            <p:txBody>
              <a:bodyPr wrap="none" rtlCol="0">
                <a:spAutoFit/>
              </a:bodyPr>
              <a:lstStyle/>
              <a:p>
                <a:r>
                  <a:rPr lang="sv-SE" sz="1400" dirty="0">
                    <a:solidFill>
                      <a:srgbClr val="00394D"/>
                    </a:solidFill>
                  </a:rPr>
                  <a:t>7</a:t>
                </a:r>
              </a:p>
            </p:txBody>
          </p:sp>
        </p:grpSp>
        <p:grpSp>
          <p:nvGrpSpPr>
            <p:cNvPr id="75" name="Grupp 74"/>
            <p:cNvGrpSpPr/>
            <p:nvPr/>
          </p:nvGrpSpPr>
          <p:grpSpPr>
            <a:xfrm>
              <a:off x="5212703" y="3358531"/>
              <a:ext cx="289991" cy="310346"/>
              <a:chOff x="7264490" y="3886483"/>
              <a:chExt cx="289991" cy="310346"/>
            </a:xfrm>
          </p:grpSpPr>
          <p:sp>
            <p:nvSpPr>
              <p:cNvPr id="76" name="Ellips 75"/>
              <p:cNvSpPr/>
              <p:nvPr/>
            </p:nvSpPr>
            <p:spPr>
              <a:xfrm>
                <a:off x="7264490" y="3886483"/>
                <a:ext cx="289991" cy="275320"/>
              </a:xfrm>
              <a:prstGeom prst="ellipse">
                <a:avLst/>
              </a:prstGeom>
              <a:solidFill>
                <a:schemeClr val="bg1"/>
              </a:solidFill>
              <a:ln w="9525" cap="flat" cmpd="sng" algn="ctr">
                <a:solidFill>
                  <a:schemeClr val="tx1"/>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77" name="textruta 76"/>
              <p:cNvSpPr txBox="1"/>
              <p:nvPr/>
            </p:nvSpPr>
            <p:spPr>
              <a:xfrm>
                <a:off x="7270429" y="3889052"/>
                <a:ext cx="284052" cy="307777"/>
              </a:xfrm>
              <a:prstGeom prst="rect">
                <a:avLst/>
              </a:prstGeom>
              <a:noFill/>
            </p:spPr>
            <p:txBody>
              <a:bodyPr wrap="none" rtlCol="0">
                <a:spAutoFit/>
              </a:bodyPr>
              <a:lstStyle/>
              <a:p>
                <a:r>
                  <a:rPr lang="sv-SE" sz="1400" dirty="0">
                    <a:solidFill>
                      <a:srgbClr val="00394D"/>
                    </a:solidFill>
                  </a:rPr>
                  <a:t>6</a:t>
                </a:r>
              </a:p>
            </p:txBody>
          </p:sp>
        </p:grpSp>
        <p:cxnSp>
          <p:nvCxnSpPr>
            <p:cNvPr id="49" name="Rak pil 48"/>
            <p:cNvCxnSpPr/>
            <p:nvPr/>
          </p:nvCxnSpPr>
          <p:spPr>
            <a:xfrm flipV="1">
              <a:off x="2696457" y="2431605"/>
              <a:ext cx="943263" cy="6706"/>
            </a:xfrm>
            <a:prstGeom prst="straightConnector1">
              <a:avLst/>
            </a:prstGeom>
            <a:ln w="2540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3" name="textruta 2"/>
            <p:cNvSpPr txBox="1"/>
            <p:nvPr/>
          </p:nvSpPr>
          <p:spPr>
            <a:xfrm>
              <a:off x="2418300" y="3349586"/>
              <a:ext cx="891591" cy="246221"/>
            </a:xfrm>
            <a:prstGeom prst="rect">
              <a:avLst/>
            </a:prstGeom>
            <a:noFill/>
          </p:spPr>
          <p:txBody>
            <a:bodyPr wrap="none" rtlCol="0">
              <a:spAutoFit/>
            </a:bodyPr>
            <a:lstStyle/>
            <a:p>
              <a:r>
                <a:rPr lang="sv-SE" sz="1000" dirty="0" err="1" smtClean="0">
                  <a:solidFill>
                    <a:srgbClr val="00394D"/>
                  </a:solidFill>
                </a:rPr>
                <a:t>Authenticate</a:t>
              </a:r>
              <a:endParaRPr lang="sv-SE" sz="1000" dirty="0">
                <a:solidFill>
                  <a:srgbClr val="00394D"/>
                </a:solidFill>
              </a:endParaRPr>
            </a:p>
          </p:txBody>
        </p:sp>
        <p:sp>
          <p:nvSpPr>
            <p:cNvPr id="54" name="textruta 53"/>
            <p:cNvSpPr txBox="1"/>
            <p:nvPr/>
          </p:nvSpPr>
          <p:spPr>
            <a:xfrm>
              <a:off x="2776044" y="2013738"/>
              <a:ext cx="723275" cy="246221"/>
            </a:xfrm>
            <a:prstGeom prst="rect">
              <a:avLst/>
            </a:prstGeom>
            <a:noFill/>
          </p:spPr>
          <p:txBody>
            <a:bodyPr wrap="none" rtlCol="0">
              <a:spAutoFit/>
            </a:bodyPr>
            <a:lstStyle/>
            <a:p>
              <a:r>
                <a:rPr lang="sv-SE" sz="1000" dirty="0" err="1" smtClean="0">
                  <a:solidFill>
                    <a:srgbClr val="00394D"/>
                  </a:solidFill>
                </a:rPr>
                <a:t>Authorize</a:t>
              </a:r>
              <a:endParaRPr lang="sv-SE" sz="1000" dirty="0">
                <a:solidFill>
                  <a:srgbClr val="00394D"/>
                </a:solidFill>
              </a:endParaRPr>
            </a:p>
          </p:txBody>
        </p:sp>
        <p:sp>
          <p:nvSpPr>
            <p:cNvPr id="55" name="textruta 54"/>
            <p:cNvSpPr txBox="1"/>
            <p:nvPr/>
          </p:nvSpPr>
          <p:spPr>
            <a:xfrm>
              <a:off x="2653598" y="2479272"/>
              <a:ext cx="1021433" cy="246221"/>
            </a:xfrm>
            <a:prstGeom prst="rect">
              <a:avLst/>
            </a:prstGeom>
            <a:noFill/>
          </p:spPr>
          <p:txBody>
            <a:bodyPr wrap="none" rtlCol="0">
              <a:spAutoFit/>
            </a:bodyPr>
            <a:lstStyle/>
            <a:p>
              <a:r>
                <a:rPr lang="sv-SE" sz="1000" dirty="0" err="1" smtClean="0">
                  <a:solidFill>
                    <a:srgbClr val="00394D"/>
                  </a:solidFill>
                </a:rPr>
                <a:t>Request</a:t>
              </a:r>
              <a:r>
                <a:rPr lang="sv-SE" sz="1000" dirty="0" smtClean="0">
                  <a:solidFill>
                    <a:srgbClr val="00394D"/>
                  </a:solidFill>
                </a:rPr>
                <a:t>/</a:t>
              </a:r>
              <a:r>
                <a:rPr lang="sv-SE" sz="1000" dirty="0" err="1" smtClean="0">
                  <a:solidFill>
                    <a:srgbClr val="00394D"/>
                  </a:solidFill>
                </a:rPr>
                <a:t>Reply</a:t>
              </a:r>
              <a:endParaRPr lang="sv-SE" sz="1000" dirty="0">
                <a:solidFill>
                  <a:srgbClr val="00394D"/>
                </a:solidFill>
              </a:endParaRPr>
            </a:p>
          </p:txBody>
        </p:sp>
        <p:sp>
          <p:nvSpPr>
            <p:cNvPr id="56" name="textruta 55"/>
            <p:cNvSpPr txBox="1"/>
            <p:nvPr/>
          </p:nvSpPr>
          <p:spPr>
            <a:xfrm>
              <a:off x="4304004" y="3137948"/>
              <a:ext cx="990977" cy="246221"/>
            </a:xfrm>
            <a:prstGeom prst="rect">
              <a:avLst/>
            </a:prstGeom>
            <a:noFill/>
          </p:spPr>
          <p:txBody>
            <a:bodyPr wrap="none" rtlCol="0">
              <a:spAutoFit/>
            </a:bodyPr>
            <a:lstStyle/>
            <a:p>
              <a:r>
                <a:rPr lang="sv-SE" sz="1000" dirty="0" err="1" smtClean="0">
                  <a:solidFill>
                    <a:srgbClr val="00394D"/>
                  </a:solidFill>
                </a:rPr>
                <a:t>Validate</a:t>
              </a:r>
              <a:r>
                <a:rPr lang="sv-SE" sz="1000" dirty="0" smtClean="0">
                  <a:solidFill>
                    <a:srgbClr val="00394D"/>
                  </a:solidFill>
                </a:rPr>
                <a:t> token</a:t>
              </a:r>
              <a:endParaRPr lang="sv-SE" sz="1000" dirty="0">
                <a:solidFill>
                  <a:srgbClr val="00394D"/>
                </a:solidFill>
              </a:endParaRPr>
            </a:p>
          </p:txBody>
        </p:sp>
        <p:sp>
          <p:nvSpPr>
            <p:cNvPr id="78" name="textruta 77"/>
            <p:cNvSpPr txBox="1"/>
            <p:nvPr/>
          </p:nvSpPr>
          <p:spPr>
            <a:xfrm>
              <a:off x="4178303" y="1086053"/>
              <a:ext cx="1021433" cy="246221"/>
            </a:xfrm>
            <a:prstGeom prst="rect">
              <a:avLst/>
            </a:prstGeom>
            <a:noFill/>
          </p:spPr>
          <p:txBody>
            <a:bodyPr wrap="none" rtlCol="0">
              <a:spAutoFit/>
            </a:bodyPr>
            <a:lstStyle/>
            <a:p>
              <a:r>
                <a:rPr lang="sv-SE" sz="1000" dirty="0" err="1" smtClean="0">
                  <a:solidFill>
                    <a:srgbClr val="00394D"/>
                  </a:solidFill>
                </a:rPr>
                <a:t>Request</a:t>
              </a:r>
              <a:r>
                <a:rPr lang="sv-SE" sz="1000" dirty="0" smtClean="0">
                  <a:solidFill>
                    <a:srgbClr val="00394D"/>
                  </a:solidFill>
                </a:rPr>
                <a:t>/</a:t>
              </a:r>
              <a:r>
                <a:rPr lang="sv-SE" sz="1000" dirty="0" err="1" smtClean="0">
                  <a:solidFill>
                    <a:srgbClr val="00394D"/>
                  </a:solidFill>
                </a:rPr>
                <a:t>Reply</a:t>
              </a:r>
              <a:endParaRPr lang="sv-SE" sz="1000" dirty="0">
                <a:solidFill>
                  <a:srgbClr val="00394D"/>
                </a:solidFill>
              </a:endParaRPr>
            </a:p>
          </p:txBody>
        </p:sp>
        <p:cxnSp>
          <p:nvCxnSpPr>
            <p:cNvPr id="5" name="Vinklad  4"/>
            <p:cNvCxnSpPr>
              <a:stCxn id="7" idx="3"/>
              <a:endCxn id="33" idx="3"/>
            </p:cNvCxnSpPr>
            <p:nvPr/>
          </p:nvCxnSpPr>
          <p:spPr>
            <a:xfrm flipH="1">
              <a:off x="5000916" y="1423008"/>
              <a:ext cx="2464818" cy="2284084"/>
            </a:xfrm>
            <a:prstGeom prst="bentConnector3">
              <a:avLst>
                <a:gd name="adj1" fmla="val -9275"/>
              </a:avLst>
            </a:prstGeom>
            <a:ln w="2540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82" name="textruta 81"/>
            <p:cNvSpPr txBox="1"/>
            <p:nvPr/>
          </p:nvSpPr>
          <p:spPr>
            <a:xfrm>
              <a:off x="5482560" y="3392502"/>
              <a:ext cx="891591" cy="246221"/>
            </a:xfrm>
            <a:prstGeom prst="rect">
              <a:avLst/>
            </a:prstGeom>
            <a:noFill/>
          </p:spPr>
          <p:txBody>
            <a:bodyPr wrap="none" rtlCol="0">
              <a:spAutoFit/>
            </a:bodyPr>
            <a:lstStyle/>
            <a:p>
              <a:r>
                <a:rPr lang="sv-SE" sz="1000" dirty="0" err="1" smtClean="0">
                  <a:solidFill>
                    <a:srgbClr val="00394D"/>
                  </a:solidFill>
                </a:rPr>
                <a:t>Authenticate</a:t>
              </a:r>
              <a:endParaRPr lang="sv-SE" sz="1000" dirty="0">
                <a:solidFill>
                  <a:srgbClr val="00394D"/>
                </a:solidFill>
              </a:endParaRPr>
            </a:p>
          </p:txBody>
        </p:sp>
        <p:sp>
          <p:nvSpPr>
            <p:cNvPr id="83" name="textruta 82"/>
            <p:cNvSpPr txBox="1"/>
            <p:nvPr/>
          </p:nvSpPr>
          <p:spPr>
            <a:xfrm>
              <a:off x="4482320" y="1653192"/>
              <a:ext cx="723275" cy="246221"/>
            </a:xfrm>
            <a:prstGeom prst="rect">
              <a:avLst/>
            </a:prstGeom>
            <a:noFill/>
          </p:spPr>
          <p:txBody>
            <a:bodyPr wrap="none" rtlCol="0">
              <a:spAutoFit/>
            </a:bodyPr>
            <a:lstStyle/>
            <a:p>
              <a:r>
                <a:rPr lang="sv-SE" sz="1000" dirty="0" err="1" smtClean="0">
                  <a:solidFill>
                    <a:srgbClr val="00394D"/>
                  </a:solidFill>
                </a:rPr>
                <a:t>Authorize</a:t>
              </a:r>
              <a:endParaRPr lang="sv-SE" sz="1000" dirty="0">
                <a:solidFill>
                  <a:srgbClr val="00394D"/>
                </a:solidFill>
              </a:endParaRPr>
            </a:p>
          </p:txBody>
        </p:sp>
        <p:cxnSp>
          <p:nvCxnSpPr>
            <p:cNvPr id="10" name="Rak pil 9"/>
            <p:cNvCxnSpPr>
              <a:stCxn id="17" idx="0"/>
              <a:endCxn id="7" idx="2"/>
            </p:cNvCxnSpPr>
            <p:nvPr/>
          </p:nvCxnSpPr>
          <p:spPr>
            <a:xfrm flipV="1">
              <a:off x="6781600" y="1617429"/>
              <a:ext cx="2984" cy="541992"/>
            </a:xfrm>
            <a:prstGeom prst="straightConnector1">
              <a:avLst/>
            </a:prstGeom>
            <a:ln w="2540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Rak pil 11"/>
            <p:cNvCxnSpPr>
              <a:stCxn id="14" idx="3"/>
              <a:endCxn id="17" idx="1"/>
            </p:cNvCxnSpPr>
            <p:nvPr/>
          </p:nvCxnSpPr>
          <p:spPr>
            <a:xfrm>
              <a:off x="5003123" y="2347360"/>
              <a:ext cx="1097327" cy="6483"/>
            </a:xfrm>
            <a:prstGeom prst="straightConnector1">
              <a:avLst/>
            </a:prstGeom>
            <a:ln w="2540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nvGrpSpPr>
            <p:cNvPr id="84" name="Grupp 83"/>
            <p:cNvGrpSpPr/>
            <p:nvPr/>
          </p:nvGrpSpPr>
          <p:grpSpPr>
            <a:xfrm>
              <a:off x="5638364" y="1062684"/>
              <a:ext cx="289991" cy="310346"/>
              <a:chOff x="7264490" y="3886483"/>
              <a:chExt cx="289991" cy="310346"/>
            </a:xfrm>
          </p:grpSpPr>
          <p:sp>
            <p:nvSpPr>
              <p:cNvPr id="85" name="Ellips 84"/>
              <p:cNvSpPr/>
              <p:nvPr/>
            </p:nvSpPr>
            <p:spPr>
              <a:xfrm>
                <a:off x="7264490" y="3886483"/>
                <a:ext cx="289991" cy="275320"/>
              </a:xfrm>
              <a:prstGeom prst="ellipse">
                <a:avLst/>
              </a:prstGeom>
              <a:solidFill>
                <a:schemeClr val="bg1"/>
              </a:solidFill>
              <a:ln w="9525" cap="flat" cmpd="sng" algn="ctr">
                <a:solidFill>
                  <a:schemeClr val="tx1"/>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86" name="textruta 85"/>
              <p:cNvSpPr txBox="1"/>
              <p:nvPr/>
            </p:nvSpPr>
            <p:spPr>
              <a:xfrm>
                <a:off x="7270429" y="3889052"/>
                <a:ext cx="284052" cy="307777"/>
              </a:xfrm>
              <a:prstGeom prst="rect">
                <a:avLst/>
              </a:prstGeom>
              <a:noFill/>
            </p:spPr>
            <p:txBody>
              <a:bodyPr wrap="none" rtlCol="0">
                <a:spAutoFit/>
              </a:bodyPr>
              <a:lstStyle/>
              <a:p>
                <a:r>
                  <a:rPr lang="sv-SE" sz="1400" dirty="0">
                    <a:solidFill>
                      <a:srgbClr val="00394D"/>
                    </a:solidFill>
                  </a:rPr>
                  <a:t>8</a:t>
                </a:r>
              </a:p>
            </p:txBody>
          </p:sp>
        </p:grpSp>
        <p:sp>
          <p:nvSpPr>
            <p:cNvPr id="87" name="textruta 86"/>
            <p:cNvSpPr txBox="1"/>
            <p:nvPr/>
          </p:nvSpPr>
          <p:spPr>
            <a:xfrm>
              <a:off x="5038914" y="2384776"/>
              <a:ext cx="1021433" cy="246221"/>
            </a:xfrm>
            <a:prstGeom prst="rect">
              <a:avLst/>
            </a:prstGeom>
            <a:noFill/>
          </p:spPr>
          <p:txBody>
            <a:bodyPr wrap="none" rtlCol="0">
              <a:spAutoFit/>
            </a:bodyPr>
            <a:lstStyle/>
            <a:p>
              <a:r>
                <a:rPr lang="sv-SE" sz="1000" dirty="0" err="1" smtClean="0">
                  <a:solidFill>
                    <a:srgbClr val="00394D"/>
                  </a:solidFill>
                </a:rPr>
                <a:t>Request</a:t>
              </a:r>
              <a:r>
                <a:rPr lang="sv-SE" sz="1000" dirty="0" smtClean="0">
                  <a:solidFill>
                    <a:srgbClr val="00394D"/>
                  </a:solidFill>
                </a:rPr>
                <a:t>/</a:t>
              </a:r>
              <a:r>
                <a:rPr lang="sv-SE" sz="1000" dirty="0" err="1" smtClean="0">
                  <a:solidFill>
                    <a:srgbClr val="00394D"/>
                  </a:solidFill>
                </a:rPr>
                <a:t>Reply</a:t>
              </a:r>
              <a:endParaRPr lang="sv-SE" sz="1000" dirty="0">
                <a:solidFill>
                  <a:srgbClr val="00394D"/>
                </a:solidFill>
              </a:endParaRPr>
            </a:p>
          </p:txBody>
        </p:sp>
        <p:grpSp>
          <p:nvGrpSpPr>
            <p:cNvPr id="88" name="Grupp 87"/>
            <p:cNvGrpSpPr/>
            <p:nvPr/>
          </p:nvGrpSpPr>
          <p:grpSpPr>
            <a:xfrm>
              <a:off x="5255965" y="2012025"/>
              <a:ext cx="289991" cy="310346"/>
              <a:chOff x="7264490" y="3886483"/>
              <a:chExt cx="289991" cy="310346"/>
            </a:xfrm>
          </p:grpSpPr>
          <p:sp>
            <p:nvSpPr>
              <p:cNvPr id="89" name="Ellips 88"/>
              <p:cNvSpPr/>
              <p:nvPr/>
            </p:nvSpPr>
            <p:spPr>
              <a:xfrm>
                <a:off x="7264490" y="3886483"/>
                <a:ext cx="289991" cy="275320"/>
              </a:xfrm>
              <a:prstGeom prst="ellipse">
                <a:avLst/>
              </a:prstGeom>
              <a:solidFill>
                <a:schemeClr val="bg1"/>
              </a:solidFill>
              <a:ln w="9525" cap="flat" cmpd="sng" algn="ctr">
                <a:solidFill>
                  <a:schemeClr val="tx1"/>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90" name="textruta 89"/>
              <p:cNvSpPr txBox="1"/>
              <p:nvPr/>
            </p:nvSpPr>
            <p:spPr>
              <a:xfrm>
                <a:off x="7270429" y="3889052"/>
                <a:ext cx="284052" cy="307777"/>
              </a:xfrm>
              <a:prstGeom prst="rect">
                <a:avLst/>
              </a:prstGeom>
              <a:noFill/>
            </p:spPr>
            <p:txBody>
              <a:bodyPr wrap="none" rtlCol="0">
                <a:spAutoFit/>
              </a:bodyPr>
              <a:lstStyle/>
              <a:p>
                <a:r>
                  <a:rPr lang="sv-SE" sz="1400" dirty="0">
                    <a:solidFill>
                      <a:srgbClr val="00394D"/>
                    </a:solidFill>
                  </a:rPr>
                  <a:t>5</a:t>
                </a:r>
              </a:p>
            </p:txBody>
          </p:sp>
        </p:grpSp>
        <p:grpSp>
          <p:nvGrpSpPr>
            <p:cNvPr id="91" name="Grupp 90"/>
            <p:cNvGrpSpPr/>
            <p:nvPr/>
          </p:nvGrpSpPr>
          <p:grpSpPr>
            <a:xfrm>
              <a:off x="5645412" y="2009499"/>
              <a:ext cx="289991" cy="310346"/>
              <a:chOff x="7264490" y="3886483"/>
              <a:chExt cx="289991" cy="310346"/>
            </a:xfrm>
          </p:grpSpPr>
          <p:sp>
            <p:nvSpPr>
              <p:cNvPr id="92" name="Ellips 91"/>
              <p:cNvSpPr/>
              <p:nvPr/>
            </p:nvSpPr>
            <p:spPr>
              <a:xfrm>
                <a:off x="7264490" y="3886483"/>
                <a:ext cx="289991" cy="275320"/>
              </a:xfrm>
              <a:prstGeom prst="ellipse">
                <a:avLst/>
              </a:prstGeom>
              <a:solidFill>
                <a:schemeClr val="bg1"/>
              </a:solidFill>
              <a:ln w="9525" cap="flat" cmpd="sng" algn="ctr">
                <a:solidFill>
                  <a:schemeClr val="tx1"/>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93" name="textruta 92"/>
              <p:cNvSpPr txBox="1"/>
              <p:nvPr/>
            </p:nvSpPr>
            <p:spPr>
              <a:xfrm>
                <a:off x="7270429" y="3889052"/>
                <a:ext cx="284052" cy="307777"/>
              </a:xfrm>
              <a:prstGeom prst="rect">
                <a:avLst/>
              </a:prstGeom>
              <a:noFill/>
            </p:spPr>
            <p:txBody>
              <a:bodyPr wrap="none" rtlCol="0">
                <a:spAutoFit/>
              </a:bodyPr>
              <a:lstStyle/>
              <a:p>
                <a:r>
                  <a:rPr lang="sv-SE" sz="1400" dirty="0">
                    <a:solidFill>
                      <a:srgbClr val="00394D"/>
                    </a:solidFill>
                  </a:rPr>
                  <a:t>8</a:t>
                </a:r>
              </a:p>
            </p:txBody>
          </p:sp>
        </p:grpSp>
        <p:grpSp>
          <p:nvGrpSpPr>
            <p:cNvPr id="94" name="Grupp 93"/>
            <p:cNvGrpSpPr/>
            <p:nvPr/>
          </p:nvGrpSpPr>
          <p:grpSpPr>
            <a:xfrm>
              <a:off x="6409814" y="1761643"/>
              <a:ext cx="289991" cy="310346"/>
              <a:chOff x="7264490" y="3886483"/>
              <a:chExt cx="289991" cy="310346"/>
            </a:xfrm>
          </p:grpSpPr>
          <p:sp>
            <p:nvSpPr>
              <p:cNvPr id="95" name="Ellips 94"/>
              <p:cNvSpPr/>
              <p:nvPr/>
            </p:nvSpPr>
            <p:spPr>
              <a:xfrm>
                <a:off x="7264490" y="3886483"/>
                <a:ext cx="289991" cy="275320"/>
              </a:xfrm>
              <a:prstGeom prst="ellipse">
                <a:avLst/>
              </a:prstGeom>
              <a:solidFill>
                <a:schemeClr val="bg1"/>
              </a:solidFill>
              <a:ln w="9525" cap="flat" cmpd="sng" algn="ctr">
                <a:solidFill>
                  <a:schemeClr val="tx1"/>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96" name="textruta 95"/>
              <p:cNvSpPr txBox="1"/>
              <p:nvPr/>
            </p:nvSpPr>
            <p:spPr>
              <a:xfrm>
                <a:off x="7270429" y="3889052"/>
                <a:ext cx="284052" cy="307777"/>
              </a:xfrm>
              <a:prstGeom prst="rect">
                <a:avLst/>
              </a:prstGeom>
              <a:noFill/>
            </p:spPr>
            <p:txBody>
              <a:bodyPr wrap="none" rtlCol="0">
                <a:spAutoFit/>
              </a:bodyPr>
              <a:lstStyle/>
              <a:p>
                <a:r>
                  <a:rPr lang="sv-SE" sz="1400" dirty="0">
                    <a:solidFill>
                      <a:srgbClr val="00394D"/>
                    </a:solidFill>
                  </a:rPr>
                  <a:t>9</a:t>
                </a:r>
              </a:p>
            </p:txBody>
          </p:sp>
        </p:grpSp>
        <p:grpSp>
          <p:nvGrpSpPr>
            <p:cNvPr id="97" name="Grupp 96"/>
            <p:cNvGrpSpPr/>
            <p:nvPr/>
          </p:nvGrpSpPr>
          <p:grpSpPr>
            <a:xfrm>
              <a:off x="6572789" y="2656781"/>
              <a:ext cx="383438" cy="310346"/>
              <a:chOff x="7219153" y="3886483"/>
              <a:chExt cx="383438" cy="310346"/>
            </a:xfrm>
          </p:grpSpPr>
          <p:sp>
            <p:nvSpPr>
              <p:cNvPr id="98" name="Ellips 97"/>
              <p:cNvSpPr/>
              <p:nvPr/>
            </p:nvSpPr>
            <p:spPr>
              <a:xfrm>
                <a:off x="7264490" y="3886483"/>
                <a:ext cx="289991" cy="275320"/>
              </a:xfrm>
              <a:prstGeom prst="ellipse">
                <a:avLst/>
              </a:prstGeom>
              <a:solidFill>
                <a:schemeClr val="bg1"/>
              </a:solidFill>
              <a:ln w="9525" cap="flat" cmpd="sng" algn="ctr">
                <a:solidFill>
                  <a:schemeClr val="tx1"/>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99" name="textruta 98"/>
              <p:cNvSpPr txBox="1"/>
              <p:nvPr/>
            </p:nvSpPr>
            <p:spPr>
              <a:xfrm>
                <a:off x="7219153" y="3889052"/>
                <a:ext cx="383438" cy="307777"/>
              </a:xfrm>
              <a:prstGeom prst="rect">
                <a:avLst/>
              </a:prstGeom>
              <a:noFill/>
            </p:spPr>
            <p:txBody>
              <a:bodyPr wrap="none" rtlCol="0">
                <a:spAutoFit/>
              </a:bodyPr>
              <a:lstStyle/>
              <a:p>
                <a:r>
                  <a:rPr lang="sv-SE" sz="1400" dirty="0" smtClean="0">
                    <a:solidFill>
                      <a:srgbClr val="00394D"/>
                    </a:solidFill>
                  </a:rPr>
                  <a:t>10</a:t>
                </a:r>
                <a:endParaRPr lang="sv-SE" sz="1400" dirty="0">
                  <a:solidFill>
                    <a:srgbClr val="00394D"/>
                  </a:solidFill>
                </a:endParaRPr>
              </a:p>
            </p:txBody>
          </p:sp>
        </p:grpSp>
        <p:grpSp>
          <p:nvGrpSpPr>
            <p:cNvPr id="100" name="Grupp 99"/>
            <p:cNvGrpSpPr/>
            <p:nvPr/>
          </p:nvGrpSpPr>
          <p:grpSpPr>
            <a:xfrm>
              <a:off x="6559095" y="834470"/>
              <a:ext cx="383438" cy="310346"/>
              <a:chOff x="7227699" y="3886483"/>
              <a:chExt cx="383438" cy="310346"/>
            </a:xfrm>
          </p:grpSpPr>
          <p:sp>
            <p:nvSpPr>
              <p:cNvPr id="101" name="Ellips 100"/>
              <p:cNvSpPr/>
              <p:nvPr/>
            </p:nvSpPr>
            <p:spPr>
              <a:xfrm>
                <a:off x="7264490" y="3886483"/>
                <a:ext cx="289991" cy="275320"/>
              </a:xfrm>
              <a:prstGeom prst="ellipse">
                <a:avLst/>
              </a:prstGeom>
              <a:solidFill>
                <a:schemeClr val="bg1"/>
              </a:solidFill>
              <a:ln w="9525" cap="flat" cmpd="sng" algn="ctr">
                <a:solidFill>
                  <a:schemeClr val="tx1"/>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102" name="textruta 101"/>
              <p:cNvSpPr txBox="1"/>
              <p:nvPr/>
            </p:nvSpPr>
            <p:spPr>
              <a:xfrm>
                <a:off x="7227699" y="3889052"/>
                <a:ext cx="383438" cy="307777"/>
              </a:xfrm>
              <a:prstGeom prst="rect">
                <a:avLst/>
              </a:prstGeom>
              <a:noFill/>
            </p:spPr>
            <p:txBody>
              <a:bodyPr wrap="none" rtlCol="0">
                <a:spAutoFit/>
              </a:bodyPr>
              <a:lstStyle/>
              <a:p>
                <a:r>
                  <a:rPr lang="sv-SE" sz="1400" dirty="0" smtClean="0">
                    <a:solidFill>
                      <a:srgbClr val="00394D"/>
                    </a:solidFill>
                  </a:rPr>
                  <a:t>10</a:t>
                </a:r>
                <a:endParaRPr lang="sv-SE" sz="1400" dirty="0">
                  <a:solidFill>
                    <a:srgbClr val="00394D"/>
                  </a:solidFill>
                </a:endParaRPr>
              </a:p>
            </p:txBody>
          </p:sp>
        </p:grpSp>
        <p:sp>
          <p:nvSpPr>
            <p:cNvPr id="103" name="textruta 102"/>
            <p:cNvSpPr txBox="1"/>
            <p:nvPr/>
          </p:nvSpPr>
          <p:spPr>
            <a:xfrm>
              <a:off x="6781600" y="1697150"/>
              <a:ext cx="694421" cy="400110"/>
            </a:xfrm>
            <a:prstGeom prst="rect">
              <a:avLst/>
            </a:prstGeom>
            <a:noFill/>
          </p:spPr>
          <p:txBody>
            <a:bodyPr wrap="none" rtlCol="0">
              <a:spAutoFit/>
            </a:bodyPr>
            <a:lstStyle/>
            <a:p>
              <a:r>
                <a:rPr lang="sv-SE" sz="1000" dirty="0" err="1" smtClean="0">
                  <a:solidFill>
                    <a:srgbClr val="00394D"/>
                  </a:solidFill>
                </a:rPr>
                <a:t>Request</a:t>
              </a:r>
              <a:r>
                <a:rPr lang="sv-SE" sz="1000" dirty="0" smtClean="0">
                  <a:solidFill>
                    <a:srgbClr val="00394D"/>
                  </a:solidFill>
                </a:rPr>
                <a:t>/</a:t>
              </a:r>
            </a:p>
            <a:p>
              <a:r>
                <a:rPr lang="sv-SE" sz="1000" dirty="0" err="1" smtClean="0">
                  <a:solidFill>
                    <a:srgbClr val="00394D"/>
                  </a:solidFill>
                </a:rPr>
                <a:t>Reply</a:t>
              </a:r>
              <a:endParaRPr lang="sv-SE" sz="1000" dirty="0">
                <a:solidFill>
                  <a:srgbClr val="00394D"/>
                </a:solidFill>
              </a:endParaRPr>
            </a:p>
          </p:txBody>
        </p:sp>
        <p:sp>
          <p:nvSpPr>
            <p:cNvPr id="104" name="textruta 103"/>
            <p:cNvSpPr txBox="1"/>
            <p:nvPr/>
          </p:nvSpPr>
          <p:spPr>
            <a:xfrm>
              <a:off x="6908117" y="845470"/>
              <a:ext cx="944489" cy="246221"/>
            </a:xfrm>
            <a:prstGeom prst="rect">
              <a:avLst/>
            </a:prstGeom>
            <a:noFill/>
          </p:spPr>
          <p:txBody>
            <a:bodyPr wrap="none" rtlCol="0">
              <a:spAutoFit/>
            </a:bodyPr>
            <a:lstStyle/>
            <a:p>
              <a:r>
                <a:rPr lang="sv-SE" sz="1000" dirty="0" err="1" smtClean="0">
                  <a:solidFill>
                    <a:srgbClr val="00394D"/>
                  </a:solidFill>
                </a:rPr>
                <a:t>Validate</a:t>
              </a:r>
              <a:r>
                <a:rPr lang="sv-SE" sz="1000" dirty="0" smtClean="0">
                  <a:solidFill>
                    <a:srgbClr val="00394D"/>
                  </a:solidFill>
                </a:rPr>
                <a:t> JWT</a:t>
              </a:r>
              <a:endParaRPr lang="sv-SE" sz="1000" dirty="0">
                <a:solidFill>
                  <a:srgbClr val="00394D"/>
                </a:solidFill>
              </a:endParaRPr>
            </a:p>
          </p:txBody>
        </p:sp>
        <p:sp>
          <p:nvSpPr>
            <p:cNvPr id="105" name="textruta 104"/>
            <p:cNvSpPr txBox="1"/>
            <p:nvPr/>
          </p:nvSpPr>
          <p:spPr>
            <a:xfrm>
              <a:off x="6901990" y="2603748"/>
              <a:ext cx="679994" cy="400110"/>
            </a:xfrm>
            <a:prstGeom prst="rect">
              <a:avLst/>
            </a:prstGeom>
            <a:noFill/>
          </p:spPr>
          <p:txBody>
            <a:bodyPr wrap="none" rtlCol="0">
              <a:spAutoFit/>
            </a:bodyPr>
            <a:lstStyle/>
            <a:p>
              <a:pPr algn="ctr"/>
              <a:r>
                <a:rPr lang="sv-SE" sz="1000" dirty="0" err="1" smtClean="0">
                  <a:solidFill>
                    <a:srgbClr val="00394D"/>
                  </a:solidFill>
                </a:rPr>
                <a:t>Validate</a:t>
              </a:r>
              <a:r>
                <a:rPr lang="sv-SE" sz="1000" dirty="0" smtClean="0">
                  <a:solidFill>
                    <a:srgbClr val="00394D"/>
                  </a:solidFill>
                </a:rPr>
                <a:t> </a:t>
              </a:r>
            </a:p>
            <a:p>
              <a:pPr algn="ctr"/>
              <a:r>
                <a:rPr lang="sv-SE" sz="1000" dirty="0" smtClean="0">
                  <a:solidFill>
                    <a:srgbClr val="00394D"/>
                  </a:solidFill>
                </a:rPr>
                <a:t>JWT</a:t>
              </a:r>
              <a:endParaRPr lang="sv-SE" sz="1000" dirty="0">
                <a:solidFill>
                  <a:srgbClr val="00394D"/>
                </a:solidFill>
              </a:endParaRPr>
            </a:p>
          </p:txBody>
        </p:sp>
        <p:sp>
          <p:nvSpPr>
            <p:cNvPr id="109" name="textruta 108"/>
            <p:cNvSpPr txBox="1"/>
            <p:nvPr/>
          </p:nvSpPr>
          <p:spPr>
            <a:xfrm>
              <a:off x="2380290" y="3970292"/>
              <a:ext cx="1981633" cy="553998"/>
            </a:xfrm>
            <a:prstGeom prst="rect">
              <a:avLst/>
            </a:prstGeom>
            <a:noFill/>
          </p:spPr>
          <p:txBody>
            <a:bodyPr wrap="none" rtlCol="0">
              <a:spAutoFit/>
            </a:bodyPr>
            <a:lstStyle/>
            <a:p>
              <a:r>
                <a:rPr lang="sv-SE" sz="1000" dirty="0" err="1" smtClean="0">
                  <a:solidFill>
                    <a:srgbClr val="00394D"/>
                  </a:solidFill>
                </a:rPr>
                <a:t>Authenticate</a:t>
              </a:r>
              <a:r>
                <a:rPr lang="sv-SE" sz="1000" dirty="0" smtClean="0">
                  <a:solidFill>
                    <a:srgbClr val="00394D"/>
                  </a:solidFill>
                </a:rPr>
                <a:t> </a:t>
              </a:r>
              <a:r>
                <a:rPr lang="sv-SE" sz="1000" dirty="0" smtClean="0">
                  <a:solidFill>
                    <a:srgbClr val="00394D"/>
                  </a:solidFill>
                  <a:sym typeface="Wingdings" panose="05000000000000000000" pitchFamily="2" charset="2"/>
                </a:rPr>
                <a:t> </a:t>
              </a:r>
              <a:r>
                <a:rPr lang="sv-SE" sz="1000" dirty="0" err="1" smtClean="0">
                  <a:solidFill>
                    <a:srgbClr val="00394D"/>
                  </a:solidFill>
                  <a:sym typeface="Wingdings" panose="05000000000000000000" pitchFamily="2" charset="2"/>
                </a:rPr>
                <a:t>issue</a:t>
              </a:r>
              <a:r>
                <a:rPr lang="sv-SE" sz="1000" dirty="0" smtClean="0">
                  <a:solidFill>
                    <a:srgbClr val="00394D"/>
                  </a:solidFill>
                  <a:sym typeface="Wingdings" panose="05000000000000000000" pitchFamily="2" charset="2"/>
                </a:rPr>
                <a:t> JWT</a:t>
              </a:r>
            </a:p>
            <a:p>
              <a:r>
                <a:rPr lang="sv-SE" sz="1000" dirty="0" err="1" smtClean="0">
                  <a:solidFill>
                    <a:srgbClr val="00394D"/>
                  </a:solidFill>
                  <a:sym typeface="Wingdings" panose="05000000000000000000" pitchFamily="2" charset="2"/>
                </a:rPr>
                <a:t>Authorize</a:t>
              </a:r>
              <a:r>
                <a:rPr lang="sv-SE" sz="1000" dirty="0" smtClean="0">
                  <a:solidFill>
                    <a:srgbClr val="00394D"/>
                  </a:solidFill>
                  <a:sym typeface="Wingdings" panose="05000000000000000000" pitchFamily="2" charset="2"/>
                </a:rPr>
                <a:t>  </a:t>
              </a:r>
              <a:r>
                <a:rPr lang="sv-SE" sz="1000" dirty="0" err="1" smtClean="0">
                  <a:solidFill>
                    <a:srgbClr val="00394D"/>
                  </a:solidFill>
                  <a:sym typeface="Wingdings" panose="05000000000000000000" pitchFamily="2" charset="2"/>
                </a:rPr>
                <a:t>issue</a:t>
              </a:r>
              <a:r>
                <a:rPr lang="sv-SE" sz="1000" dirty="0" smtClean="0">
                  <a:solidFill>
                    <a:srgbClr val="00394D"/>
                  </a:solidFill>
                  <a:sym typeface="Wingdings" panose="05000000000000000000" pitchFamily="2" charset="2"/>
                </a:rPr>
                <a:t> </a:t>
              </a:r>
              <a:r>
                <a:rPr lang="sv-SE" sz="1000" dirty="0" err="1" smtClean="0">
                  <a:solidFill>
                    <a:srgbClr val="00394D"/>
                  </a:solidFill>
                  <a:sym typeface="Wingdings" panose="05000000000000000000" pitchFamily="2" charset="2"/>
                </a:rPr>
                <a:t>Bearer</a:t>
              </a:r>
              <a:r>
                <a:rPr lang="sv-SE" sz="1000" dirty="0" smtClean="0">
                  <a:solidFill>
                    <a:srgbClr val="00394D"/>
                  </a:solidFill>
                  <a:sym typeface="Wingdings" panose="05000000000000000000" pitchFamily="2" charset="2"/>
                </a:rPr>
                <a:t> token</a:t>
              </a:r>
            </a:p>
            <a:p>
              <a:r>
                <a:rPr lang="sv-SE" sz="1000" dirty="0" err="1" smtClean="0">
                  <a:solidFill>
                    <a:srgbClr val="00394D"/>
                  </a:solidFill>
                  <a:sym typeface="Wingdings" panose="05000000000000000000" pitchFamily="2" charset="2"/>
                </a:rPr>
                <a:t>Validate</a:t>
              </a:r>
              <a:r>
                <a:rPr lang="sv-SE" sz="1000" dirty="0" smtClean="0">
                  <a:solidFill>
                    <a:srgbClr val="00394D"/>
                  </a:solidFill>
                  <a:sym typeface="Wingdings" panose="05000000000000000000" pitchFamily="2" charset="2"/>
                </a:rPr>
                <a:t> JWT/token</a:t>
              </a:r>
              <a:endParaRPr lang="sv-SE" sz="1000" dirty="0">
                <a:solidFill>
                  <a:srgbClr val="00394D"/>
                </a:solidFill>
              </a:endParaRPr>
            </a:p>
          </p:txBody>
        </p:sp>
        <p:grpSp>
          <p:nvGrpSpPr>
            <p:cNvPr id="110" name="Grupp 109"/>
            <p:cNvGrpSpPr/>
            <p:nvPr/>
          </p:nvGrpSpPr>
          <p:grpSpPr>
            <a:xfrm>
              <a:off x="3899711" y="2826816"/>
              <a:ext cx="289991" cy="310346"/>
              <a:chOff x="7264490" y="3886483"/>
              <a:chExt cx="289991" cy="310346"/>
            </a:xfrm>
          </p:grpSpPr>
          <p:sp>
            <p:nvSpPr>
              <p:cNvPr id="111" name="Ellips 110"/>
              <p:cNvSpPr/>
              <p:nvPr/>
            </p:nvSpPr>
            <p:spPr>
              <a:xfrm>
                <a:off x="7264490" y="3886483"/>
                <a:ext cx="289991" cy="275320"/>
              </a:xfrm>
              <a:prstGeom prst="ellipse">
                <a:avLst/>
              </a:prstGeom>
              <a:solidFill>
                <a:schemeClr val="bg1"/>
              </a:solidFill>
              <a:ln w="9525" cap="flat" cmpd="sng" algn="ctr">
                <a:solidFill>
                  <a:schemeClr val="tx1"/>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112" name="textruta 111"/>
              <p:cNvSpPr txBox="1"/>
              <p:nvPr/>
            </p:nvSpPr>
            <p:spPr>
              <a:xfrm>
                <a:off x="7270429" y="3889052"/>
                <a:ext cx="284052" cy="307777"/>
              </a:xfrm>
              <a:prstGeom prst="rect">
                <a:avLst/>
              </a:prstGeom>
              <a:noFill/>
            </p:spPr>
            <p:txBody>
              <a:bodyPr wrap="none" rtlCol="0">
                <a:spAutoFit/>
              </a:bodyPr>
              <a:lstStyle/>
              <a:p>
                <a:r>
                  <a:rPr lang="sv-SE" sz="1400" dirty="0">
                    <a:solidFill>
                      <a:srgbClr val="00394D"/>
                    </a:solidFill>
                  </a:rPr>
                  <a:t>2</a:t>
                </a:r>
              </a:p>
            </p:txBody>
          </p:sp>
        </p:grpSp>
        <p:sp>
          <p:nvSpPr>
            <p:cNvPr id="113" name="textruta 112"/>
            <p:cNvSpPr txBox="1"/>
            <p:nvPr/>
          </p:nvSpPr>
          <p:spPr>
            <a:xfrm>
              <a:off x="3638333" y="3140919"/>
              <a:ext cx="723275" cy="246221"/>
            </a:xfrm>
            <a:prstGeom prst="rect">
              <a:avLst/>
            </a:prstGeom>
            <a:noFill/>
          </p:spPr>
          <p:txBody>
            <a:bodyPr wrap="none" rtlCol="0">
              <a:spAutoFit/>
            </a:bodyPr>
            <a:lstStyle/>
            <a:p>
              <a:r>
                <a:rPr lang="sv-SE" sz="1000" dirty="0" err="1" smtClean="0">
                  <a:solidFill>
                    <a:srgbClr val="00394D"/>
                  </a:solidFill>
                </a:rPr>
                <a:t>Authorize</a:t>
              </a:r>
              <a:endParaRPr lang="sv-SE" sz="1000" dirty="0">
                <a:solidFill>
                  <a:srgbClr val="00394D"/>
                </a:solidFill>
              </a:endParaRPr>
            </a:p>
          </p:txBody>
        </p:sp>
        <p:cxnSp>
          <p:nvCxnSpPr>
            <p:cNvPr id="26" name="Rak pil 25"/>
            <p:cNvCxnSpPr>
              <a:endCxn id="17" idx="3"/>
            </p:cNvCxnSpPr>
            <p:nvPr/>
          </p:nvCxnSpPr>
          <p:spPr>
            <a:xfrm flipH="1">
              <a:off x="7462750" y="2353843"/>
              <a:ext cx="228465" cy="0"/>
            </a:xfrm>
            <a:prstGeom prst="straightConnector1">
              <a:avLst/>
            </a:prstGeom>
            <a:ln w="254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14" name="Rektangel med rundade hörn 113"/>
          <p:cNvSpPr/>
          <p:nvPr/>
        </p:nvSpPr>
        <p:spPr>
          <a:xfrm>
            <a:off x="5192509" y="3804604"/>
            <a:ext cx="1362300" cy="3888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solidFill>
                <a:srgbClr val="00394D"/>
              </a:solidFill>
            </a:endParaRPr>
          </a:p>
        </p:txBody>
      </p:sp>
      <p:sp>
        <p:nvSpPr>
          <p:cNvPr id="115" name="textruta 114"/>
          <p:cNvSpPr txBox="1"/>
          <p:nvPr/>
        </p:nvSpPr>
        <p:spPr>
          <a:xfrm>
            <a:off x="5432046" y="3772415"/>
            <a:ext cx="1021433" cy="461665"/>
          </a:xfrm>
          <a:prstGeom prst="rect">
            <a:avLst/>
          </a:prstGeom>
          <a:noFill/>
        </p:spPr>
        <p:txBody>
          <a:bodyPr wrap="none" rtlCol="0">
            <a:spAutoFit/>
          </a:bodyPr>
          <a:lstStyle/>
          <a:p>
            <a:r>
              <a:rPr lang="sv-SE" sz="1200" b="1" dirty="0" err="1" smtClean="0">
                <a:solidFill>
                  <a:srgbClr val="00394D"/>
                </a:solidFill>
              </a:rPr>
              <a:t>User</a:t>
            </a:r>
            <a:r>
              <a:rPr lang="sv-SE" sz="1200" b="1" dirty="0" smtClean="0">
                <a:solidFill>
                  <a:srgbClr val="00394D"/>
                </a:solidFill>
              </a:rPr>
              <a:t> store </a:t>
            </a:r>
          </a:p>
          <a:p>
            <a:r>
              <a:rPr lang="sv-SE" sz="1200" b="1" dirty="0" smtClean="0">
                <a:solidFill>
                  <a:srgbClr val="00394D"/>
                </a:solidFill>
              </a:rPr>
              <a:t>(AD, DB)</a:t>
            </a:r>
            <a:endParaRPr lang="sv-SE" sz="1200" b="1" dirty="0">
              <a:solidFill>
                <a:srgbClr val="00394D"/>
              </a:solidFill>
            </a:endParaRPr>
          </a:p>
        </p:txBody>
      </p:sp>
      <p:cxnSp>
        <p:nvCxnSpPr>
          <p:cNvPr id="117" name="Vinklad  116"/>
          <p:cNvCxnSpPr>
            <a:endCxn id="114" idx="1"/>
          </p:cNvCxnSpPr>
          <p:nvPr/>
        </p:nvCxnSpPr>
        <p:spPr>
          <a:xfrm>
            <a:off x="4319936" y="3504819"/>
            <a:ext cx="872573" cy="494207"/>
          </a:xfrm>
          <a:prstGeom prst="bentConnector3">
            <a:avLst>
              <a:gd name="adj1" fmla="val -51"/>
            </a:avLst>
          </a:prstGeom>
          <a:ln w="2540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6692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Förvaltningsmodell</a:t>
            </a:r>
            <a:endParaRPr lang="sv-SE" dirty="0"/>
          </a:p>
        </p:txBody>
      </p:sp>
      <p:graphicFrame>
        <p:nvGraphicFramePr>
          <p:cNvPr id="4" name="Diagram 3"/>
          <p:cNvGraphicFramePr/>
          <p:nvPr>
            <p:extLst>
              <p:ext uri="{D42A27DB-BD31-4B8C-83A1-F6EECF244321}">
                <p14:modId xmlns:p14="http://schemas.microsoft.com/office/powerpoint/2010/main" val="2856523163"/>
              </p:ext>
            </p:extLst>
          </p:nvPr>
        </p:nvGraphicFramePr>
        <p:xfrm>
          <a:off x="1609741" y="1146561"/>
          <a:ext cx="6653111" cy="3199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5171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smtClean="0"/>
              <a:t>Demo</a:t>
            </a:r>
            <a:endParaRPr lang="sv-SE" dirty="0"/>
          </a:p>
        </p:txBody>
      </p:sp>
      <p:sp>
        <p:nvSpPr>
          <p:cNvPr id="3" name="Underrubrik 2"/>
          <p:cNvSpPr>
            <a:spLocks noGrp="1"/>
          </p:cNvSpPr>
          <p:nvPr>
            <p:ph type="subTitle" idx="1"/>
          </p:nvPr>
        </p:nvSpPr>
        <p:spPr/>
        <p:txBody>
          <a:bodyPr/>
          <a:lstStyle/>
          <a:p>
            <a:r>
              <a:rPr lang="sv-SE" dirty="0" smtClean="0"/>
              <a:t>https://developer.vasttrafik.se</a:t>
            </a:r>
            <a:endParaRPr lang="sv-SE" dirty="0"/>
          </a:p>
        </p:txBody>
      </p:sp>
    </p:spTree>
    <p:extLst>
      <p:ext uri="{BB962C8B-B14F-4D97-AF65-F5344CB8AC3E}">
        <p14:creationId xmlns:p14="http://schemas.microsoft.com/office/powerpoint/2010/main" val="31580361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7867" y="400563"/>
            <a:ext cx="5427555" cy="3958730"/>
          </a:xfrm>
          <a:prstGeom prst="rect">
            <a:avLst/>
          </a:prstGeom>
        </p:spPr>
      </p:pic>
    </p:spTree>
    <p:extLst>
      <p:ext uri="{BB962C8B-B14F-4D97-AF65-F5344CB8AC3E}">
        <p14:creationId xmlns:p14="http://schemas.microsoft.com/office/powerpoint/2010/main" val="37646283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a:hlinkClick r:id="rId2"/>
          </p:cNvPr>
          <p:cNvPicPr>
            <a:picLocks noChangeAspect="1"/>
          </p:cNvPicPr>
          <p:nvPr/>
        </p:nvPicPr>
        <p:blipFill>
          <a:blip r:embed="rId3"/>
          <a:stretch>
            <a:fillRect/>
          </a:stretch>
        </p:blipFill>
        <p:spPr>
          <a:xfrm>
            <a:off x="915735" y="425414"/>
            <a:ext cx="7356539" cy="3895154"/>
          </a:xfrm>
          <a:prstGeom prst="rect">
            <a:avLst/>
          </a:prstGeom>
        </p:spPr>
      </p:pic>
    </p:spTree>
    <p:extLst>
      <p:ext uri="{BB962C8B-B14F-4D97-AF65-F5344CB8AC3E}">
        <p14:creationId xmlns:p14="http://schemas.microsoft.com/office/powerpoint/2010/main" val="1558185386"/>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smtClean="0"/>
              <a:t>Historik</a:t>
            </a:r>
            <a:endParaRPr lang="sv-SE" dirty="0"/>
          </a:p>
        </p:txBody>
      </p:sp>
      <p:sp>
        <p:nvSpPr>
          <p:cNvPr id="3" name="Underrubrik 2"/>
          <p:cNvSpPr>
            <a:spLocks noGrp="1"/>
          </p:cNvSpPr>
          <p:nvPr>
            <p:ph type="subTitle" idx="1"/>
          </p:nvPr>
        </p:nvSpPr>
        <p:spPr/>
        <p:txBody>
          <a:bodyPr/>
          <a:lstStyle/>
          <a:p>
            <a:endParaRPr lang="sv-SE" dirty="0"/>
          </a:p>
        </p:txBody>
      </p:sp>
    </p:spTree>
    <p:extLst>
      <p:ext uri="{BB962C8B-B14F-4D97-AF65-F5344CB8AC3E}">
        <p14:creationId xmlns:p14="http://schemas.microsoft.com/office/powerpoint/2010/main" val="4101496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err="1" smtClean="0"/>
              <a:t>Roadmap</a:t>
            </a:r>
            <a:endParaRPr lang="sv-SE" dirty="0"/>
          </a:p>
        </p:txBody>
      </p:sp>
      <p:sp>
        <p:nvSpPr>
          <p:cNvPr id="3" name="Underrubrik 2"/>
          <p:cNvSpPr>
            <a:spLocks noGrp="1"/>
          </p:cNvSpPr>
          <p:nvPr>
            <p:ph type="subTitle" idx="1"/>
          </p:nvPr>
        </p:nvSpPr>
        <p:spPr/>
        <p:txBody>
          <a:bodyPr/>
          <a:lstStyle/>
          <a:p>
            <a:endParaRPr lang="sv-SE" dirty="0"/>
          </a:p>
        </p:txBody>
      </p:sp>
    </p:spTree>
    <p:extLst>
      <p:ext uri="{BB962C8B-B14F-4D97-AF65-F5344CB8AC3E}">
        <p14:creationId xmlns:p14="http://schemas.microsoft.com/office/powerpoint/2010/main" val="1026566494"/>
      </p:ext>
    </p:extLst>
  </p:cSld>
  <p:clrMapOvr>
    <a:masterClrMapping/>
  </p:clrMapOvr>
  <p:transition spd="slow">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Roadmap</a:t>
            </a:r>
            <a:endParaRPr lang="sv-SE" dirty="0"/>
          </a:p>
        </p:txBody>
      </p:sp>
      <p:grpSp>
        <p:nvGrpSpPr>
          <p:cNvPr id="4" name="Group 31"/>
          <p:cNvGrpSpPr/>
          <p:nvPr/>
        </p:nvGrpSpPr>
        <p:grpSpPr>
          <a:xfrm flipH="1">
            <a:off x="558443" y="1080933"/>
            <a:ext cx="7866366" cy="3435846"/>
            <a:chOff x="3756025" y="2001838"/>
            <a:chExt cx="4295775" cy="3330576"/>
          </a:xfrm>
        </p:grpSpPr>
        <p:sp>
          <p:nvSpPr>
            <p:cNvPr id="5" name="Freeform 6"/>
            <p:cNvSpPr>
              <a:spLocks/>
            </p:cNvSpPr>
            <p:nvPr/>
          </p:nvSpPr>
          <p:spPr bwMode="auto">
            <a:xfrm>
              <a:off x="3756025" y="2001838"/>
              <a:ext cx="4295775" cy="3330575"/>
            </a:xfrm>
            <a:custGeom>
              <a:avLst/>
              <a:gdLst>
                <a:gd name="T0" fmla="*/ 3459 w 8118"/>
                <a:gd name="T1" fmla="*/ 6224 h 6296"/>
                <a:gd name="T2" fmla="*/ 4254 w 8118"/>
                <a:gd name="T3" fmla="*/ 5751 h 6296"/>
                <a:gd name="T4" fmla="*/ 4863 w 8118"/>
                <a:gd name="T5" fmla="*/ 5229 h 6296"/>
                <a:gd name="T6" fmla="*/ 5206 w 8118"/>
                <a:gd name="T7" fmla="*/ 4744 h 6296"/>
                <a:gd name="T8" fmla="*/ 5288 w 8118"/>
                <a:gd name="T9" fmla="*/ 4488 h 6296"/>
                <a:gd name="T10" fmla="*/ 5287 w 8118"/>
                <a:gd name="T11" fmla="*/ 4243 h 6296"/>
                <a:gd name="T12" fmla="*/ 5192 w 8118"/>
                <a:gd name="T13" fmla="*/ 4016 h 6296"/>
                <a:gd name="T14" fmla="*/ 4996 w 8118"/>
                <a:gd name="T15" fmla="*/ 3810 h 6296"/>
                <a:gd name="T16" fmla="*/ 4789 w 8118"/>
                <a:gd name="T17" fmla="*/ 3677 h 6296"/>
                <a:gd name="T18" fmla="*/ 4050 w 8118"/>
                <a:gd name="T19" fmla="*/ 3356 h 6296"/>
                <a:gd name="T20" fmla="*/ 2882 w 8118"/>
                <a:gd name="T21" fmla="*/ 3013 h 6296"/>
                <a:gd name="T22" fmla="*/ 1377 w 8118"/>
                <a:gd name="T23" fmla="*/ 2619 h 6296"/>
                <a:gd name="T24" fmla="*/ 747 w 8118"/>
                <a:gd name="T25" fmla="*/ 2387 h 6296"/>
                <a:gd name="T26" fmla="*/ 475 w 8118"/>
                <a:gd name="T27" fmla="*/ 2216 h 6296"/>
                <a:gd name="T28" fmla="*/ 356 w 8118"/>
                <a:gd name="T29" fmla="*/ 2023 h 6296"/>
                <a:gd name="T30" fmla="*/ 396 w 8118"/>
                <a:gd name="T31" fmla="*/ 1840 h 6296"/>
                <a:gd name="T32" fmla="*/ 516 w 8118"/>
                <a:gd name="T33" fmla="*/ 1693 h 6296"/>
                <a:gd name="T34" fmla="*/ 866 w 8118"/>
                <a:gd name="T35" fmla="*/ 1474 h 6296"/>
                <a:gd name="T36" fmla="*/ 1594 w 8118"/>
                <a:gd name="T37" fmla="*/ 1209 h 6296"/>
                <a:gd name="T38" fmla="*/ 2453 w 8118"/>
                <a:gd name="T39" fmla="*/ 910 h 6296"/>
                <a:gd name="T40" fmla="*/ 2644 w 8118"/>
                <a:gd name="T41" fmla="*/ 779 h 6296"/>
                <a:gd name="T42" fmla="*/ 2703 w 8118"/>
                <a:gd name="T43" fmla="*/ 649 h 6296"/>
                <a:gd name="T44" fmla="*/ 2661 w 8118"/>
                <a:gd name="T45" fmla="*/ 525 h 6296"/>
                <a:gd name="T46" fmla="*/ 2470 w 8118"/>
                <a:gd name="T47" fmla="*/ 377 h 6296"/>
                <a:gd name="T48" fmla="*/ 2062 w 8118"/>
                <a:gd name="T49" fmla="*/ 249 h 6296"/>
                <a:gd name="T50" fmla="*/ 1014 w 8118"/>
                <a:gd name="T51" fmla="*/ 123 h 6296"/>
                <a:gd name="T52" fmla="*/ 0 w 8118"/>
                <a:gd name="T53" fmla="*/ 95 h 6296"/>
                <a:gd name="T54" fmla="*/ 598 w 8118"/>
                <a:gd name="T55" fmla="*/ 5 h 6296"/>
                <a:gd name="T56" fmla="*/ 1918 w 8118"/>
                <a:gd name="T57" fmla="*/ 93 h 6296"/>
                <a:gd name="T58" fmla="*/ 2563 w 8118"/>
                <a:gd name="T59" fmla="*/ 221 h 6296"/>
                <a:gd name="T60" fmla="*/ 2929 w 8118"/>
                <a:gd name="T61" fmla="*/ 391 h 6296"/>
                <a:gd name="T62" fmla="*/ 3026 w 8118"/>
                <a:gd name="T63" fmla="*/ 502 h 6296"/>
                <a:gd name="T64" fmla="*/ 3059 w 8118"/>
                <a:gd name="T65" fmla="*/ 640 h 6296"/>
                <a:gd name="T66" fmla="*/ 2994 w 8118"/>
                <a:gd name="T67" fmla="*/ 767 h 6296"/>
                <a:gd name="T68" fmla="*/ 2689 w 8118"/>
                <a:gd name="T69" fmla="*/ 979 h 6296"/>
                <a:gd name="T70" fmla="*/ 1936 w 8118"/>
                <a:gd name="T71" fmla="*/ 1306 h 6296"/>
                <a:gd name="T72" fmla="*/ 1429 w 8118"/>
                <a:gd name="T73" fmla="*/ 1589 h 6296"/>
                <a:gd name="T74" fmla="*/ 1303 w 8118"/>
                <a:gd name="T75" fmla="*/ 1729 h 6296"/>
                <a:gd name="T76" fmla="*/ 1292 w 8118"/>
                <a:gd name="T77" fmla="*/ 1867 h 6296"/>
                <a:gd name="T78" fmla="*/ 1463 w 8118"/>
                <a:gd name="T79" fmla="*/ 2026 h 6296"/>
                <a:gd name="T80" fmla="*/ 1872 w 8118"/>
                <a:gd name="T81" fmla="*/ 2201 h 6296"/>
                <a:gd name="T82" fmla="*/ 2962 w 8118"/>
                <a:gd name="T83" fmla="*/ 2495 h 6296"/>
                <a:gd name="T84" fmla="*/ 5216 w 8118"/>
                <a:gd name="T85" fmla="*/ 3022 h 6296"/>
                <a:gd name="T86" fmla="*/ 6311 w 8118"/>
                <a:gd name="T87" fmla="*/ 3368 h 6296"/>
                <a:gd name="T88" fmla="*/ 6705 w 8118"/>
                <a:gd name="T89" fmla="*/ 3545 h 6296"/>
                <a:gd name="T90" fmla="*/ 7424 w 8118"/>
                <a:gd name="T91" fmla="*/ 3998 h 6296"/>
                <a:gd name="T92" fmla="*/ 7873 w 8118"/>
                <a:gd name="T93" fmla="*/ 4492 h 6296"/>
                <a:gd name="T94" fmla="*/ 8086 w 8118"/>
                <a:gd name="T95" fmla="*/ 5022 h 6296"/>
                <a:gd name="T96" fmla="*/ 8104 w 8118"/>
                <a:gd name="T97" fmla="*/ 5589 h 6296"/>
                <a:gd name="T98" fmla="*/ 7960 w 8118"/>
                <a:gd name="T99" fmla="*/ 6193 h 6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118" h="6296">
                  <a:moveTo>
                    <a:pt x="7922" y="6296"/>
                  </a:moveTo>
                  <a:lnTo>
                    <a:pt x="3312" y="6296"/>
                  </a:lnTo>
                  <a:lnTo>
                    <a:pt x="3459" y="6224"/>
                  </a:lnTo>
                  <a:lnTo>
                    <a:pt x="3740" y="6075"/>
                  </a:lnTo>
                  <a:lnTo>
                    <a:pt x="4007" y="5916"/>
                  </a:lnTo>
                  <a:lnTo>
                    <a:pt x="4254" y="5751"/>
                  </a:lnTo>
                  <a:lnTo>
                    <a:pt x="4480" y="5581"/>
                  </a:lnTo>
                  <a:lnTo>
                    <a:pt x="4685" y="5407"/>
                  </a:lnTo>
                  <a:lnTo>
                    <a:pt x="4863" y="5229"/>
                  </a:lnTo>
                  <a:lnTo>
                    <a:pt x="5016" y="5052"/>
                  </a:lnTo>
                  <a:lnTo>
                    <a:pt x="5137" y="4875"/>
                  </a:lnTo>
                  <a:lnTo>
                    <a:pt x="5206" y="4744"/>
                  </a:lnTo>
                  <a:lnTo>
                    <a:pt x="5242" y="4658"/>
                  </a:lnTo>
                  <a:lnTo>
                    <a:pt x="5270" y="4571"/>
                  </a:lnTo>
                  <a:lnTo>
                    <a:pt x="5288" y="4488"/>
                  </a:lnTo>
                  <a:lnTo>
                    <a:pt x="5297" y="4404"/>
                  </a:lnTo>
                  <a:lnTo>
                    <a:pt x="5297" y="4322"/>
                  </a:lnTo>
                  <a:lnTo>
                    <a:pt x="5287" y="4243"/>
                  </a:lnTo>
                  <a:lnTo>
                    <a:pt x="5265" y="4165"/>
                  </a:lnTo>
                  <a:lnTo>
                    <a:pt x="5234" y="4089"/>
                  </a:lnTo>
                  <a:lnTo>
                    <a:pt x="5192" y="4016"/>
                  </a:lnTo>
                  <a:lnTo>
                    <a:pt x="5138" y="3944"/>
                  </a:lnTo>
                  <a:lnTo>
                    <a:pt x="5074" y="3876"/>
                  </a:lnTo>
                  <a:lnTo>
                    <a:pt x="4996" y="3810"/>
                  </a:lnTo>
                  <a:lnTo>
                    <a:pt x="4908" y="3746"/>
                  </a:lnTo>
                  <a:lnTo>
                    <a:pt x="4858" y="3717"/>
                  </a:lnTo>
                  <a:lnTo>
                    <a:pt x="4789" y="3677"/>
                  </a:lnTo>
                  <a:lnTo>
                    <a:pt x="4640" y="3599"/>
                  </a:lnTo>
                  <a:lnTo>
                    <a:pt x="4401" y="3490"/>
                  </a:lnTo>
                  <a:lnTo>
                    <a:pt x="4050" y="3356"/>
                  </a:lnTo>
                  <a:lnTo>
                    <a:pt x="3674" y="3234"/>
                  </a:lnTo>
                  <a:lnTo>
                    <a:pt x="3282" y="3120"/>
                  </a:lnTo>
                  <a:lnTo>
                    <a:pt x="2882" y="3013"/>
                  </a:lnTo>
                  <a:lnTo>
                    <a:pt x="2284" y="2862"/>
                  </a:lnTo>
                  <a:lnTo>
                    <a:pt x="1722" y="2717"/>
                  </a:lnTo>
                  <a:lnTo>
                    <a:pt x="1377" y="2619"/>
                  </a:lnTo>
                  <a:lnTo>
                    <a:pt x="1069" y="2519"/>
                  </a:lnTo>
                  <a:lnTo>
                    <a:pt x="867" y="2442"/>
                  </a:lnTo>
                  <a:lnTo>
                    <a:pt x="747" y="2387"/>
                  </a:lnTo>
                  <a:lnTo>
                    <a:pt x="641" y="2332"/>
                  </a:lnTo>
                  <a:lnTo>
                    <a:pt x="550" y="2275"/>
                  </a:lnTo>
                  <a:lnTo>
                    <a:pt x="475" y="2216"/>
                  </a:lnTo>
                  <a:lnTo>
                    <a:pt x="416" y="2154"/>
                  </a:lnTo>
                  <a:lnTo>
                    <a:pt x="377" y="2090"/>
                  </a:lnTo>
                  <a:lnTo>
                    <a:pt x="356" y="2023"/>
                  </a:lnTo>
                  <a:lnTo>
                    <a:pt x="356" y="1952"/>
                  </a:lnTo>
                  <a:lnTo>
                    <a:pt x="376" y="1879"/>
                  </a:lnTo>
                  <a:lnTo>
                    <a:pt x="396" y="1840"/>
                  </a:lnTo>
                  <a:lnTo>
                    <a:pt x="415" y="1810"/>
                  </a:lnTo>
                  <a:lnTo>
                    <a:pt x="461" y="1751"/>
                  </a:lnTo>
                  <a:lnTo>
                    <a:pt x="516" y="1693"/>
                  </a:lnTo>
                  <a:lnTo>
                    <a:pt x="580" y="1640"/>
                  </a:lnTo>
                  <a:lnTo>
                    <a:pt x="691" y="1565"/>
                  </a:lnTo>
                  <a:lnTo>
                    <a:pt x="866" y="1474"/>
                  </a:lnTo>
                  <a:lnTo>
                    <a:pt x="1060" y="1391"/>
                  </a:lnTo>
                  <a:lnTo>
                    <a:pt x="1269" y="1314"/>
                  </a:lnTo>
                  <a:lnTo>
                    <a:pt x="1594" y="1209"/>
                  </a:lnTo>
                  <a:lnTo>
                    <a:pt x="2019" y="1078"/>
                  </a:lnTo>
                  <a:lnTo>
                    <a:pt x="2297" y="979"/>
                  </a:lnTo>
                  <a:lnTo>
                    <a:pt x="2453" y="910"/>
                  </a:lnTo>
                  <a:lnTo>
                    <a:pt x="2548" y="855"/>
                  </a:lnTo>
                  <a:lnTo>
                    <a:pt x="2601" y="817"/>
                  </a:lnTo>
                  <a:lnTo>
                    <a:pt x="2644" y="779"/>
                  </a:lnTo>
                  <a:lnTo>
                    <a:pt x="2676" y="737"/>
                  </a:lnTo>
                  <a:lnTo>
                    <a:pt x="2696" y="694"/>
                  </a:lnTo>
                  <a:lnTo>
                    <a:pt x="2703" y="649"/>
                  </a:lnTo>
                  <a:lnTo>
                    <a:pt x="2697" y="601"/>
                  </a:lnTo>
                  <a:lnTo>
                    <a:pt x="2677" y="551"/>
                  </a:lnTo>
                  <a:lnTo>
                    <a:pt x="2661" y="525"/>
                  </a:lnTo>
                  <a:lnTo>
                    <a:pt x="2637" y="492"/>
                  </a:lnTo>
                  <a:lnTo>
                    <a:pt x="2565" y="432"/>
                  </a:lnTo>
                  <a:lnTo>
                    <a:pt x="2470" y="377"/>
                  </a:lnTo>
                  <a:lnTo>
                    <a:pt x="2353" y="329"/>
                  </a:lnTo>
                  <a:lnTo>
                    <a:pt x="2216" y="286"/>
                  </a:lnTo>
                  <a:lnTo>
                    <a:pt x="2062" y="249"/>
                  </a:lnTo>
                  <a:lnTo>
                    <a:pt x="1806" y="203"/>
                  </a:lnTo>
                  <a:lnTo>
                    <a:pt x="1423" y="155"/>
                  </a:lnTo>
                  <a:lnTo>
                    <a:pt x="1014" y="123"/>
                  </a:lnTo>
                  <a:lnTo>
                    <a:pt x="598" y="105"/>
                  </a:lnTo>
                  <a:lnTo>
                    <a:pt x="192" y="96"/>
                  </a:lnTo>
                  <a:lnTo>
                    <a:pt x="0" y="95"/>
                  </a:lnTo>
                  <a:lnTo>
                    <a:pt x="0" y="1"/>
                  </a:lnTo>
                  <a:lnTo>
                    <a:pt x="186" y="0"/>
                  </a:lnTo>
                  <a:lnTo>
                    <a:pt x="598" y="5"/>
                  </a:lnTo>
                  <a:lnTo>
                    <a:pt x="1038" y="20"/>
                  </a:lnTo>
                  <a:lnTo>
                    <a:pt x="1486" y="48"/>
                  </a:lnTo>
                  <a:lnTo>
                    <a:pt x="1918" y="93"/>
                  </a:lnTo>
                  <a:lnTo>
                    <a:pt x="2215" y="141"/>
                  </a:lnTo>
                  <a:lnTo>
                    <a:pt x="2398" y="178"/>
                  </a:lnTo>
                  <a:lnTo>
                    <a:pt x="2563" y="221"/>
                  </a:lnTo>
                  <a:lnTo>
                    <a:pt x="2709" y="272"/>
                  </a:lnTo>
                  <a:lnTo>
                    <a:pt x="2831" y="328"/>
                  </a:lnTo>
                  <a:lnTo>
                    <a:pt x="2929" y="391"/>
                  </a:lnTo>
                  <a:lnTo>
                    <a:pt x="2967" y="427"/>
                  </a:lnTo>
                  <a:lnTo>
                    <a:pt x="2990" y="453"/>
                  </a:lnTo>
                  <a:lnTo>
                    <a:pt x="3026" y="502"/>
                  </a:lnTo>
                  <a:lnTo>
                    <a:pt x="3049" y="550"/>
                  </a:lnTo>
                  <a:lnTo>
                    <a:pt x="3060" y="596"/>
                  </a:lnTo>
                  <a:lnTo>
                    <a:pt x="3059" y="640"/>
                  </a:lnTo>
                  <a:lnTo>
                    <a:pt x="3047" y="684"/>
                  </a:lnTo>
                  <a:lnTo>
                    <a:pt x="3026" y="727"/>
                  </a:lnTo>
                  <a:lnTo>
                    <a:pt x="2994" y="767"/>
                  </a:lnTo>
                  <a:lnTo>
                    <a:pt x="2932" y="828"/>
                  </a:lnTo>
                  <a:lnTo>
                    <a:pt x="2823" y="904"/>
                  </a:lnTo>
                  <a:lnTo>
                    <a:pt x="2689" y="979"/>
                  </a:lnTo>
                  <a:lnTo>
                    <a:pt x="2535" y="1052"/>
                  </a:lnTo>
                  <a:lnTo>
                    <a:pt x="2284" y="1160"/>
                  </a:lnTo>
                  <a:lnTo>
                    <a:pt x="1936" y="1306"/>
                  </a:lnTo>
                  <a:lnTo>
                    <a:pt x="1694" y="1422"/>
                  </a:lnTo>
                  <a:lnTo>
                    <a:pt x="1550" y="1503"/>
                  </a:lnTo>
                  <a:lnTo>
                    <a:pt x="1429" y="1589"/>
                  </a:lnTo>
                  <a:lnTo>
                    <a:pt x="1357" y="1657"/>
                  </a:lnTo>
                  <a:lnTo>
                    <a:pt x="1319" y="1704"/>
                  </a:lnTo>
                  <a:lnTo>
                    <a:pt x="1303" y="1729"/>
                  </a:lnTo>
                  <a:lnTo>
                    <a:pt x="1287" y="1758"/>
                  </a:lnTo>
                  <a:lnTo>
                    <a:pt x="1277" y="1814"/>
                  </a:lnTo>
                  <a:lnTo>
                    <a:pt x="1292" y="1867"/>
                  </a:lnTo>
                  <a:lnTo>
                    <a:pt x="1328" y="1922"/>
                  </a:lnTo>
                  <a:lnTo>
                    <a:pt x="1385" y="1974"/>
                  </a:lnTo>
                  <a:lnTo>
                    <a:pt x="1463" y="2026"/>
                  </a:lnTo>
                  <a:lnTo>
                    <a:pt x="1558" y="2076"/>
                  </a:lnTo>
                  <a:lnTo>
                    <a:pt x="1673" y="2126"/>
                  </a:lnTo>
                  <a:lnTo>
                    <a:pt x="1872" y="2201"/>
                  </a:lnTo>
                  <a:lnTo>
                    <a:pt x="2190" y="2299"/>
                  </a:lnTo>
                  <a:lnTo>
                    <a:pt x="2558" y="2397"/>
                  </a:lnTo>
                  <a:lnTo>
                    <a:pt x="2962" y="2495"/>
                  </a:lnTo>
                  <a:lnTo>
                    <a:pt x="3618" y="2643"/>
                  </a:lnTo>
                  <a:lnTo>
                    <a:pt x="4539" y="2854"/>
                  </a:lnTo>
                  <a:lnTo>
                    <a:pt x="5216" y="3022"/>
                  </a:lnTo>
                  <a:lnTo>
                    <a:pt x="5644" y="3142"/>
                  </a:lnTo>
                  <a:lnTo>
                    <a:pt x="6041" y="3268"/>
                  </a:lnTo>
                  <a:lnTo>
                    <a:pt x="6311" y="3368"/>
                  </a:lnTo>
                  <a:lnTo>
                    <a:pt x="6478" y="3437"/>
                  </a:lnTo>
                  <a:lnTo>
                    <a:pt x="6556" y="3473"/>
                  </a:lnTo>
                  <a:lnTo>
                    <a:pt x="6705" y="3545"/>
                  </a:lnTo>
                  <a:lnTo>
                    <a:pt x="6978" y="3692"/>
                  </a:lnTo>
                  <a:lnTo>
                    <a:pt x="7217" y="3843"/>
                  </a:lnTo>
                  <a:lnTo>
                    <a:pt x="7424" y="3998"/>
                  </a:lnTo>
                  <a:lnTo>
                    <a:pt x="7603" y="4158"/>
                  </a:lnTo>
                  <a:lnTo>
                    <a:pt x="7751" y="4322"/>
                  </a:lnTo>
                  <a:lnTo>
                    <a:pt x="7873" y="4492"/>
                  </a:lnTo>
                  <a:lnTo>
                    <a:pt x="7968" y="4665"/>
                  </a:lnTo>
                  <a:lnTo>
                    <a:pt x="8039" y="4842"/>
                  </a:lnTo>
                  <a:lnTo>
                    <a:pt x="8086" y="5022"/>
                  </a:lnTo>
                  <a:lnTo>
                    <a:pt x="8112" y="5208"/>
                  </a:lnTo>
                  <a:lnTo>
                    <a:pt x="8118" y="5396"/>
                  </a:lnTo>
                  <a:lnTo>
                    <a:pt x="8104" y="5589"/>
                  </a:lnTo>
                  <a:lnTo>
                    <a:pt x="8072" y="5787"/>
                  </a:lnTo>
                  <a:lnTo>
                    <a:pt x="8023" y="5987"/>
                  </a:lnTo>
                  <a:lnTo>
                    <a:pt x="7960" y="6193"/>
                  </a:lnTo>
                  <a:lnTo>
                    <a:pt x="7922" y="6296"/>
                  </a:lnTo>
                  <a:lnTo>
                    <a:pt x="7922" y="629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rgbClr val="00394D"/>
                </a:solidFill>
              </a:endParaRPr>
            </a:p>
          </p:txBody>
        </p:sp>
        <p:sp>
          <p:nvSpPr>
            <p:cNvPr id="6" name="Freeform 7"/>
            <p:cNvSpPr>
              <a:spLocks/>
            </p:cNvSpPr>
            <p:nvPr/>
          </p:nvSpPr>
          <p:spPr bwMode="auto">
            <a:xfrm>
              <a:off x="3756025" y="2046288"/>
              <a:ext cx="2897188" cy="3286125"/>
            </a:xfrm>
            <a:custGeom>
              <a:avLst/>
              <a:gdLst>
                <a:gd name="T0" fmla="*/ 3641 w 5475"/>
                <a:gd name="T1" fmla="*/ 6137 h 6210"/>
                <a:gd name="T2" fmla="*/ 4407 w 5475"/>
                <a:gd name="T3" fmla="*/ 5659 h 6210"/>
                <a:gd name="T4" fmla="*/ 4989 w 5475"/>
                <a:gd name="T5" fmla="*/ 5136 h 6210"/>
                <a:gd name="T6" fmla="*/ 5310 w 5475"/>
                <a:gd name="T7" fmla="*/ 4651 h 6210"/>
                <a:gd name="T8" fmla="*/ 5380 w 5475"/>
                <a:gd name="T9" fmla="*/ 4395 h 6210"/>
                <a:gd name="T10" fmla="*/ 5370 w 5475"/>
                <a:gd name="T11" fmla="*/ 4151 h 6210"/>
                <a:gd name="T12" fmla="*/ 5268 w 5475"/>
                <a:gd name="T13" fmla="*/ 3924 h 6210"/>
                <a:gd name="T14" fmla="*/ 5069 w 5475"/>
                <a:gd name="T15" fmla="*/ 3718 h 6210"/>
                <a:gd name="T16" fmla="*/ 4861 w 5475"/>
                <a:gd name="T17" fmla="*/ 3584 h 6210"/>
                <a:gd name="T18" fmla="*/ 4119 w 5475"/>
                <a:gd name="T19" fmla="*/ 3263 h 6210"/>
                <a:gd name="T20" fmla="*/ 2945 w 5475"/>
                <a:gd name="T21" fmla="*/ 2919 h 6210"/>
                <a:gd name="T22" fmla="*/ 1432 w 5475"/>
                <a:gd name="T23" fmla="*/ 2523 h 6210"/>
                <a:gd name="T24" fmla="*/ 796 w 5475"/>
                <a:gd name="T25" fmla="*/ 2292 h 6210"/>
                <a:gd name="T26" fmla="*/ 521 w 5475"/>
                <a:gd name="T27" fmla="*/ 2121 h 6210"/>
                <a:gd name="T28" fmla="*/ 400 w 5475"/>
                <a:gd name="T29" fmla="*/ 1929 h 6210"/>
                <a:gd name="T30" fmla="*/ 439 w 5475"/>
                <a:gd name="T31" fmla="*/ 1749 h 6210"/>
                <a:gd name="T32" fmla="*/ 559 w 5475"/>
                <a:gd name="T33" fmla="*/ 1604 h 6210"/>
                <a:gd name="T34" fmla="*/ 904 w 5475"/>
                <a:gd name="T35" fmla="*/ 1385 h 6210"/>
                <a:gd name="T36" fmla="*/ 1627 w 5475"/>
                <a:gd name="T37" fmla="*/ 1120 h 6210"/>
                <a:gd name="T38" fmla="*/ 2476 w 5475"/>
                <a:gd name="T39" fmla="*/ 819 h 6210"/>
                <a:gd name="T40" fmla="*/ 2663 w 5475"/>
                <a:gd name="T41" fmla="*/ 688 h 6210"/>
                <a:gd name="T42" fmla="*/ 2719 w 5475"/>
                <a:gd name="T43" fmla="*/ 557 h 6210"/>
                <a:gd name="T44" fmla="*/ 2676 w 5475"/>
                <a:gd name="T45" fmla="*/ 435 h 6210"/>
                <a:gd name="T46" fmla="*/ 2481 w 5475"/>
                <a:gd name="T47" fmla="*/ 286 h 6210"/>
                <a:gd name="T48" fmla="*/ 2070 w 5475"/>
                <a:gd name="T49" fmla="*/ 158 h 6210"/>
                <a:gd name="T50" fmla="*/ 1015 w 5475"/>
                <a:gd name="T51" fmla="*/ 33 h 6210"/>
                <a:gd name="T52" fmla="*/ 0 w 5475"/>
                <a:gd name="T53" fmla="*/ 4 h 6210"/>
                <a:gd name="T54" fmla="*/ 598 w 5475"/>
                <a:gd name="T55" fmla="*/ 9 h 6210"/>
                <a:gd name="T56" fmla="*/ 1817 w 5475"/>
                <a:gd name="T57" fmla="*/ 105 h 6210"/>
                <a:gd name="T58" fmla="*/ 2373 w 5475"/>
                <a:gd name="T59" fmla="*/ 233 h 6210"/>
                <a:gd name="T60" fmla="*/ 2664 w 5475"/>
                <a:gd name="T61" fmla="*/ 396 h 6210"/>
                <a:gd name="T62" fmla="*/ 2729 w 5475"/>
                <a:gd name="T63" fmla="*/ 505 h 6210"/>
                <a:gd name="T64" fmla="*/ 2712 w 5475"/>
                <a:gd name="T65" fmla="*/ 642 h 6210"/>
                <a:gd name="T66" fmla="*/ 2591 w 5475"/>
                <a:gd name="T67" fmla="*/ 760 h 6210"/>
                <a:gd name="T68" fmla="*/ 2075 w 5475"/>
                <a:gd name="T69" fmla="*/ 985 h 6210"/>
                <a:gd name="T70" fmla="*/ 1135 w 5475"/>
                <a:gd name="T71" fmla="*/ 1300 h 6210"/>
                <a:gd name="T72" fmla="*/ 664 w 5475"/>
                <a:gd name="T73" fmla="*/ 1548 h 6210"/>
                <a:gd name="T74" fmla="*/ 501 w 5475"/>
                <a:gd name="T75" fmla="*/ 1713 h 6210"/>
                <a:gd name="T76" fmla="*/ 444 w 5475"/>
                <a:gd name="T77" fmla="*/ 1853 h 6210"/>
                <a:gd name="T78" fmla="*/ 508 w 5475"/>
                <a:gd name="T79" fmla="*/ 2052 h 6210"/>
                <a:gd name="T80" fmla="*/ 737 w 5475"/>
                <a:gd name="T81" fmla="*/ 2228 h 6210"/>
                <a:gd name="T82" fmla="*/ 1485 w 5475"/>
                <a:gd name="T83" fmla="*/ 2513 h 6210"/>
                <a:gd name="T84" fmla="*/ 3008 w 5475"/>
                <a:gd name="T85" fmla="*/ 2910 h 6210"/>
                <a:gd name="T86" fmla="*/ 4188 w 5475"/>
                <a:gd name="T87" fmla="*/ 3256 h 6210"/>
                <a:gd name="T88" fmla="*/ 4931 w 5475"/>
                <a:gd name="T89" fmla="*/ 3578 h 6210"/>
                <a:gd name="T90" fmla="*/ 5141 w 5475"/>
                <a:gd name="T91" fmla="*/ 3712 h 6210"/>
                <a:gd name="T92" fmla="*/ 5346 w 5475"/>
                <a:gd name="T93" fmla="*/ 3918 h 6210"/>
                <a:gd name="T94" fmla="*/ 5454 w 5475"/>
                <a:gd name="T95" fmla="*/ 4146 h 6210"/>
                <a:gd name="T96" fmla="*/ 5473 w 5475"/>
                <a:gd name="T97" fmla="*/ 4389 h 6210"/>
                <a:gd name="T98" fmla="*/ 5412 w 5475"/>
                <a:gd name="T99" fmla="*/ 4645 h 6210"/>
                <a:gd name="T100" fmla="*/ 5115 w 5475"/>
                <a:gd name="T101" fmla="*/ 5129 h 6210"/>
                <a:gd name="T102" fmla="*/ 4561 w 5475"/>
                <a:gd name="T103" fmla="*/ 5653 h 6210"/>
                <a:gd name="T104" fmla="*/ 3825 w 5475"/>
                <a:gd name="T105" fmla="*/ 6137 h 6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75" h="6210">
                  <a:moveTo>
                    <a:pt x="3688" y="6210"/>
                  </a:moveTo>
                  <a:lnTo>
                    <a:pt x="3500" y="6210"/>
                  </a:lnTo>
                  <a:lnTo>
                    <a:pt x="3641" y="6137"/>
                  </a:lnTo>
                  <a:lnTo>
                    <a:pt x="3913" y="5986"/>
                  </a:lnTo>
                  <a:lnTo>
                    <a:pt x="4169" y="5826"/>
                  </a:lnTo>
                  <a:lnTo>
                    <a:pt x="4407" y="5659"/>
                  </a:lnTo>
                  <a:lnTo>
                    <a:pt x="4624" y="5488"/>
                  </a:lnTo>
                  <a:lnTo>
                    <a:pt x="4819" y="5313"/>
                  </a:lnTo>
                  <a:lnTo>
                    <a:pt x="4989" y="5136"/>
                  </a:lnTo>
                  <a:lnTo>
                    <a:pt x="5133" y="4959"/>
                  </a:lnTo>
                  <a:lnTo>
                    <a:pt x="5245" y="4782"/>
                  </a:lnTo>
                  <a:lnTo>
                    <a:pt x="5310" y="4651"/>
                  </a:lnTo>
                  <a:lnTo>
                    <a:pt x="5342" y="4565"/>
                  </a:lnTo>
                  <a:lnTo>
                    <a:pt x="5366" y="4480"/>
                  </a:lnTo>
                  <a:lnTo>
                    <a:pt x="5380" y="4395"/>
                  </a:lnTo>
                  <a:lnTo>
                    <a:pt x="5386" y="4313"/>
                  </a:lnTo>
                  <a:lnTo>
                    <a:pt x="5383" y="4231"/>
                  </a:lnTo>
                  <a:lnTo>
                    <a:pt x="5370" y="4151"/>
                  </a:lnTo>
                  <a:lnTo>
                    <a:pt x="5346" y="4074"/>
                  </a:lnTo>
                  <a:lnTo>
                    <a:pt x="5313" y="3997"/>
                  </a:lnTo>
                  <a:lnTo>
                    <a:pt x="5268" y="3924"/>
                  </a:lnTo>
                  <a:lnTo>
                    <a:pt x="5213" y="3852"/>
                  </a:lnTo>
                  <a:lnTo>
                    <a:pt x="5147" y="3784"/>
                  </a:lnTo>
                  <a:lnTo>
                    <a:pt x="5069" y="3718"/>
                  </a:lnTo>
                  <a:lnTo>
                    <a:pt x="4980" y="3655"/>
                  </a:lnTo>
                  <a:lnTo>
                    <a:pt x="4930" y="3624"/>
                  </a:lnTo>
                  <a:lnTo>
                    <a:pt x="4861" y="3584"/>
                  </a:lnTo>
                  <a:lnTo>
                    <a:pt x="4711" y="3508"/>
                  </a:lnTo>
                  <a:lnTo>
                    <a:pt x="4470" y="3398"/>
                  </a:lnTo>
                  <a:lnTo>
                    <a:pt x="4119" y="3263"/>
                  </a:lnTo>
                  <a:lnTo>
                    <a:pt x="3742" y="3140"/>
                  </a:lnTo>
                  <a:lnTo>
                    <a:pt x="3347" y="3025"/>
                  </a:lnTo>
                  <a:lnTo>
                    <a:pt x="2945" y="2919"/>
                  </a:lnTo>
                  <a:lnTo>
                    <a:pt x="2345" y="2766"/>
                  </a:lnTo>
                  <a:lnTo>
                    <a:pt x="1779" y="2621"/>
                  </a:lnTo>
                  <a:lnTo>
                    <a:pt x="1432" y="2523"/>
                  </a:lnTo>
                  <a:lnTo>
                    <a:pt x="1120" y="2423"/>
                  </a:lnTo>
                  <a:lnTo>
                    <a:pt x="917" y="2346"/>
                  </a:lnTo>
                  <a:lnTo>
                    <a:pt x="796" y="2292"/>
                  </a:lnTo>
                  <a:lnTo>
                    <a:pt x="690" y="2238"/>
                  </a:lnTo>
                  <a:lnTo>
                    <a:pt x="598" y="2180"/>
                  </a:lnTo>
                  <a:lnTo>
                    <a:pt x="521" y="2121"/>
                  </a:lnTo>
                  <a:lnTo>
                    <a:pt x="462" y="2060"/>
                  </a:lnTo>
                  <a:lnTo>
                    <a:pt x="422" y="1996"/>
                  </a:lnTo>
                  <a:lnTo>
                    <a:pt x="400" y="1929"/>
                  </a:lnTo>
                  <a:lnTo>
                    <a:pt x="399" y="1860"/>
                  </a:lnTo>
                  <a:lnTo>
                    <a:pt x="421" y="1787"/>
                  </a:lnTo>
                  <a:lnTo>
                    <a:pt x="439" y="1749"/>
                  </a:lnTo>
                  <a:lnTo>
                    <a:pt x="458" y="1718"/>
                  </a:lnTo>
                  <a:lnTo>
                    <a:pt x="503" y="1659"/>
                  </a:lnTo>
                  <a:lnTo>
                    <a:pt x="559" y="1604"/>
                  </a:lnTo>
                  <a:lnTo>
                    <a:pt x="622" y="1551"/>
                  </a:lnTo>
                  <a:lnTo>
                    <a:pt x="733" y="1476"/>
                  </a:lnTo>
                  <a:lnTo>
                    <a:pt x="904" y="1385"/>
                  </a:lnTo>
                  <a:lnTo>
                    <a:pt x="1097" y="1303"/>
                  </a:lnTo>
                  <a:lnTo>
                    <a:pt x="1305" y="1227"/>
                  </a:lnTo>
                  <a:lnTo>
                    <a:pt x="1627" y="1120"/>
                  </a:lnTo>
                  <a:lnTo>
                    <a:pt x="2048" y="989"/>
                  </a:lnTo>
                  <a:lnTo>
                    <a:pt x="2322" y="888"/>
                  </a:lnTo>
                  <a:lnTo>
                    <a:pt x="2476" y="819"/>
                  </a:lnTo>
                  <a:lnTo>
                    <a:pt x="2569" y="765"/>
                  </a:lnTo>
                  <a:lnTo>
                    <a:pt x="2621" y="727"/>
                  </a:lnTo>
                  <a:lnTo>
                    <a:pt x="2663" y="688"/>
                  </a:lnTo>
                  <a:lnTo>
                    <a:pt x="2695" y="646"/>
                  </a:lnTo>
                  <a:lnTo>
                    <a:pt x="2713" y="603"/>
                  </a:lnTo>
                  <a:lnTo>
                    <a:pt x="2719" y="557"/>
                  </a:lnTo>
                  <a:lnTo>
                    <a:pt x="2713" y="510"/>
                  </a:lnTo>
                  <a:lnTo>
                    <a:pt x="2692" y="461"/>
                  </a:lnTo>
                  <a:lnTo>
                    <a:pt x="2676" y="435"/>
                  </a:lnTo>
                  <a:lnTo>
                    <a:pt x="2650" y="402"/>
                  </a:lnTo>
                  <a:lnTo>
                    <a:pt x="2578" y="341"/>
                  </a:lnTo>
                  <a:lnTo>
                    <a:pt x="2481" y="286"/>
                  </a:lnTo>
                  <a:lnTo>
                    <a:pt x="2363" y="238"/>
                  </a:lnTo>
                  <a:lnTo>
                    <a:pt x="2225" y="196"/>
                  </a:lnTo>
                  <a:lnTo>
                    <a:pt x="2070" y="158"/>
                  </a:lnTo>
                  <a:lnTo>
                    <a:pt x="1812" y="111"/>
                  </a:lnTo>
                  <a:lnTo>
                    <a:pt x="1427" y="63"/>
                  </a:lnTo>
                  <a:lnTo>
                    <a:pt x="1015" y="33"/>
                  </a:lnTo>
                  <a:lnTo>
                    <a:pt x="598" y="14"/>
                  </a:lnTo>
                  <a:lnTo>
                    <a:pt x="192" y="6"/>
                  </a:lnTo>
                  <a:lnTo>
                    <a:pt x="0" y="4"/>
                  </a:lnTo>
                  <a:lnTo>
                    <a:pt x="0" y="0"/>
                  </a:lnTo>
                  <a:lnTo>
                    <a:pt x="192" y="1"/>
                  </a:lnTo>
                  <a:lnTo>
                    <a:pt x="598" y="9"/>
                  </a:lnTo>
                  <a:lnTo>
                    <a:pt x="1017" y="27"/>
                  </a:lnTo>
                  <a:lnTo>
                    <a:pt x="1430" y="59"/>
                  </a:lnTo>
                  <a:lnTo>
                    <a:pt x="1817" y="105"/>
                  </a:lnTo>
                  <a:lnTo>
                    <a:pt x="2078" y="153"/>
                  </a:lnTo>
                  <a:lnTo>
                    <a:pt x="2234" y="190"/>
                  </a:lnTo>
                  <a:lnTo>
                    <a:pt x="2373" y="233"/>
                  </a:lnTo>
                  <a:lnTo>
                    <a:pt x="2493" y="281"/>
                  </a:lnTo>
                  <a:lnTo>
                    <a:pt x="2591" y="335"/>
                  </a:lnTo>
                  <a:lnTo>
                    <a:pt x="2664" y="396"/>
                  </a:lnTo>
                  <a:lnTo>
                    <a:pt x="2690" y="429"/>
                  </a:lnTo>
                  <a:lnTo>
                    <a:pt x="2707" y="456"/>
                  </a:lnTo>
                  <a:lnTo>
                    <a:pt x="2729" y="505"/>
                  </a:lnTo>
                  <a:lnTo>
                    <a:pt x="2736" y="553"/>
                  </a:lnTo>
                  <a:lnTo>
                    <a:pt x="2731" y="599"/>
                  </a:lnTo>
                  <a:lnTo>
                    <a:pt x="2712" y="642"/>
                  </a:lnTo>
                  <a:lnTo>
                    <a:pt x="2682" y="682"/>
                  </a:lnTo>
                  <a:lnTo>
                    <a:pt x="2641" y="723"/>
                  </a:lnTo>
                  <a:lnTo>
                    <a:pt x="2591" y="760"/>
                  </a:lnTo>
                  <a:lnTo>
                    <a:pt x="2499" y="816"/>
                  </a:lnTo>
                  <a:lnTo>
                    <a:pt x="2347" y="885"/>
                  </a:lnTo>
                  <a:lnTo>
                    <a:pt x="2075" y="985"/>
                  </a:lnTo>
                  <a:lnTo>
                    <a:pt x="1661" y="1117"/>
                  </a:lnTo>
                  <a:lnTo>
                    <a:pt x="1339" y="1224"/>
                  </a:lnTo>
                  <a:lnTo>
                    <a:pt x="1135" y="1300"/>
                  </a:lnTo>
                  <a:lnTo>
                    <a:pt x="943" y="1382"/>
                  </a:lnTo>
                  <a:lnTo>
                    <a:pt x="773" y="1473"/>
                  </a:lnTo>
                  <a:lnTo>
                    <a:pt x="664" y="1548"/>
                  </a:lnTo>
                  <a:lnTo>
                    <a:pt x="601" y="1600"/>
                  </a:lnTo>
                  <a:lnTo>
                    <a:pt x="546" y="1654"/>
                  </a:lnTo>
                  <a:lnTo>
                    <a:pt x="501" y="1713"/>
                  </a:lnTo>
                  <a:lnTo>
                    <a:pt x="482" y="1744"/>
                  </a:lnTo>
                  <a:lnTo>
                    <a:pt x="464" y="1781"/>
                  </a:lnTo>
                  <a:lnTo>
                    <a:pt x="444" y="1853"/>
                  </a:lnTo>
                  <a:lnTo>
                    <a:pt x="445" y="1922"/>
                  </a:lnTo>
                  <a:lnTo>
                    <a:pt x="467" y="1989"/>
                  </a:lnTo>
                  <a:lnTo>
                    <a:pt x="508" y="2052"/>
                  </a:lnTo>
                  <a:lnTo>
                    <a:pt x="567" y="2112"/>
                  </a:lnTo>
                  <a:lnTo>
                    <a:pt x="645" y="2171"/>
                  </a:lnTo>
                  <a:lnTo>
                    <a:pt x="737" y="2228"/>
                  </a:lnTo>
                  <a:lnTo>
                    <a:pt x="903" y="2310"/>
                  </a:lnTo>
                  <a:lnTo>
                    <a:pt x="1172" y="2413"/>
                  </a:lnTo>
                  <a:lnTo>
                    <a:pt x="1485" y="2513"/>
                  </a:lnTo>
                  <a:lnTo>
                    <a:pt x="1835" y="2611"/>
                  </a:lnTo>
                  <a:lnTo>
                    <a:pt x="2404" y="2757"/>
                  </a:lnTo>
                  <a:lnTo>
                    <a:pt x="3008" y="2910"/>
                  </a:lnTo>
                  <a:lnTo>
                    <a:pt x="3412" y="3017"/>
                  </a:lnTo>
                  <a:lnTo>
                    <a:pt x="3808" y="3132"/>
                  </a:lnTo>
                  <a:lnTo>
                    <a:pt x="4188" y="3256"/>
                  </a:lnTo>
                  <a:lnTo>
                    <a:pt x="4541" y="3391"/>
                  </a:lnTo>
                  <a:lnTo>
                    <a:pt x="4783" y="3500"/>
                  </a:lnTo>
                  <a:lnTo>
                    <a:pt x="4931" y="3578"/>
                  </a:lnTo>
                  <a:lnTo>
                    <a:pt x="5002" y="3619"/>
                  </a:lnTo>
                  <a:lnTo>
                    <a:pt x="5051" y="3649"/>
                  </a:lnTo>
                  <a:lnTo>
                    <a:pt x="5141" y="3712"/>
                  </a:lnTo>
                  <a:lnTo>
                    <a:pt x="5221" y="3778"/>
                  </a:lnTo>
                  <a:lnTo>
                    <a:pt x="5288" y="3847"/>
                  </a:lnTo>
                  <a:lnTo>
                    <a:pt x="5346" y="3918"/>
                  </a:lnTo>
                  <a:lnTo>
                    <a:pt x="5392" y="3991"/>
                  </a:lnTo>
                  <a:lnTo>
                    <a:pt x="5428" y="4068"/>
                  </a:lnTo>
                  <a:lnTo>
                    <a:pt x="5454" y="4146"/>
                  </a:lnTo>
                  <a:lnTo>
                    <a:pt x="5470" y="4225"/>
                  </a:lnTo>
                  <a:lnTo>
                    <a:pt x="5475" y="4307"/>
                  </a:lnTo>
                  <a:lnTo>
                    <a:pt x="5473" y="4389"/>
                  </a:lnTo>
                  <a:lnTo>
                    <a:pt x="5461" y="4474"/>
                  </a:lnTo>
                  <a:lnTo>
                    <a:pt x="5441" y="4559"/>
                  </a:lnTo>
                  <a:lnTo>
                    <a:pt x="5412" y="4645"/>
                  </a:lnTo>
                  <a:lnTo>
                    <a:pt x="5355" y="4776"/>
                  </a:lnTo>
                  <a:lnTo>
                    <a:pt x="5249" y="4952"/>
                  </a:lnTo>
                  <a:lnTo>
                    <a:pt x="5115" y="5129"/>
                  </a:lnTo>
                  <a:lnTo>
                    <a:pt x="4954" y="5306"/>
                  </a:lnTo>
                  <a:lnTo>
                    <a:pt x="4768" y="5482"/>
                  </a:lnTo>
                  <a:lnTo>
                    <a:pt x="4561" y="5653"/>
                  </a:lnTo>
                  <a:lnTo>
                    <a:pt x="4333" y="5820"/>
                  </a:lnTo>
                  <a:lnTo>
                    <a:pt x="4087" y="5981"/>
                  </a:lnTo>
                  <a:lnTo>
                    <a:pt x="3825" y="6137"/>
                  </a:lnTo>
                  <a:lnTo>
                    <a:pt x="3688" y="6210"/>
                  </a:lnTo>
                  <a:lnTo>
                    <a:pt x="3688" y="621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rgbClr val="00394D"/>
                </a:solidFill>
              </a:endParaRPr>
            </a:p>
          </p:txBody>
        </p:sp>
        <p:sp>
          <p:nvSpPr>
            <p:cNvPr id="7" name="Freeform 8"/>
            <p:cNvSpPr>
              <a:spLocks/>
            </p:cNvSpPr>
            <p:nvPr/>
          </p:nvSpPr>
          <p:spPr bwMode="auto">
            <a:xfrm>
              <a:off x="3756025" y="2025651"/>
              <a:ext cx="3509963" cy="3306763"/>
            </a:xfrm>
            <a:custGeom>
              <a:avLst/>
              <a:gdLst>
                <a:gd name="T0" fmla="*/ 5635 w 6632"/>
                <a:gd name="T1" fmla="*/ 6165 h 6250"/>
                <a:gd name="T2" fmla="*/ 6122 w 6632"/>
                <a:gd name="T3" fmla="*/ 5649 h 6250"/>
                <a:gd name="T4" fmla="*/ 6430 w 6632"/>
                <a:gd name="T5" fmla="*/ 5132 h 6250"/>
                <a:gd name="T6" fmla="*/ 6525 w 6632"/>
                <a:gd name="T7" fmla="*/ 4671 h 6250"/>
                <a:gd name="T8" fmla="*/ 6494 w 6632"/>
                <a:gd name="T9" fmla="*/ 4430 h 6250"/>
                <a:gd name="T10" fmla="*/ 6396 w 6632"/>
                <a:gd name="T11" fmla="*/ 4200 h 6250"/>
                <a:gd name="T12" fmla="*/ 6229 w 6632"/>
                <a:gd name="T13" fmla="*/ 3981 h 6250"/>
                <a:gd name="T14" fmla="*/ 5941 w 6632"/>
                <a:gd name="T15" fmla="*/ 3745 h 6250"/>
                <a:gd name="T16" fmla="*/ 5612 w 6632"/>
                <a:gd name="T17" fmla="*/ 3562 h 6250"/>
                <a:gd name="T18" fmla="*/ 4577 w 6632"/>
                <a:gd name="T19" fmla="*/ 3175 h 6250"/>
                <a:gd name="T20" fmla="*/ 3039 w 6632"/>
                <a:gd name="T21" fmla="*/ 2766 h 6250"/>
                <a:gd name="T22" fmla="*/ 1658 w 6632"/>
                <a:gd name="T23" fmla="*/ 2396 h 6250"/>
                <a:gd name="T24" fmla="*/ 1051 w 6632"/>
                <a:gd name="T25" fmla="*/ 2148 h 6250"/>
                <a:gd name="T26" fmla="*/ 835 w 6632"/>
                <a:gd name="T27" fmla="*/ 1971 h 6250"/>
                <a:gd name="T28" fmla="*/ 811 w 6632"/>
                <a:gd name="T29" fmla="*/ 1775 h 6250"/>
                <a:gd name="T30" fmla="*/ 887 w 6632"/>
                <a:gd name="T31" fmla="*/ 1660 h 6250"/>
                <a:gd name="T32" fmla="*/ 1259 w 6632"/>
                <a:gd name="T33" fmla="*/ 1402 h 6250"/>
                <a:gd name="T34" fmla="*/ 1921 w 6632"/>
                <a:gd name="T35" fmla="*/ 1139 h 6250"/>
                <a:gd name="T36" fmla="*/ 2680 w 6632"/>
                <a:gd name="T37" fmla="*/ 825 h 6250"/>
                <a:gd name="T38" fmla="*/ 2836 w 6632"/>
                <a:gd name="T39" fmla="*/ 686 h 6250"/>
                <a:gd name="T40" fmla="*/ 2867 w 6632"/>
                <a:gd name="T41" fmla="*/ 555 h 6250"/>
                <a:gd name="T42" fmla="*/ 2807 w 6632"/>
                <a:gd name="T43" fmla="*/ 432 h 6250"/>
                <a:gd name="T44" fmla="*/ 2585 w 6632"/>
                <a:gd name="T45" fmla="*/ 280 h 6250"/>
                <a:gd name="T46" fmla="*/ 2139 w 6632"/>
                <a:gd name="T47" fmla="*/ 151 h 6250"/>
                <a:gd name="T48" fmla="*/ 1030 w 6632"/>
                <a:gd name="T49" fmla="*/ 28 h 6250"/>
                <a:gd name="T50" fmla="*/ 0 w 6632"/>
                <a:gd name="T51" fmla="*/ 4 h 6250"/>
                <a:gd name="T52" fmla="*/ 601 w 6632"/>
                <a:gd name="T53" fmla="*/ 7 h 6250"/>
                <a:gd name="T54" fmla="*/ 1868 w 6632"/>
                <a:gd name="T55" fmla="*/ 99 h 6250"/>
                <a:gd name="T56" fmla="*/ 2466 w 6632"/>
                <a:gd name="T57" fmla="*/ 227 h 6250"/>
                <a:gd name="T58" fmla="*/ 2790 w 6632"/>
                <a:gd name="T59" fmla="*/ 394 h 6250"/>
                <a:gd name="T60" fmla="*/ 2870 w 6632"/>
                <a:gd name="T61" fmla="*/ 504 h 6250"/>
                <a:gd name="T62" fmla="*/ 2876 w 6632"/>
                <a:gd name="T63" fmla="*/ 640 h 6250"/>
                <a:gd name="T64" fmla="*/ 2781 w 6632"/>
                <a:gd name="T65" fmla="*/ 763 h 6250"/>
                <a:gd name="T66" fmla="*/ 2330 w 6632"/>
                <a:gd name="T67" fmla="*/ 997 h 6250"/>
                <a:gd name="T68" fmla="*/ 1473 w 6632"/>
                <a:gd name="T69" fmla="*/ 1319 h 6250"/>
                <a:gd name="T70" fmla="*/ 1008 w 6632"/>
                <a:gd name="T71" fmla="*/ 1579 h 6250"/>
                <a:gd name="T72" fmla="*/ 871 w 6632"/>
                <a:gd name="T73" fmla="*/ 1736 h 6250"/>
                <a:gd name="T74" fmla="*/ 848 w 6632"/>
                <a:gd name="T75" fmla="*/ 1900 h 6250"/>
                <a:gd name="T76" fmla="*/ 1007 w 6632"/>
                <a:gd name="T77" fmla="*/ 2082 h 6250"/>
                <a:gd name="T78" fmla="*/ 1401 w 6632"/>
                <a:gd name="T79" fmla="*/ 2279 h 6250"/>
                <a:gd name="T80" fmla="*/ 2461 w 6632"/>
                <a:gd name="T81" fmla="*/ 2597 h 6250"/>
                <a:gd name="T82" fmla="*/ 4212 w 6632"/>
                <a:gd name="T83" fmla="*/ 3042 h 6250"/>
                <a:gd name="T84" fmla="*/ 5429 w 6632"/>
                <a:gd name="T85" fmla="*/ 3441 h 6250"/>
                <a:gd name="T86" fmla="*/ 5909 w 6632"/>
                <a:gd name="T87" fmla="*/ 3676 h 6250"/>
                <a:gd name="T88" fmla="*/ 6305 w 6632"/>
                <a:gd name="T89" fmla="*/ 3975 h 6250"/>
                <a:gd name="T90" fmla="*/ 6479 w 6632"/>
                <a:gd name="T91" fmla="*/ 4194 h 6250"/>
                <a:gd name="T92" fmla="*/ 6587 w 6632"/>
                <a:gd name="T93" fmla="*/ 4423 h 6250"/>
                <a:gd name="T94" fmla="*/ 6632 w 6632"/>
                <a:gd name="T95" fmla="*/ 4786 h 6250"/>
                <a:gd name="T96" fmla="*/ 6491 w 6632"/>
                <a:gd name="T97" fmla="*/ 5294 h 6250"/>
                <a:gd name="T98" fmla="*/ 6151 w 6632"/>
                <a:gd name="T99" fmla="*/ 5816 h 6250"/>
                <a:gd name="T100" fmla="*/ 5739 w 6632"/>
                <a:gd name="T101" fmla="*/ 6250 h 6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632" h="6250">
                  <a:moveTo>
                    <a:pt x="5739" y="6250"/>
                  </a:moveTo>
                  <a:lnTo>
                    <a:pt x="5539" y="6250"/>
                  </a:lnTo>
                  <a:lnTo>
                    <a:pt x="5635" y="6165"/>
                  </a:lnTo>
                  <a:lnTo>
                    <a:pt x="5815" y="5994"/>
                  </a:lnTo>
                  <a:lnTo>
                    <a:pt x="5978" y="5821"/>
                  </a:lnTo>
                  <a:lnTo>
                    <a:pt x="6122" y="5649"/>
                  </a:lnTo>
                  <a:lnTo>
                    <a:pt x="6246" y="5476"/>
                  </a:lnTo>
                  <a:lnTo>
                    <a:pt x="6350" y="5303"/>
                  </a:lnTo>
                  <a:lnTo>
                    <a:pt x="6430" y="5132"/>
                  </a:lnTo>
                  <a:lnTo>
                    <a:pt x="6486" y="4962"/>
                  </a:lnTo>
                  <a:lnTo>
                    <a:pt x="6520" y="4795"/>
                  </a:lnTo>
                  <a:lnTo>
                    <a:pt x="6525" y="4671"/>
                  </a:lnTo>
                  <a:lnTo>
                    <a:pt x="6521" y="4590"/>
                  </a:lnTo>
                  <a:lnTo>
                    <a:pt x="6511" y="4510"/>
                  </a:lnTo>
                  <a:lnTo>
                    <a:pt x="6494" y="4430"/>
                  </a:lnTo>
                  <a:lnTo>
                    <a:pt x="6468" y="4353"/>
                  </a:lnTo>
                  <a:lnTo>
                    <a:pt x="6436" y="4275"/>
                  </a:lnTo>
                  <a:lnTo>
                    <a:pt x="6396" y="4200"/>
                  </a:lnTo>
                  <a:lnTo>
                    <a:pt x="6348" y="4125"/>
                  </a:lnTo>
                  <a:lnTo>
                    <a:pt x="6292" y="4053"/>
                  </a:lnTo>
                  <a:lnTo>
                    <a:pt x="6229" y="3981"/>
                  </a:lnTo>
                  <a:lnTo>
                    <a:pt x="6157" y="3912"/>
                  </a:lnTo>
                  <a:lnTo>
                    <a:pt x="6076" y="3844"/>
                  </a:lnTo>
                  <a:lnTo>
                    <a:pt x="5941" y="3745"/>
                  </a:lnTo>
                  <a:lnTo>
                    <a:pt x="5837" y="3682"/>
                  </a:lnTo>
                  <a:lnTo>
                    <a:pt x="5766" y="3641"/>
                  </a:lnTo>
                  <a:lnTo>
                    <a:pt x="5612" y="3562"/>
                  </a:lnTo>
                  <a:lnTo>
                    <a:pt x="5360" y="3448"/>
                  </a:lnTo>
                  <a:lnTo>
                    <a:pt x="4984" y="3306"/>
                  </a:lnTo>
                  <a:lnTo>
                    <a:pt x="4577" y="3175"/>
                  </a:lnTo>
                  <a:lnTo>
                    <a:pt x="4148" y="3051"/>
                  </a:lnTo>
                  <a:lnTo>
                    <a:pt x="3706" y="2933"/>
                  </a:lnTo>
                  <a:lnTo>
                    <a:pt x="3039" y="2766"/>
                  </a:lnTo>
                  <a:lnTo>
                    <a:pt x="2405" y="2606"/>
                  </a:lnTo>
                  <a:lnTo>
                    <a:pt x="2012" y="2501"/>
                  </a:lnTo>
                  <a:lnTo>
                    <a:pt x="1658" y="2396"/>
                  </a:lnTo>
                  <a:lnTo>
                    <a:pt x="1351" y="2288"/>
                  </a:lnTo>
                  <a:lnTo>
                    <a:pt x="1161" y="2206"/>
                  </a:lnTo>
                  <a:lnTo>
                    <a:pt x="1051" y="2148"/>
                  </a:lnTo>
                  <a:lnTo>
                    <a:pt x="961" y="2090"/>
                  </a:lnTo>
                  <a:lnTo>
                    <a:pt x="889" y="2031"/>
                  </a:lnTo>
                  <a:lnTo>
                    <a:pt x="835" y="1971"/>
                  </a:lnTo>
                  <a:lnTo>
                    <a:pt x="804" y="1908"/>
                  </a:lnTo>
                  <a:lnTo>
                    <a:pt x="795" y="1843"/>
                  </a:lnTo>
                  <a:lnTo>
                    <a:pt x="811" y="1775"/>
                  </a:lnTo>
                  <a:lnTo>
                    <a:pt x="828" y="1741"/>
                  </a:lnTo>
                  <a:lnTo>
                    <a:pt x="845" y="1713"/>
                  </a:lnTo>
                  <a:lnTo>
                    <a:pt x="887" y="1660"/>
                  </a:lnTo>
                  <a:lnTo>
                    <a:pt x="966" y="1584"/>
                  </a:lnTo>
                  <a:lnTo>
                    <a:pt x="1099" y="1489"/>
                  </a:lnTo>
                  <a:lnTo>
                    <a:pt x="1259" y="1402"/>
                  </a:lnTo>
                  <a:lnTo>
                    <a:pt x="1436" y="1321"/>
                  </a:lnTo>
                  <a:lnTo>
                    <a:pt x="1626" y="1245"/>
                  </a:lnTo>
                  <a:lnTo>
                    <a:pt x="1921" y="1139"/>
                  </a:lnTo>
                  <a:lnTo>
                    <a:pt x="2301" y="1002"/>
                  </a:lnTo>
                  <a:lnTo>
                    <a:pt x="2546" y="897"/>
                  </a:lnTo>
                  <a:lnTo>
                    <a:pt x="2680" y="825"/>
                  </a:lnTo>
                  <a:lnTo>
                    <a:pt x="2761" y="767"/>
                  </a:lnTo>
                  <a:lnTo>
                    <a:pt x="2803" y="728"/>
                  </a:lnTo>
                  <a:lnTo>
                    <a:pt x="2836" y="686"/>
                  </a:lnTo>
                  <a:lnTo>
                    <a:pt x="2857" y="645"/>
                  </a:lnTo>
                  <a:lnTo>
                    <a:pt x="2869" y="602"/>
                  </a:lnTo>
                  <a:lnTo>
                    <a:pt x="2867" y="555"/>
                  </a:lnTo>
                  <a:lnTo>
                    <a:pt x="2854" y="508"/>
                  </a:lnTo>
                  <a:lnTo>
                    <a:pt x="2826" y="458"/>
                  </a:lnTo>
                  <a:lnTo>
                    <a:pt x="2807" y="432"/>
                  </a:lnTo>
                  <a:lnTo>
                    <a:pt x="2777" y="398"/>
                  </a:lnTo>
                  <a:lnTo>
                    <a:pt x="2693" y="337"/>
                  </a:lnTo>
                  <a:lnTo>
                    <a:pt x="2585" y="280"/>
                  </a:lnTo>
                  <a:lnTo>
                    <a:pt x="2455" y="231"/>
                  </a:lnTo>
                  <a:lnTo>
                    <a:pt x="2304" y="188"/>
                  </a:lnTo>
                  <a:lnTo>
                    <a:pt x="2139" y="151"/>
                  </a:lnTo>
                  <a:lnTo>
                    <a:pt x="1862" y="105"/>
                  </a:lnTo>
                  <a:lnTo>
                    <a:pt x="1457" y="59"/>
                  </a:lnTo>
                  <a:lnTo>
                    <a:pt x="1030" y="28"/>
                  </a:lnTo>
                  <a:lnTo>
                    <a:pt x="601" y="11"/>
                  </a:lnTo>
                  <a:lnTo>
                    <a:pt x="190" y="4"/>
                  </a:lnTo>
                  <a:lnTo>
                    <a:pt x="0" y="4"/>
                  </a:lnTo>
                  <a:lnTo>
                    <a:pt x="0" y="0"/>
                  </a:lnTo>
                  <a:lnTo>
                    <a:pt x="189" y="0"/>
                  </a:lnTo>
                  <a:lnTo>
                    <a:pt x="601" y="7"/>
                  </a:lnTo>
                  <a:lnTo>
                    <a:pt x="1030" y="23"/>
                  </a:lnTo>
                  <a:lnTo>
                    <a:pt x="1460" y="53"/>
                  </a:lnTo>
                  <a:lnTo>
                    <a:pt x="1868" y="99"/>
                  </a:lnTo>
                  <a:lnTo>
                    <a:pt x="2146" y="146"/>
                  </a:lnTo>
                  <a:lnTo>
                    <a:pt x="2314" y="184"/>
                  </a:lnTo>
                  <a:lnTo>
                    <a:pt x="2466" y="227"/>
                  </a:lnTo>
                  <a:lnTo>
                    <a:pt x="2597" y="276"/>
                  </a:lnTo>
                  <a:lnTo>
                    <a:pt x="2706" y="331"/>
                  </a:lnTo>
                  <a:lnTo>
                    <a:pt x="2790" y="394"/>
                  </a:lnTo>
                  <a:lnTo>
                    <a:pt x="2821" y="427"/>
                  </a:lnTo>
                  <a:lnTo>
                    <a:pt x="2841" y="453"/>
                  </a:lnTo>
                  <a:lnTo>
                    <a:pt x="2870" y="504"/>
                  </a:lnTo>
                  <a:lnTo>
                    <a:pt x="2885" y="551"/>
                  </a:lnTo>
                  <a:lnTo>
                    <a:pt x="2886" y="596"/>
                  </a:lnTo>
                  <a:lnTo>
                    <a:pt x="2876" y="640"/>
                  </a:lnTo>
                  <a:lnTo>
                    <a:pt x="2854" y="682"/>
                  </a:lnTo>
                  <a:lnTo>
                    <a:pt x="2823" y="724"/>
                  </a:lnTo>
                  <a:lnTo>
                    <a:pt x="2781" y="763"/>
                  </a:lnTo>
                  <a:lnTo>
                    <a:pt x="2703" y="820"/>
                  </a:lnTo>
                  <a:lnTo>
                    <a:pt x="2571" y="894"/>
                  </a:lnTo>
                  <a:lnTo>
                    <a:pt x="2330" y="997"/>
                  </a:lnTo>
                  <a:lnTo>
                    <a:pt x="1954" y="1136"/>
                  </a:lnTo>
                  <a:lnTo>
                    <a:pt x="1662" y="1244"/>
                  </a:lnTo>
                  <a:lnTo>
                    <a:pt x="1473" y="1319"/>
                  </a:lnTo>
                  <a:lnTo>
                    <a:pt x="1298" y="1399"/>
                  </a:lnTo>
                  <a:lnTo>
                    <a:pt x="1141" y="1486"/>
                  </a:lnTo>
                  <a:lnTo>
                    <a:pt x="1008" y="1579"/>
                  </a:lnTo>
                  <a:lnTo>
                    <a:pt x="930" y="1656"/>
                  </a:lnTo>
                  <a:lnTo>
                    <a:pt x="889" y="1709"/>
                  </a:lnTo>
                  <a:lnTo>
                    <a:pt x="871" y="1736"/>
                  </a:lnTo>
                  <a:lnTo>
                    <a:pt x="854" y="1769"/>
                  </a:lnTo>
                  <a:lnTo>
                    <a:pt x="840" y="1837"/>
                  </a:lnTo>
                  <a:lnTo>
                    <a:pt x="848" y="1900"/>
                  </a:lnTo>
                  <a:lnTo>
                    <a:pt x="880" y="1962"/>
                  </a:lnTo>
                  <a:lnTo>
                    <a:pt x="933" y="2023"/>
                  </a:lnTo>
                  <a:lnTo>
                    <a:pt x="1007" y="2082"/>
                  </a:lnTo>
                  <a:lnTo>
                    <a:pt x="1099" y="2139"/>
                  </a:lnTo>
                  <a:lnTo>
                    <a:pt x="1208" y="2196"/>
                  </a:lnTo>
                  <a:lnTo>
                    <a:pt x="1401" y="2279"/>
                  </a:lnTo>
                  <a:lnTo>
                    <a:pt x="1709" y="2386"/>
                  </a:lnTo>
                  <a:lnTo>
                    <a:pt x="2067" y="2491"/>
                  </a:lnTo>
                  <a:lnTo>
                    <a:pt x="2461" y="2597"/>
                  </a:lnTo>
                  <a:lnTo>
                    <a:pt x="3099" y="2757"/>
                  </a:lnTo>
                  <a:lnTo>
                    <a:pt x="3767" y="2924"/>
                  </a:lnTo>
                  <a:lnTo>
                    <a:pt x="4212" y="3042"/>
                  </a:lnTo>
                  <a:lnTo>
                    <a:pt x="4645" y="3166"/>
                  </a:lnTo>
                  <a:lnTo>
                    <a:pt x="5054" y="3299"/>
                  </a:lnTo>
                  <a:lnTo>
                    <a:pt x="5429" y="3441"/>
                  </a:lnTo>
                  <a:lnTo>
                    <a:pt x="5683" y="3555"/>
                  </a:lnTo>
                  <a:lnTo>
                    <a:pt x="5837" y="3635"/>
                  </a:lnTo>
                  <a:lnTo>
                    <a:pt x="5909" y="3676"/>
                  </a:lnTo>
                  <a:lnTo>
                    <a:pt x="6013" y="3739"/>
                  </a:lnTo>
                  <a:lnTo>
                    <a:pt x="6193" y="3872"/>
                  </a:lnTo>
                  <a:lnTo>
                    <a:pt x="6305" y="3975"/>
                  </a:lnTo>
                  <a:lnTo>
                    <a:pt x="6371" y="4047"/>
                  </a:lnTo>
                  <a:lnTo>
                    <a:pt x="6429" y="4119"/>
                  </a:lnTo>
                  <a:lnTo>
                    <a:pt x="6479" y="4194"/>
                  </a:lnTo>
                  <a:lnTo>
                    <a:pt x="6522" y="4269"/>
                  </a:lnTo>
                  <a:lnTo>
                    <a:pt x="6558" y="4345"/>
                  </a:lnTo>
                  <a:lnTo>
                    <a:pt x="6587" y="4423"/>
                  </a:lnTo>
                  <a:lnTo>
                    <a:pt x="6609" y="4502"/>
                  </a:lnTo>
                  <a:lnTo>
                    <a:pt x="6629" y="4622"/>
                  </a:lnTo>
                  <a:lnTo>
                    <a:pt x="6632" y="4786"/>
                  </a:lnTo>
                  <a:lnTo>
                    <a:pt x="6609" y="4953"/>
                  </a:lnTo>
                  <a:lnTo>
                    <a:pt x="6561" y="5123"/>
                  </a:lnTo>
                  <a:lnTo>
                    <a:pt x="6491" y="5294"/>
                  </a:lnTo>
                  <a:lnTo>
                    <a:pt x="6399" y="5467"/>
                  </a:lnTo>
                  <a:lnTo>
                    <a:pt x="6285" y="5641"/>
                  </a:lnTo>
                  <a:lnTo>
                    <a:pt x="6151" y="5816"/>
                  </a:lnTo>
                  <a:lnTo>
                    <a:pt x="6000" y="5990"/>
                  </a:lnTo>
                  <a:lnTo>
                    <a:pt x="5830" y="6164"/>
                  </a:lnTo>
                  <a:lnTo>
                    <a:pt x="5739" y="6250"/>
                  </a:lnTo>
                  <a:lnTo>
                    <a:pt x="5739" y="625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rgbClr val="00394D"/>
                </a:solidFill>
              </a:endParaRPr>
            </a:p>
          </p:txBody>
        </p:sp>
        <p:sp>
          <p:nvSpPr>
            <p:cNvPr id="8" name="Freeform 9"/>
            <p:cNvSpPr>
              <a:spLocks/>
            </p:cNvSpPr>
            <p:nvPr/>
          </p:nvSpPr>
          <p:spPr bwMode="auto">
            <a:xfrm>
              <a:off x="3756025" y="2003426"/>
              <a:ext cx="4195763" cy="3328988"/>
            </a:xfrm>
            <a:custGeom>
              <a:avLst/>
              <a:gdLst>
                <a:gd name="T0" fmla="*/ 7817 w 7930"/>
                <a:gd name="T1" fmla="*/ 5993 h 6292"/>
                <a:gd name="T2" fmla="*/ 7928 w 7930"/>
                <a:gd name="T3" fmla="*/ 5427 h 6292"/>
                <a:gd name="T4" fmla="*/ 7873 w 7930"/>
                <a:gd name="T5" fmla="*/ 4903 h 6292"/>
                <a:gd name="T6" fmla="*/ 7644 w 7930"/>
                <a:gd name="T7" fmla="*/ 4421 h 6292"/>
                <a:gd name="T8" fmla="*/ 7232 w 7930"/>
                <a:gd name="T9" fmla="*/ 3978 h 6292"/>
                <a:gd name="T10" fmla="*/ 6744 w 7930"/>
                <a:gd name="T11" fmla="*/ 3641 h 6292"/>
                <a:gd name="T12" fmla="*/ 6338 w 7930"/>
                <a:gd name="T13" fmla="*/ 3440 h 6292"/>
                <a:gd name="T14" fmla="*/ 5416 w 7930"/>
                <a:gd name="T15" fmla="*/ 3120 h 6292"/>
                <a:gd name="T16" fmla="*/ 3750 w 7930"/>
                <a:gd name="T17" fmla="*/ 2701 h 6292"/>
                <a:gd name="T18" fmla="*/ 1885 w 7930"/>
                <a:gd name="T19" fmla="*/ 2232 h 6292"/>
                <a:gd name="T20" fmla="*/ 1440 w 7930"/>
                <a:gd name="T21" fmla="*/ 2046 h 6292"/>
                <a:gd name="T22" fmla="*/ 1251 w 7930"/>
                <a:gd name="T23" fmla="*/ 1879 h 6292"/>
                <a:gd name="T24" fmla="*/ 1260 w 7930"/>
                <a:gd name="T25" fmla="*/ 1731 h 6292"/>
                <a:gd name="T26" fmla="*/ 1385 w 7930"/>
                <a:gd name="T27" fmla="*/ 1588 h 6292"/>
                <a:gd name="T28" fmla="*/ 1895 w 7930"/>
                <a:gd name="T29" fmla="*/ 1302 h 6292"/>
                <a:gd name="T30" fmla="*/ 2659 w 7930"/>
                <a:gd name="T31" fmla="*/ 976 h 6292"/>
                <a:gd name="T32" fmla="*/ 2972 w 7930"/>
                <a:gd name="T33" fmla="*/ 767 h 6292"/>
                <a:gd name="T34" fmla="*/ 3040 w 7930"/>
                <a:gd name="T35" fmla="*/ 641 h 6292"/>
                <a:gd name="T36" fmla="*/ 3010 w 7930"/>
                <a:gd name="T37" fmla="*/ 502 h 6292"/>
                <a:gd name="T38" fmla="*/ 2915 w 7930"/>
                <a:gd name="T39" fmla="*/ 393 h 6292"/>
                <a:gd name="T40" fmla="*/ 2553 w 7930"/>
                <a:gd name="T41" fmla="*/ 223 h 6292"/>
                <a:gd name="T42" fmla="*/ 1914 w 7930"/>
                <a:gd name="T43" fmla="*/ 95 h 6292"/>
                <a:gd name="T44" fmla="*/ 598 w 7930"/>
                <a:gd name="T45" fmla="*/ 6 h 6292"/>
                <a:gd name="T46" fmla="*/ 0 w 7930"/>
                <a:gd name="T47" fmla="*/ 6 h 6292"/>
                <a:gd name="T48" fmla="*/ 1037 w 7930"/>
                <a:gd name="T49" fmla="*/ 26 h 6292"/>
                <a:gd name="T50" fmla="*/ 2202 w 7930"/>
                <a:gd name="T51" fmla="*/ 147 h 6292"/>
                <a:gd name="T52" fmla="*/ 2686 w 7930"/>
                <a:gd name="T53" fmla="*/ 278 h 6292"/>
                <a:gd name="T54" fmla="*/ 2938 w 7930"/>
                <a:gd name="T55" fmla="*/ 432 h 6292"/>
                <a:gd name="T56" fmla="*/ 3016 w 7930"/>
                <a:gd name="T57" fmla="*/ 556 h 6292"/>
                <a:gd name="T58" fmla="*/ 3008 w 7930"/>
                <a:gd name="T59" fmla="*/ 688 h 6292"/>
                <a:gd name="T60" fmla="*/ 2886 w 7930"/>
                <a:gd name="T61" fmla="*/ 831 h 6292"/>
                <a:gd name="T62" fmla="*/ 2474 w 7930"/>
                <a:gd name="T63" fmla="*/ 1051 h 6292"/>
                <a:gd name="T64" fmla="*/ 1612 w 7930"/>
                <a:gd name="T65" fmla="*/ 1421 h 6292"/>
                <a:gd name="T66" fmla="*/ 1270 w 7930"/>
                <a:gd name="T67" fmla="*/ 1662 h 6292"/>
                <a:gd name="T68" fmla="*/ 1201 w 7930"/>
                <a:gd name="T69" fmla="*/ 1767 h 6292"/>
                <a:gd name="T70" fmla="*/ 1247 w 7930"/>
                <a:gd name="T71" fmla="*/ 1944 h 6292"/>
                <a:gd name="T72" fmla="*/ 1498 w 7930"/>
                <a:gd name="T73" fmla="*/ 2108 h 6292"/>
                <a:gd name="T74" fmla="*/ 2176 w 7930"/>
                <a:gd name="T75" fmla="*/ 2344 h 6292"/>
                <a:gd name="T76" fmla="*/ 4413 w 7930"/>
                <a:gd name="T77" fmla="*/ 2881 h 6292"/>
                <a:gd name="T78" fmla="*/ 5782 w 7930"/>
                <a:gd name="T79" fmla="*/ 3263 h 6292"/>
                <a:gd name="T80" fmla="*/ 6442 w 7930"/>
                <a:gd name="T81" fmla="*/ 3525 h 6292"/>
                <a:gd name="T82" fmla="*/ 6782 w 7930"/>
                <a:gd name="T83" fmla="*/ 3712 h 6292"/>
                <a:gd name="T84" fmla="*/ 7307 w 7930"/>
                <a:gd name="T85" fmla="*/ 4128 h 6292"/>
                <a:gd name="T86" fmla="*/ 7636 w 7930"/>
                <a:gd name="T87" fmla="*/ 4585 h 6292"/>
                <a:gd name="T88" fmla="*/ 7777 w 7930"/>
                <a:gd name="T89" fmla="*/ 5083 h 6292"/>
                <a:gd name="T90" fmla="*/ 7742 w 7930"/>
                <a:gd name="T91" fmla="*/ 5619 h 6292"/>
                <a:gd name="T92" fmla="*/ 7542 w 7930"/>
                <a:gd name="T93" fmla="*/ 6193 h 6292"/>
                <a:gd name="T94" fmla="*/ 7699 w 7930"/>
                <a:gd name="T95" fmla="*/ 6292 h 6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30" h="6292">
                  <a:moveTo>
                    <a:pt x="7699" y="6292"/>
                  </a:moveTo>
                  <a:lnTo>
                    <a:pt x="7744" y="6190"/>
                  </a:lnTo>
                  <a:lnTo>
                    <a:pt x="7817" y="5993"/>
                  </a:lnTo>
                  <a:lnTo>
                    <a:pt x="7872" y="5799"/>
                  </a:lnTo>
                  <a:lnTo>
                    <a:pt x="7909" y="5610"/>
                  </a:lnTo>
                  <a:lnTo>
                    <a:pt x="7928" y="5427"/>
                  </a:lnTo>
                  <a:lnTo>
                    <a:pt x="7930" y="5247"/>
                  </a:lnTo>
                  <a:lnTo>
                    <a:pt x="7911" y="5073"/>
                  </a:lnTo>
                  <a:lnTo>
                    <a:pt x="7873" y="4903"/>
                  </a:lnTo>
                  <a:lnTo>
                    <a:pt x="7817" y="4737"/>
                  </a:lnTo>
                  <a:lnTo>
                    <a:pt x="7741" y="4576"/>
                  </a:lnTo>
                  <a:lnTo>
                    <a:pt x="7644" y="4421"/>
                  </a:lnTo>
                  <a:lnTo>
                    <a:pt x="7528" y="4269"/>
                  </a:lnTo>
                  <a:lnTo>
                    <a:pt x="7391" y="4121"/>
                  </a:lnTo>
                  <a:lnTo>
                    <a:pt x="7232" y="3978"/>
                  </a:lnTo>
                  <a:lnTo>
                    <a:pt x="7054" y="3840"/>
                  </a:lnTo>
                  <a:lnTo>
                    <a:pt x="6854" y="3706"/>
                  </a:lnTo>
                  <a:lnTo>
                    <a:pt x="6744" y="3641"/>
                  </a:lnTo>
                  <a:lnTo>
                    <a:pt x="6672" y="3598"/>
                  </a:lnTo>
                  <a:lnTo>
                    <a:pt x="6512" y="3518"/>
                  </a:lnTo>
                  <a:lnTo>
                    <a:pt x="6338" y="3440"/>
                  </a:lnTo>
                  <a:lnTo>
                    <a:pt x="6151" y="3365"/>
                  </a:lnTo>
                  <a:lnTo>
                    <a:pt x="5851" y="3256"/>
                  </a:lnTo>
                  <a:lnTo>
                    <a:pt x="5416" y="3120"/>
                  </a:lnTo>
                  <a:lnTo>
                    <a:pt x="4954" y="2992"/>
                  </a:lnTo>
                  <a:lnTo>
                    <a:pt x="4476" y="2873"/>
                  </a:lnTo>
                  <a:lnTo>
                    <a:pt x="3750" y="2701"/>
                  </a:lnTo>
                  <a:lnTo>
                    <a:pt x="2830" y="2490"/>
                  </a:lnTo>
                  <a:lnTo>
                    <a:pt x="2228" y="2334"/>
                  </a:lnTo>
                  <a:lnTo>
                    <a:pt x="1885" y="2232"/>
                  </a:lnTo>
                  <a:lnTo>
                    <a:pt x="1669" y="2153"/>
                  </a:lnTo>
                  <a:lnTo>
                    <a:pt x="1545" y="2099"/>
                  </a:lnTo>
                  <a:lnTo>
                    <a:pt x="1440" y="2046"/>
                  </a:lnTo>
                  <a:lnTo>
                    <a:pt x="1355" y="1991"/>
                  </a:lnTo>
                  <a:lnTo>
                    <a:pt x="1292" y="1935"/>
                  </a:lnTo>
                  <a:lnTo>
                    <a:pt x="1251" y="1879"/>
                  </a:lnTo>
                  <a:lnTo>
                    <a:pt x="1234" y="1820"/>
                  </a:lnTo>
                  <a:lnTo>
                    <a:pt x="1244" y="1761"/>
                  </a:lnTo>
                  <a:lnTo>
                    <a:pt x="1260" y="1731"/>
                  </a:lnTo>
                  <a:lnTo>
                    <a:pt x="1275" y="1705"/>
                  </a:lnTo>
                  <a:lnTo>
                    <a:pt x="1313" y="1657"/>
                  </a:lnTo>
                  <a:lnTo>
                    <a:pt x="1385" y="1588"/>
                  </a:lnTo>
                  <a:lnTo>
                    <a:pt x="1506" y="1500"/>
                  </a:lnTo>
                  <a:lnTo>
                    <a:pt x="1650" y="1418"/>
                  </a:lnTo>
                  <a:lnTo>
                    <a:pt x="1895" y="1302"/>
                  </a:lnTo>
                  <a:lnTo>
                    <a:pt x="2248" y="1156"/>
                  </a:lnTo>
                  <a:lnTo>
                    <a:pt x="2503" y="1048"/>
                  </a:lnTo>
                  <a:lnTo>
                    <a:pt x="2659" y="976"/>
                  </a:lnTo>
                  <a:lnTo>
                    <a:pt x="2795" y="903"/>
                  </a:lnTo>
                  <a:lnTo>
                    <a:pt x="2908" y="826"/>
                  </a:lnTo>
                  <a:lnTo>
                    <a:pt x="2972" y="767"/>
                  </a:lnTo>
                  <a:lnTo>
                    <a:pt x="3004" y="727"/>
                  </a:lnTo>
                  <a:lnTo>
                    <a:pt x="3027" y="684"/>
                  </a:lnTo>
                  <a:lnTo>
                    <a:pt x="3040" y="641"/>
                  </a:lnTo>
                  <a:lnTo>
                    <a:pt x="3042" y="596"/>
                  </a:lnTo>
                  <a:lnTo>
                    <a:pt x="3033" y="550"/>
                  </a:lnTo>
                  <a:lnTo>
                    <a:pt x="3010" y="502"/>
                  </a:lnTo>
                  <a:lnTo>
                    <a:pt x="2975" y="453"/>
                  </a:lnTo>
                  <a:lnTo>
                    <a:pt x="2952" y="428"/>
                  </a:lnTo>
                  <a:lnTo>
                    <a:pt x="2915" y="393"/>
                  </a:lnTo>
                  <a:lnTo>
                    <a:pt x="2820" y="330"/>
                  </a:lnTo>
                  <a:lnTo>
                    <a:pt x="2697" y="272"/>
                  </a:lnTo>
                  <a:lnTo>
                    <a:pt x="2553" y="223"/>
                  </a:lnTo>
                  <a:lnTo>
                    <a:pt x="2389" y="178"/>
                  </a:lnTo>
                  <a:lnTo>
                    <a:pt x="2209" y="141"/>
                  </a:lnTo>
                  <a:lnTo>
                    <a:pt x="1914" y="95"/>
                  </a:lnTo>
                  <a:lnTo>
                    <a:pt x="1483" y="49"/>
                  </a:lnTo>
                  <a:lnTo>
                    <a:pt x="1038" y="21"/>
                  </a:lnTo>
                  <a:lnTo>
                    <a:pt x="598" y="6"/>
                  </a:lnTo>
                  <a:lnTo>
                    <a:pt x="186" y="0"/>
                  </a:lnTo>
                  <a:lnTo>
                    <a:pt x="0" y="1"/>
                  </a:lnTo>
                  <a:lnTo>
                    <a:pt x="0" y="6"/>
                  </a:lnTo>
                  <a:lnTo>
                    <a:pt x="186" y="6"/>
                  </a:lnTo>
                  <a:lnTo>
                    <a:pt x="598" y="10"/>
                  </a:lnTo>
                  <a:lnTo>
                    <a:pt x="1037" y="26"/>
                  </a:lnTo>
                  <a:lnTo>
                    <a:pt x="1482" y="55"/>
                  </a:lnTo>
                  <a:lnTo>
                    <a:pt x="1908" y="99"/>
                  </a:lnTo>
                  <a:lnTo>
                    <a:pt x="2202" y="147"/>
                  </a:lnTo>
                  <a:lnTo>
                    <a:pt x="2382" y="184"/>
                  </a:lnTo>
                  <a:lnTo>
                    <a:pt x="2543" y="227"/>
                  </a:lnTo>
                  <a:lnTo>
                    <a:pt x="2686" y="278"/>
                  </a:lnTo>
                  <a:lnTo>
                    <a:pt x="2807" y="334"/>
                  </a:lnTo>
                  <a:lnTo>
                    <a:pt x="2902" y="397"/>
                  </a:lnTo>
                  <a:lnTo>
                    <a:pt x="2938" y="432"/>
                  </a:lnTo>
                  <a:lnTo>
                    <a:pt x="2961" y="458"/>
                  </a:lnTo>
                  <a:lnTo>
                    <a:pt x="2994" y="507"/>
                  </a:lnTo>
                  <a:lnTo>
                    <a:pt x="3016" y="556"/>
                  </a:lnTo>
                  <a:lnTo>
                    <a:pt x="3024" y="602"/>
                  </a:lnTo>
                  <a:lnTo>
                    <a:pt x="3021" y="645"/>
                  </a:lnTo>
                  <a:lnTo>
                    <a:pt x="3008" y="688"/>
                  </a:lnTo>
                  <a:lnTo>
                    <a:pt x="2984" y="731"/>
                  </a:lnTo>
                  <a:lnTo>
                    <a:pt x="2951" y="772"/>
                  </a:lnTo>
                  <a:lnTo>
                    <a:pt x="2886" y="831"/>
                  </a:lnTo>
                  <a:lnTo>
                    <a:pt x="2771" y="907"/>
                  </a:lnTo>
                  <a:lnTo>
                    <a:pt x="2631" y="980"/>
                  </a:lnTo>
                  <a:lnTo>
                    <a:pt x="2474" y="1051"/>
                  </a:lnTo>
                  <a:lnTo>
                    <a:pt x="2215" y="1159"/>
                  </a:lnTo>
                  <a:lnTo>
                    <a:pt x="1858" y="1304"/>
                  </a:lnTo>
                  <a:lnTo>
                    <a:pt x="1612" y="1421"/>
                  </a:lnTo>
                  <a:lnTo>
                    <a:pt x="1466" y="1503"/>
                  </a:lnTo>
                  <a:lnTo>
                    <a:pt x="1344" y="1591"/>
                  </a:lnTo>
                  <a:lnTo>
                    <a:pt x="1270" y="1662"/>
                  </a:lnTo>
                  <a:lnTo>
                    <a:pt x="1233" y="1711"/>
                  </a:lnTo>
                  <a:lnTo>
                    <a:pt x="1217" y="1735"/>
                  </a:lnTo>
                  <a:lnTo>
                    <a:pt x="1201" y="1767"/>
                  </a:lnTo>
                  <a:lnTo>
                    <a:pt x="1191" y="1827"/>
                  </a:lnTo>
                  <a:lnTo>
                    <a:pt x="1207" y="1886"/>
                  </a:lnTo>
                  <a:lnTo>
                    <a:pt x="1247" y="1944"/>
                  </a:lnTo>
                  <a:lnTo>
                    <a:pt x="1309" y="2000"/>
                  </a:lnTo>
                  <a:lnTo>
                    <a:pt x="1394" y="2055"/>
                  </a:lnTo>
                  <a:lnTo>
                    <a:pt x="1498" y="2108"/>
                  </a:lnTo>
                  <a:lnTo>
                    <a:pt x="1622" y="2161"/>
                  </a:lnTo>
                  <a:lnTo>
                    <a:pt x="1835" y="2240"/>
                  </a:lnTo>
                  <a:lnTo>
                    <a:pt x="2176" y="2344"/>
                  </a:lnTo>
                  <a:lnTo>
                    <a:pt x="2775" y="2500"/>
                  </a:lnTo>
                  <a:lnTo>
                    <a:pt x="3691" y="2711"/>
                  </a:lnTo>
                  <a:lnTo>
                    <a:pt x="4413" y="2881"/>
                  </a:lnTo>
                  <a:lnTo>
                    <a:pt x="4889" y="3001"/>
                  </a:lnTo>
                  <a:lnTo>
                    <a:pt x="5349" y="3127"/>
                  </a:lnTo>
                  <a:lnTo>
                    <a:pt x="5782" y="3263"/>
                  </a:lnTo>
                  <a:lnTo>
                    <a:pt x="6082" y="3371"/>
                  </a:lnTo>
                  <a:lnTo>
                    <a:pt x="6268" y="3447"/>
                  </a:lnTo>
                  <a:lnTo>
                    <a:pt x="6442" y="3525"/>
                  </a:lnTo>
                  <a:lnTo>
                    <a:pt x="6600" y="3605"/>
                  </a:lnTo>
                  <a:lnTo>
                    <a:pt x="6674" y="3647"/>
                  </a:lnTo>
                  <a:lnTo>
                    <a:pt x="6782" y="3712"/>
                  </a:lnTo>
                  <a:lnTo>
                    <a:pt x="6979" y="3846"/>
                  </a:lnTo>
                  <a:lnTo>
                    <a:pt x="7155" y="3984"/>
                  </a:lnTo>
                  <a:lnTo>
                    <a:pt x="7307" y="4128"/>
                  </a:lnTo>
                  <a:lnTo>
                    <a:pt x="7438" y="4275"/>
                  </a:lnTo>
                  <a:lnTo>
                    <a:pt x="7546" y="4428"/>
                  </a:lnTo>
                  <a:lnTo>
                    <a:pt x="7636" y="4585"/>
                  </a:lnTo>
                  <a:lnTo>
                    <a:pt x="7702" y="4746"/>
                  </a:lnTo>
                  <a:lnTo>
                    <a:pt x="7749" y="4912"/>
                  </a:lnTo>
                  <a:lnTo>
                    <a:pt x="7777" y="5083"/>
                  </a:lnTo>
                  <a:lnTo>
                    <a:pt x="7784" y="5257"/>
                  </a:lnTo>
                  <a:lnTo>
                    <a:pt x="7773" y="5436"/>
                  </a:lnTo>
                  <a:lnTo>
                    <a:pt x="7742" y="5619"/>
                  </a:lnTo>
                  <a:lnTo>
                    <a:pt x="7693" y="5806"/>
                  </a:lnTo>
                  <a:lnTo>
                    <a:pt x="7626" y="5997"/>
                  </a:lnTo>
                  <a:lnTo>
                    <a:pt x="7542" y="6193"/>
                  </a:lnTo>
                  <a:lnTo>
                    <a:pt x="7493" y="6292"/>
                  </a:lnTo>
                  <a:lnTo>
                    <a:pt x="7699" y="6292"/>
                  </a:lnTo>
                  <a:lnTo>
                    <a:pt x="7699" y="629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rgbClr val="00394D"/>
                </a:solidFill>
              </a:endParaRPr>
            </a:p>
          </p:txBody>
        </p:sp>
      </p:grpSp>
      <p:grpSp>
        <p:nvGrpSpPr>
          <p:cNvPr id="21" name="Group 49"/>
          <p:cNvGrpSpPr/>
          <p:nvPr/>
        </p:nvGrpSpPr>
        <p:grpSpPr>
          <a:xfrm>
            <a:off x="5764051" y="321249"/>
            <a:ext cx="1633342" cy="2154821"/>
            <a:chOff x="7423151" y="2651124"/>
            <a:chExt cx="2788288" cy="3802211"/>
          </a:xfrm>
          <a:effectLst>
            <a:outerShdw blurRad="127000" dir="13500000" sy="23000" kx="1200000" algn="br" rotWithShape="0">
              <a:prstClr val="black">
                <a:alpha val="15000"/>
              </a:prstClr>
            </a:outerShdw>
          </a:effectLst>
        </p:grpSpPr>
        <p:sp>
          <p:nvSpPr>
            <p:cNvPr id="22" name="Freeform 1004"/>
            <p:cNvSpPr>
              <a:spLocks/>
            </p:cNvSpPr>
            <p:nvPr/>
          </p:nvSpPr>
          <p:spPr bwMode="auto">
            <a:xfrm>
              <a:off x="7423151" y="2651124"/>
              <a:ext cx="2788288" cy="3802211"/>
            </a:xfrm>
            <a:custGeom>
              <a:avLst/>
              <a:gdLst>
                <a:gd name="T0" fmla="*/ 703 w 1407"/>
                <a:gd name="T1" fmla="*/ 1921 h 1921"/>
                <a:gd name="T2" fmla="*/ 680 w 1407"/>
                <a:gd name="T3" fmla="*/ 1909 h 1921"/>
                <a:gd name="T4" fmla="*/ 630 w 1407"/>
                <a:gd name="T5" fmla="*/ 1879 h 1921"/>
                <a:gd name="T6" fmla="*/ 548 w 1407"/>
                <a:gd name="T7" fmla="*/ 1817 h 1921"/>
                <a:gd name="T8" fmla="*/ 431 w 1407"/>
                <a:gd name="T9" fmla="*/ 1703 h 1921"/>
                <a:gd name="T10" fmla="*/ 315 w 1407"/>
                <a:gd name="T11" fmla="*/ 1562 h 1921"/>
                <a:gd name="T12" fmla="*/ 206 w 1407"/>
                <a:gd name="T13" fmla="*/ 1396 h 1921"/>
                <a:gd name="T14" fmla="*/ 134 w 1407"/>
                <a:gd name="T15" fmla="*/ 1260 h 1921"/>
                <a:gd name="T16" fmla="*/ 93 w 1407"/>
                <a:gd name="T17" fmla="*/ 1164 h 1921"/>
                <a:gd name="T18" fmla="*/ 58 w 1407"/>
                <a:gd name="T19" fmla="*/ 1065 h 1921"/>
                <a:gd name="T20" fmla="*/ 31 w 1407"/>
                <a:gd name="T21" fmla="*/ 964 h 1921"/>
                <a:gd name="T22" fmla="*/ 11 w 1407"/>
                <a:gd name="T23" fmla="*/ 860 h 1921"/>
                <a:gd name="T24" fmla="*/ 1 w 1407"/>
                <a:gd name="T25" fmla="*/ 757 h 1921"/>
                <a:gd name="T26" fmla="*/ 0 w 1407"/>
                <a:gd name="T27" fmla="*/ 704 h 1921"/>
                <a:gd name="T28" fmla="*/ 0 w 1407"/>
                <a:gd name="T29" fmla="*/ 667 h 1921"/>
                <a:gd name="T30" fmla="*/ 7 w 1407"/>
                <a:gd name="T31" fmla="*/ 597 h 1921"/>
                <a:gd name="T32" fmla="*/ 22 w 1407"/>
                <a:gd name="T33" fmla="*/ 529 h 1921"/>
                <a:gd name="T34" fmla="*/ 42 w 1407"/>
                <a:gd name="T35" fmla="*/ 461 h 1921"/>
                <a:gd name="T36" fmla="*/ 68 w 1407"/>
                <a:gd name="T37" fmla="*/ 399 h 1921"/>
                <a:gd name="T38" fmla="*/ 101 w 1407"/>
                <a:gd name="T39" fmla="*/ 339 h 1921"/>
                <a:gd name="T40" fmla="*/ 140 w 1407"/>
                <a:gd name="T41" fmla="*/ 282 h 1921"/>
                <a:gd name="T42" fmla="*/ 182 w 1407"/>
                <a:gd name="T43" fmla="*/ 230 h 1921"/>
                <a:gd name="T44" fmla="*/ 230 w 1407"/>
                <a:gd name="T45" fmla="*/ 183 h 1921"/>
                <a:gd name="T46" fmla="*/ 282 w 1407"/>
                <a:gd name="T47" fmla="*/ 140 h 1921"/>
                <a:gd name="T48" fmla="*/ 338 w 1407"/>
                <a:gd name="T49" fmla="*/ 102 h 1921"/>
                <a:gd name="T50" fmla="*/ 399 w 1407"/>
                <a:gd name="T51" fmla="*/ 70 h 1921"/>
                <a:gd name="T52" fmla="*/ 461 w 1407"/>
                <a:gd name="T53" fmla="*/ 43 h 1921"/>
                <a:gd name="T54" fmla="*/ 527 w 1407"/>
                <a:gd name="T55" fmla="*/ 22 h 1921"/>
                <a:gd name="T56" fmla="*/ 596 w 1407"/>
                <a:gd name="T57" fmla="*/ 8 h 1921"/>
                <a:gd name="T58" fmla="*/ 667 w 1407"/>
                <a:gd name="T59" fmla="*/ 1 h 1921"/>
                <a:gd name="T60" fmla="*/ 703 w 1407"/>
                <a:gd name="T61" fmla="*/ 0 h 1921"/>
                <a:gd name="T62" fmla="*/ 740 w 1407"/>
                <a:gd name="T63" fmla="*/ 1 h 1921"/>
                <a:gd name="T64" fmla="*/ 811 w 1407"/>
                <a:gd name="T65" fmla="*/ 8 h 1921"/>
                <a:gd name="T66" fmla="*/ 880 w 1407"/>
                <a:gd name="T67" fmla="*/ 22 h 1921"/>
                <a:gd name="T68" fmla="*/ 946 w 1407"/>
                <a:gd name="T69" fmla="*/ 43 h 1921"/>
                <a:gd name="T70" fmla="*/ 1009 w 1407"/>
                <a:gd name="T71" fmla="*/ 70 h 1921"/>
                <a:gd name="T72" fmla="*/ 1069 w 1407"/>
                <a:gd name="T73" fmla="*/ 102 h 1921"/>
                <a:gd name="T74" fmla="*/ 1125 w 1407"/>
                <a:gd name="T75" fmla="*/ 140 h 1921"/>
                <a:gd name="T76" fmla="*/ 1177 w 1407"/>
                <a:gd name="T77" fmla="*/ 183 h 1921"/>
                <a:gd name="T78" fmla="*/ 1225 w 1407"/>
                <a:gd name="T79" fmla="*/ 230 h 1921"/>
                <a:gd name="T80" fmla="*/ 1267 w 1407"/>
                <a:gd name="T81" fmla="*/ 282 h 1921"/>
                <a:gd name="T82" fmla="*/ 1306 w 1407"/>
                <a:gd name="T83" fmla="*/ 339 h 1921"/>
                <a:gd name="T84" fmla="*/ 1339 w 1407"/>
                <a:gd name="T85" fmla="*/ 399 h 1921"/>
                <a:gd name="T86" fmla="*/ 1365 w 1407"/>
                <a:gd name="T87" fmla="*/ 461 h 1921"/>
                <a:gd name="T88" fmla="*/ 1385 w 1407"/>
                <a:gd name="T89" fmla="*/ 529 h 1921"/>
                <a:gd name="T90" fmla="*/ 1400 w 1407"/>
                <a:gd name="T91" fmla="*/ 597 h 1921"/>
                <a:gd name="T92" fmla="*/ 1407 w 1407"/>
                <a:gd name="T93" fmla="*/ 667 h 1921"/>
                <a:gd name="T94" fmla="*/ 1407 w 1407"/>
                <a:gd name="T95" fmla="*/ 704 h 1921"/>
                <a:gd name="T96" fmla="*/ 1407 w 1407"/>
                <a:gd name="T97" fmla="*/ 757 h 1921"/>
                <a:gd name="T98" fmla="*/ 1397 w 1407"/>
                <a:gd name="T99" fmla="*/ 860 h 1921"/>
                <a:gd name="T100" fmla="*/ 1378 w 1407"/>
                <a:gd name="T101" fmla="*/ 964 h 1921"/>
                <a:gd name="T102" fmla="*/ 1349 w 1407"/>
                <a:gd name="T103" fmla="*/ 1065 h 1921"/>
                <a:gd name="T104" fmla="*/ 1314 w 1407"/>
                <a:gd name="T105" fmla="*/ 1164 h 1921"/>
                <a:gd name="T106" fmla="*/ 1273 w 1407"/>
                <a:gd name="T107" fmla="*/ 1260 h 1921"/>
                <a:gd name="T108" fmla="*/ 1201 w 1407"/>
                <a:gd name="T109" fmla="*/ 1396 h 1921"/>
                <a:gd name="T110" fmla="*/ 1092 w 1407"/>
                <a:gd name="T111" fmla="*/ 1562 h 1921"/>
                <a:gd name="T112" fmla="*/ 976 w 1407"/>
                <a:gd name="T113" fmla="*/ 1703 h 1921"/>
                <a:gd name="T114" fmla="*/ 859 w 1407"/>
                <a:gd name="T115" fmla="*/ 1817 h 1921"/>
                <a:gd name="T116" fmla="*/ 777 w 1407"/>
                <a:gd name="T117" fmla="*/ 1879 h 1921"/>
                <a:gd name="T118" fmla="*/ 727 w 1407"/>
                <a:gd name="T119" fmla="*/ 1909 h 1921"/>
                <a:gd name="T120" fmla="*/ 703 w 1407"/>
                <a:gd name="T121" fmla="*/ 1921 h 1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7" h="1921">
                  <a:moveTo>
                    <a:pt x="703" y="1921"/>
                  </a:moveTo>
                  <a:lnTo>
                    <a:pt x="680" y="1909"/>
                  </a:lnTo>
                  <a:lnTo>
                    <a:pt x="630" y="1879"/>
                  </a:lnTo>
                  <a:lnTo>
                    <a:pt x="548" y="1817"/>
                  </a:lnTo>
                  <a:lnTo>
                    <a:pt x="431" y="1703"/>
                  </a:lnTo>
                  <a:lnTo>
                    <a:pt x="315" y="1562"/>
                  </a:lnTo>
                  <a:lnTo>
                    <a:pt x="206" y="1396"/>
                  </a:lnTo>
                  <a:lnTo>
                    <a:pt x="134" y="1260"/>
                  </a:lnTo>
                  <a:lnTo>
                    <a:pt x="93" y="1164"/>
                  </a:lnTo>
                  <a:lnTo>
                    <a:pt x="58" y="1065"/>
                  </a:lnTo>
                  <a:lnTo>
                    <a:pt x="31" y="964"/>
                  </a:lnTo>
                  <a:lnTo>
                    <a:pt x="11" y="860"/>
                  </a:lnTo>
                  <a:lnTo>
                    <a:pt x="1" y="757"/>
                  </a:lnTo>
                  <a:lnTo>
                    <a:pt x="0" y="704"/>
                  </a:lnTo>
                  <a:lnTo>
                    <a:pt x="0" y="667"/>
                  </a:lnTo>
                  <a:lnTo>
                    <a:pt x="7" y="597"/>
                  </a:lnTo>
                  <a:lnTo>
                    <a:pt x="22" y="529"/>
                  </a:lnTo>
                  <a:lnTo>
                    <a:pt x="42" y="461"/>
                  </a:lnTo>
                  <a:lnTo>
                    <a:pt x="68" y="399"/>
                  </a:lnTo>
                  <a:lnTo>
                    <a:pt x="101" y="339"/>
                  </a:lnTo>
                  <a:lnTo>
                    <a:pt x="140" y="282"/>
                  </a:lnTo>
                  <a:lnTo>
                    <a:pt x="182" y="230"/>
                  </a:lnTo>
                  <a:lnTo>
                    <a:pt x="230" y="183"/>
                  </a:lnTo>
                  <a:lnTo>
                    <a:pt x="282" y="140"/>
                  </a:lnTo>
                  <a:lnTo>
                    <a:pt x="338" y="102"/>
                  </a:lnTo>
                  <a:lnTo>
                    <a:pt x="399" y="70"/>
                  </a:lnTo>
                  <a:lnTo>
                    <a:pt x="461" y="43"/>
                  </a:lnTo>
                  <a:lnTo>
                    <a:pt x="527" y="22"/>
                  </a:lnTo>
                  <a:lnTo>
                    <a:pt x="596" y="8"/>
                  </a:lnTo>
                  <a:lnTo>
                    <a:pt x="667" y="1"/>
                  </a:lnTo>
                  <a:lnTo>
                    <a:pt x="703" y="0"/>
                  </a:lnTo>
                  <a:lnTo>
                    <a:pt x="740" y="1"/>
                  </a:lnTo>
                  <a:lnTo>
                    <a:pt x="811" y="8"/>
                  </a:lnTo>
                  <a:lnTo>
                    <a:pt x="880" y="22"/>
                  </a:lnTo>
                  <a:lnTo>
                    <a:pt x="946" y="43"/>
                  </a:lnTo>
                  <a:lnTo>
                    <a:pt x="1009" y="70"/>
                  </a:lnTo>
                  <a:lnTo>
                    <a:pt x="1069" y="102"/>
                  </a:lnTo>
                  <a:lnTo>
                    <a:pt x="1125" y="140"/>
                  </a:lnTo>
                  <a:lnTo>
                    <a:pt x="1177" y="183"/>
                  </a:lnTo>
                  <a:lnTo>
                    <a:pt x="1225" y="230"/>
                  </a:lnTo>
                  <a:lnTo>
                    <a:pt x="1267" y="282"/>
                  </a:lnTo>
                  <a:lnTo>
                    <a:pt x="1306" y="339"/>
                  </a:lnTo>
                  <a:lnTo>
                    <a:pt x="1339" y="399"/>
                  </a:lnTo>
                  <a:lnTo>
                    <a:pt x="1365" y="461"/>
                  </a:lnTo>
                  <a:lnTo>
                    <a:pt x="1385" y="529"/>
                  </a:lnTo>
                  <a:lnTo>
                    <a:pt x="1400" y="597"/>
                  </a:lnTo>
                  <a:lnTo>
                    <a:pt x="1407" y="667"/>
                  </a:lnTo>
                  <a:lnTo>
                    <a:pt x="1407" y="704"/>
                  </a:lnTo>
                  <a:lnTo>
                    <a:pt x="1407" y="757"/>
                  </a:lnTo>
                  <a:lnTo>
                    <a:pt x="1397" y="860"/>
                  </a:lnTo>
                  <a:lnTo>
                    <a:pt x="1378" y="964"/>
                  </a:lnTo>
                  <a:lnTo>
                    <a:pt x="1349" y="1065"/>
                  </a:lnTo>
                  <a:lnTo>
                    <a:pt x="1314" y="1164"/>
                  </a:lnTo>
                  <a:lnTo>
                    <a:pt x="1273" y="1260"/>
                  </a:lnTo>
                  <a:lnTo>
                    <a:pt x="1201" y="1396"/>
                  </a:lnTo>
                  <a:lnTo>
                    <a:pt x="1092" y="1562"/>
                  </a:lnTo>
                  <a:lnTo>
                    <a:pt x="976" y="1703"/>
                  </a:lnTo>
                  <a:lnTo>
                    <a:pt x="859" y="1817"/>
                  </a:lnTo>
                  <a:lnTo>
                    <a:pt x="777" y="1879"/>
                  </a:lnTo>
                  <a:lnTo>
                    <a:pt x="727" y="1909"/>
                  </a:lnTo>
                  <a:lnTo>
                    <a:pt x="703" y="1921"/>
                  </a:lnTo>
                  <a:close/>
                </a:path>
              </a:pathLst>
            </a:custGeom>
            <a:solidFill>
              <a:srgbClr val="297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rgbClr val="00394D"/>
                </a:solidFill>
              </a:endParaRPr>
            </a:p>
          </p:txBody>
        </p:sp>
        <p:sp>
          <p:nvSpPr>
            <p:cNvPr id="23" name="Freeform 1005"/>
            <p:cNvSpPr>
              <a:spLocks/>
            </p:cNvSpPr>
            <p:nvPr/>
          </p:nvSpPr>
          <p:spPr bwMode="auto">
            <a:xfrm>
              <a:off x="8817295" y="2651124"/>
              <a:ext cx="1394144" cy="3802211"/>
            </a:xfrm>
            <a:custGeom>
              <a:avLst/>
              <a:gdLst>
                <a:gd name="T0" fmla="*/ 0 w 704"/>
                <a:gd name="T1" fmla="*/ 0 h 1921"/>
                <a:gd name="T2" fmla="*/ 37 w 704"/>
                <a:gd name="T3" fmla="*/ 1 h 1921"/>
                <a:gd name="T4" fmla="*/ 108 w 704"/>
                <a:gd name="T5" fmla="*/ 8 h 1921"/>
                <a:gd name="T6" fmla="*/ 177 w 704"/>
                <a:gd name="T7" fmla="*/ 22 h 1921"/>
                <a:gd name="T8" fmla="*/ 243 w 704"/>
                <a:gd name="T9" fmla="*/ 43 h 1921"/>
                <a:gd name="T10" fmla="*/ 306 w 704"/>
                <a:gd name="T11" fmla="*/ 70 h 1921"/>
                <a:gd name="T12" fmla="*/ 366 w 704"/>
                <a:gd name="T13" fmla="*/ 102 h 1921"/>
                <a:gd name="T14" fmla="*/ 422 w 704"/>
                <a:gd name="T15" fmla="*/ 140 h 1921"/>
                <a:gd name="T16" fmla="*/ 474 w 704"/>
                <a:gd name="T17" fmla="*/ 183 h 1921"/>
                <a:gd name="T18" fmla="*/ 522 w 704"/>
                <a:gd name="T19" fmla="*/ 230 h 1921"/>
                <a:gd name="T20" fmla="*/ 564 w 704"/>
                <a:gd name="T21" fmla="*/ 282 h 1921"/>
                <a:gd name="T22" fmla="*/ 603 w 704"/>
                <a:gd name="T23" fmla="*/ 339 h 1921"/>
                <a:gd name="T24" fmla="*/ 636 w 704"/>
                <a:gd name="T25" fmla="*/ 399 h 1921"/>
                <a:gd name="T26" fmla="*/ 662 w 704"/>
                <a:gd name="T27" fmla="*/ 461 h 1921"/>
                <a:gd name="T28" fmla="*/ 682 w 704"/>
                <a:gd name="T29" fmla="*/ 529 h 1921"/>
                <a:gd name="T30" fmla="*/ 697 w 704"/>
                <a:gd name="T31" fmla="*/ 597 h 1921"/>
                <a:gd name="T32" fmla="*/ 704 w 704"/>
                <a:gd name="T33" fmla="*/ 667 h 1921"/>
                <a:gd name="T34" fmla="*/ 704 w 704"/>
                <a:gd name="T35" fmla="*/ 704 h 1921"/>
                <a:gd name="T36" fmla="*/ 704 w 704"/>
                <a:gd name="T37" fmla="*/ 757 h 1921"/>
                <a:gd name="T38" fmla="*/ 694 w 704"/>
                <a:gd name="T39" fmla="*/ 860 h 1921"/>
                <a:gd name="T40" fmla="*/ 675 w 704"/>
                <a:gd name="T41" fmla="*/ 964 h 1921"/>
                <a:gd name="T42" fmla="*/ 646 w 704"/>
                <a:gd name="T43" fmla="*/ 1065 h 1921"/>
                <a:gd name="T44" fmla="*/ 611 w 704"/>
                <a:gd name="T45" fmla="*/ 1164 h 1921"/>
                <a:gd name="T46" fmla="*/ 570 w 704"/>
                <a:gd name="T47" fmla="*/ 1260 h 1921"/>
                <a:gd name="T48" fmla="*/ 498 w 704"/>
                <a:gd name="T49" fmla="*/ 1396 h 1921"/>
                <a:gd name="T50" fmla="*/ 389 w 704"/>
                <a:gd name="T51" fmla="*/ 1562 h 1921"/>
                <a:gd name="T52" fmla="*/ 273 w 704"/>
                <a:gd name="T53" fmla="*/ 1703 h 1921"/>
                <a:gd name="T54" fmla="*/ 156 w 704"/>
                <a:gd name="T55" fmla="*/ 1817 h 1921"/>
                <a:gd name="T56" fmla="*/ 74 w 704"/>
                <a:gd name="T57" fmla="*/ 1879 h 1921"/>
                <a:gd name="T58" fmla="*/ 24 w 704"/>
                <a:gd name="T59" fmla="*/ 1909 h 1921"/>
                <a:gd name="T60" fmla="*/ 0 w 704"/>
                <a:gd name="T61" fmla="*/ 1921 h 1921"/>
                <a:gd name="T62" fmla="*/ 0 w 704"/>
                <a:gd name="T63" fmla="*/ 0 h 1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4" h="1921">
                  <a:moveTo>
                    <a:pt x="0" y="0"/>
                  </a:moveTo>
                  <a:lnTo>
                    <a:pt x="37" y="1"/>
                  </a:lnTo>
                  <a:lnTo>
                    <a:pt x="108" y="8"/>
                  </a:lnTo>
                  <a:lnTo>
                    <a:pt x="177" y="22"/>
                  </a:lnTo>
                  <a:lnTo>
                    <a:pt x="243" y="43"/>
                  </a:lnTo>
                  <a:lnTo>
                    <a:pt x="306" y="70"/>
                  </a:lnTo>
                  <a:lnTo>
                    <a:pt x="366" y="102"/>
                  </a:lnTo>
                  <a:lnTo>
                    <a:pt x="422" y="140"/>
                  </a:lnTo>
                  <a:lnTo>
                    <a:pt x="474" y="183"/>
                  </a:lnTo>
                  <a:lnTo>
                    <a:pt x="522" y="230"/>
                  </a:lnTo>
                  <a:lnTo>
                    <a:pt x="564" y="282"/>
                  </a:lnTo>
                  <a:lnTo>
                    <a:pt x="603" y="339"/>
                  </a:lnTo>
                  <a:lnTo>
                    <a:pt x="636" y="399"/>
                  </a:lnTo>
                  <a:lnTo>
                    <a:pt x="662" y="461"/>
                  </a:lnTo>
                  <a:lnTo>
                    <a:pt x="682" y="529"/>
                  </a:lnTo>
                  <a:lnTo>
                    <a:pt x="697" y="597"/>
                  </a:lnTo>
                  <a:lnTo>
                    <a:pt x="704" y="667"/>
                  </a:lnTo>
                  <a:lnTo>
                    <a:pt x="704" y="704"/>
                  </a:lnTo>
                  <a:lnTo>
                    <a:pt x="704" y="757"/>
                  </a:lnTo>
                  <a:lnTo>
                    <a:pt x="694" y="860"/>
                  </a:lnTo>
                  <a:lnTo>
                    <a:pt x="675" y="964"/>
                  </a:lnTo>
                  <a:lnTo>
                    <a:pt x="646" y="1065"/>
                  </a:lnTo>
                  <a:lnTo>
                    <a:pt x="611" y="1164"/>
                  </a:lnTo>
                  <a:lnTo>
                    <a:pt x="570" y="1260"/>
                  </a:lnTo>
                  <a:lnTo>
                    <a:pt x="498" y="1396"/>
                  </a:lnTo>
                  <a:lnTo>
                    <a:pt x="389" y="1562"/>
                  </a:lnTo>
                  <a:lnTo>
                    <a:pt x="273" y="1703"/>
                  </a:lnTo>
                  <a:lnTo>
                    <a:pt x="156" y="1817"/>
                  </a:lnTo>
                  <a:lnTo>
                    <a:pt x="74" y="1879"/>
                  </a:lnTo>
                  <a:lnTo>
                    <a:pt x="24" y="1909"/>
                  </a:lnTo>
                  <a:lnTo>
                    <a:pt x="0" y="1921"/>
                  </a:lnTo>
                  <a:lnTo>
                    <a:pt x="0" y="0"/>
                  </a:lnTo>
                  <a:close/>
                </a:path>
              </a:pathLst>
            </a:custGeom>
            <a:solidFill>
              <a:schemeClr val="bg1">
                <a:alpha val="30000"/>
              </a:schemeClr>
            </a:solidFill>
            <a:ln>
              <a:noFill/>
            </a:ln>
          </p:spPr>
          <p:txBody>
            <a:bodyPr vert="horz" wrap="square" lIns="68580" tIns="34290" rIns="68580" bIns="34290" numCol="1" anchor="t" anchorCtr="0" compatLnSpc="1">
              <a:prstTxWarp prst="textNoShape">
                <a:avLst/>
              </a:prstTxWarp>
            </a:bodyPr>
            <a:lstStyle/>
            <a:p>
              <a:endParaRPr lang="en-US" sz="1350">
                <a:solidFill>
                  <a:srgbClr val="00394D"/>
                </a:solidFill>
              </a:endParaRPr>
            </a:p>
          </p:txBody>
        </p:sp>
        <p:sp>
          <p:nvSpPr>
            <p:cNvPr id="24" name="Freeform 1006"/>
            <p:cNvSpPr>
              <a:spLocks/>
            </p:cNvSpPr>
            <p:nvPr/>
          </p:nvSpPr>
          <p:spPr bwMode="auto">
            <a:xfrm>
              <a:off x="7668708" y="2904605"/>
              <a:ext cx="2289250" cy="22892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90" rIns="0" bIns="34290" numCol="1" anchor="ctr" anchorCtr="0" compatLnSpc="1">
              <a:prstTxWarp prst="textNoShape">
                <a:avLst/>
              </a:prstTxWarp>
            </a:bodyPr>
            <a:lstStyle/>
            <a:p>
              <a:pPr algn="ctr"/>
              <a:r>
                <a:rPr lang="en-US" sz="1600" b="1" dirty="0" smtClean="0">
                  <a:solidFill>
                    <a:srgbClr val="297FB8"/>
                  </a:solidFill>
                  <a:latin typeface="Open Sans" panose="020B0606030504020204" pitchFamily="34" charset="0"/>
                  <a:ea typeface="Open Sans" panose="020B0606030504020204" pitchFamily="34" charset="0"/>
                  <a:cs typeface="Open Sans" panose="020B0606030504020204" pitchFamily="34" charset="0"/>
                </a:rPr>
                <a:t>2018</a:t>
              </a:r>
            </a:p>
            <a:p>
              <a:pPr algn="ctr"/>
              <a:r>
                <a:rPr lang="en-US" sz="1600" b="1" dirty="0" smtClean="0">
                  <a:solidFill>
                    <a:srgbClr val="297FB8"/>
                  </a:solidFill>
                  <a:latin typeface="Open Sans" panose="020B0606030504020204" pitchFamily="34" charset="0"/>
                  <a:ea typeface="Open Sans" panose="020B0606030504020204" pitchFamily="34" charset="0"/>
                  <a:cs typeface="Open Sans" panose="020B0606030504020204" pitchFamily="34" charset="0"/>
                </a:rPr>
                <a:t>Next Gen API-</a:t>
              </a:r>
              <a:r>
                <a:rPr lang="en-US" sz="1600" b="1" dirty="0" err="1" smtClean="0">
                  <a:solidFill>
                    <a:srgbClr val="297FB8"/>
                  </a:solidFill>
                  <a:latin typeface="Open Sans" panose="020B0606030504020204" pitchFamily="34" charset="0"/>
                  <a:ea typeface="Open Sans" panose="020B0606030504020204" pitchFamily="34" charset="0"/>
                  <a:cs typeface="Open Sans" panose="020B0606030504020204" pitchFamily="34" charset="0"/>
                </a:rPr>
                <a:t>Plattform</a:t>
              </a:r>
              <a:endParaRPr lang="en-US" sz="1600" b="1" dirty="0">
                <a:solidFill>
                  <a:srgbClr val="297FB8"/>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5" name="Group 53"/>
          <p:cNvGrpSpPr/>
          <p:nvPr/>
        </p:nvGrpSpPr>
        <p:grpSpPr>
          <a:xfrm>
            <a:off x="3541855" y="464904"/>
            <a:ext cx="1705709" cy="2298847"/>
            <a:chOff x="7423151" y="2651124"/>
            <a:chExt cx="2788293" cy="3802211"/>
          </a:xfrm>
          <a:effectLst>
            <a:outerShdw blurRad="127000" dir="13500000" sy="23000" kx="1200000" algn="br" rotWithShape="0">
              <a:prstClr val="black">
                <a:alpha val="15000"/>
              </a:prstClr>
            </a:outerShdw>
          </a:effectLst>
        </p:grpSpPr>
        <p:sp>
          <p:nvSpPr>
            <p:cNvPr id="26" name="Freeform 1004"/>
            <p:cNvSpPr>
              <a:spLocks/>
            </p:cNvSpPr>
            <p:nvPr/>
          </p:nvSpPr>
          <p:spPr bwMode="auto">
            <a:xfrm>
              <a:off x="7423151" y="2651124"/>
              <a:ext cx="2788288" cy="3802211"/>
            </a:xfrm>
            <a:custGeom>
              <a:avLst/>
              <a:gdLst>
                <a:gd name="T0" fmla="*/ 703 w 1407"/>
                <a:gd name="T1" fmla="*/ 1921 h 1921"/>
                <a:gd name="T2" fmla="*/ 680 w 1407"/>
                <a:gd name="T3" fmla="*/ 1909 h 1921"/>
                <a:gd name="T4" fmla="*/ 630 w 1407"/>
                <a:gd name="T5" fmla="*/ 1879 h 1921"/>
                <a:gd name="T6" fmla="*/ 548 w 1407"/>
                <a:gd name="T7" fmla="*/ 1817 h 1921"/>
                <a:gd name="T8" fmla="*/ 431 w 1407"/>
                <a:gd name="T9" fmla="*/ 1703 h 1921"/>
                <a:gd name="T10" fmla="*/ 315 w 1407"/>
                <a:gd name="T11" fmla="*/ 1562 h 1921"/>
                <a:gd name="T12" fmla="*/ 206 w 1407"/>
                <a:gd name="T13" fmla="*/ 1396 h 1921"/>
                <a:gd name="T14" fmla="*/ 134 w 1407"/>
                <a:gd name="T15" fmla="*/ 1260 h 1921"/>
                <a:gd name="T16" fmla="*/ 93 w 1407"/>
                <a:gd name="T17" fmla="*/ 1164 h 1921"/>
                <a:gd name="T18" fmla="*/ 58 w 1407"/>
                <a:gd name="T19" fmla="*/ 1065 h 1921"/>
                <a:gd name="T20" fmla="*/ 31 w 1407"/>
                <a:gd name="T21" fmla="*/ 964 h 1921"/>
                <a:gd name="T22" fmla="*/ 11 w 1407"/>
                <a:gd name="T23" fmla="*/ 860 h 1921"/>
                <a:gd name="T24" fmla="*/ 1 w 1407"/>
                <a:gd name="T25" fmla="*/ 757 h 1921"/>
                <a:gd name="T26" fmla="*/ 0 w 1407"/>
                <a:gd name="T27" fmla="*/ 704 h 1921"/>
                <a:gd name="T28" fmla="*/ 0 w 1407"/>
                <a:gd name="T29" fmla="*/ 667 h 1921"/>
                <a:gd name="T30" fmla="*/ 7 w 1407"/>
                <a:gd name="T31" fmla="*/ 597 h 1921"/>
                <a:gd name="T32" fmla="*/ 22 w 1407"/>
                <a:gd name="T33" fmla="*/ 529 h 1921"/>
                <a:gd name="T34" fmla="*/ 42 w 1407"/>
                <a:gd name="T35" fmla="*/ 461 h 1921"/>
                <a:gd name="T36" fmla="*/ 68 w 1407"/>
                <a:gd name="T37" fmla="*/ 399 h 1921"/>
                <a:gd name="T38" fmla="*/ 101 w 1407"/>
                <a:gd name="T39" fmla="*/ 339 h 1921"/>
                <a:gd name="T40" fmla="*/ 140 w 1407"/>
                <a:gd name="T41" fmla="*/ 282 h 1921"/>
                <a:gd name="T42" fmla="*/ 182 w 1407"/>
                <a:gd name="T43" fmla="*/ 230 h 1921"/>
                <a:gd name="T44" fmla="*/ 230 w 1407"/>
                <a:gd name="T45" fmla="*/ 183 h 1921"/>
                <a:gd name="T46" fmla="*/ 282 w 1407"/>
                <a:gd name="T47" fmla="*/ 140 h 1921"/>
                <a:gd name="T48" fmla="*/ 338 w 1407"/>
                <a:gd name="T49" fmla="*/ 102 h 1921"/>
                <a:gd name="T50" fmla="*/ 399 w 1407"/>
                <a:gd name="T51" fmla="*/ 70 h 1921"/>
                <a:gd name="T52" fmla="*/ 461 w 1407"/>
                <a:gd name="T53" fmla="*/ 43 h 1921"/>
                <a:gd name="T54" fmla="*/ 527 w 1407"/>
                <a:gd name="T55" fmla="*/ 22 h 1921"/>
                <a:gd name="T56" fmla="*/ 596 w 1407"/>
                <a:gd name="T57" fmla="*/ 8 h 1921"/>
                <a:gd name="T58" fmla="*/ 667 w 1407"/>
                <a:gd name="T59" fmla="*/ 1 h 1921"/>
                <a:gd name="T60" fmla="*/ 703 w 1407"/>
                <a:gd name="T61" fmla="*/ 0 h 1921"/>
                <a:gd name="T62" fmla="*/ 740 w 1407"/>
                <a:gd name="T63" fmla="*/ 1 h 1921"/>
                <a:gd name="T64" fmla="*/ 811 w 1407"/>
                <a:gd name="T65" fmla="*/ 8 h 1921"/>
                <a:gd name="T66" fmla="*/ 880 w 1407"/>
                <a:gd name="T67" fmla="*/ 22 h 1921"/>
                <a:gd name="T68" fmla="*/ 946 w 1407"/>
                <a:gd name="T69" fmla="*/ 43 h 1921"/>
                <a:gd name="T70" fmla="*/ 1009 w 1407"/>
                <a:gd name="T71" fmla="*/ 70 h 1921"/>
                <a:gd name="T72" fmla="*/ 1069 w 1407"/>
                <a:gd name="T73" fmla="*/ 102 h 1921"/>
                <a:gd name="T74" fmla="*/ 1125 w 1407"/>
                <a:gd name="T75" fmla="*/ 140 h 1921"/>
                <a:gd name="T76" fmla="*/ 1177 w 1407"/>
                <a:gd name="T77" fmla="*/ 183 h 1921"/>
                <a:gd name="T78" fmla="*/ 1225 w 1407"/>
                <a:gd name="T79" fmla="*/ 230 h 1921"/>
                <a:gd name="T80" fmla="*/ 1267 w 1407"/>
                <a:gd name="T81" fmla="*/ 282 h 1921"/>
                <a:gd name="T82" fmla="*/ 1306 w 1407"/>
                <a:gd name="T83" fmla="*/ 339 h 1921"/>
                <a:gd name="T84" fmla="*/ 1339 w 1407"/>
                <a:gd name="T85" fmla="*/ 399 h 1921"/>
                <a:gd name="T86" fmla="*/ 1365 w 1407"/>
                <a:gd name="T87" fmla="*/ 461 h 1921"/>
                <a:gd name="T88" fmla="*/ 1385 w 1407"/>
                <a:gd name="T89" fmla="*/ 529 h 1921"/>
                <a:gd name="T90" fmla="*/ 1400 w 1407"/>
                <a:gd name="T91" fmla="*/ 597 h 1921"/>
                <a:gd name="T92" fmla="*/ 1407 w 1407"/>
                <a:gd name="T93" fmla="*/ 667 h 1921"/>
                <a:gd name="T94" fmla="*/ 1407 w 1407"/>
                <a:gd name="T95" fmla="*/ 704 h 1921"/>
                <a:gd name="T96" fmla="*/ 1407 w 1407"/>
                <a:gd name="T97" fmla="*/ 757 h 1921"/>
                <a:gd name="T98" fmla="*/ 1397 w 1407"/>
                <a:gd name="T99" fmla="*/ 860 h 1921"/>
                <a:gd name="T100" fmla="*/ 1378 w 1407"/>
                <a:gd name="T101" fmla="*/ 964 h 1921"/>
                <a:gd name="T102" fmla="*/ 1349 w 1407"/>
                <a:gd name="T103" fmla="*/ 1065 h 1921"/>
                <a:gd name="T104" fmla="*/ 1314 w 1407"/>
                <a:gd name="T105" fmla="*/ 1164 h 1921"/>
                <a:gd name="T106" fmla="*/ 1273 w 1407"/>
                <a:gd name="T107" fmla="*/ 1260 h 1921"/>
                <a:gd name="T108" fmla="*/ 1201 w 1407"/>
                <a:gd name="T109" fmla="*/ 1396 h 1921"/>
                <a:gd name="T110" fmla="*/ 1092 w 1407"/>
                <a:gd name="T111" fmla="*/ 1562 h 1921"/>
                <a:gd name="T112" fmla="*/ 976 w 1407"/>
                <a:gd name="T113" fmla="*/ 1703 h 1921"/>
                <a:gd name="T114" fmla="*/ 859 w 1407"/>
                <a:gd name="T115" fmla="*/ 1817 h 1921"/>
                <a:gd name="T116" fmla="*/ 777 w 1407"/>
                <a:gd name="T117" fmla="*/ 1879 h 1921"/>
                <a:gd name="T118" fmla="*/ 727 w 1407"/>
                <a:gd name="T119" fmla="*/ 1909 h 1921"/>
                <a:gd name="T120" fmla="*/ 703 w 1407"/>
                <a:gd name="T121" fmla="*/ 1921 h 1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7" h="1921">
                  <a:moveTo>
                    <a:pt x="703" y="1921"/>
                  </a:moveTo>
                  <a:lnTo>
                    <a:pt x="680" y="1909"/>
                  </a:lnTo>
                  <a:lnTo>
                    <a:pt x="630" y="1879"/>
                  </a:lnTo>
                  <a:lnTo>
                    <a:pt x="548" y="1817"/>
                  </a:lnTo>
                  <a:lnTo>
                    <a:pt x="431" y="1703"/>
                  </a:lnTo>
                  <a:lnTo>
                    <a:pt x="315" y="1562"/>
                  </a:lnTo>
                  <a:lnTo>
                    <a:pt x="206" y="1396"/>
                  </a:lnTo>
                  <a:lnTo>
                    <a:pt x="134" y="1260"/>
                  </a:lnTo>
                  <a:lnTo>
                    <a:pt x="93" y="1164"/>
                  </a:lnTo>
                  <a:lnTo>
                    <a:pt x="58" y="1065"/>
                  </a:lnTo>
                  <a:lnTo>
                    <a:pt x="31" y="964"/>
                  </a:lnTo>
                  <a:lnTo>
                    <a:pt x="11" y="860"/>
                  </a:lnTo>
                  <a:lnTo>
                    <a:pt x="1" y="757"/>
                  </a:lnTo>
                  <a:lnTo>
                    <a:pt x="0" y="704"/>
                  </a:lnTo>
                  <a:lnTo>
                    <a:pt x="0" y="667"/>
                  </a:lnTo>
                  <a:lnTo>
                    <a:pt x="7" y="597"/>
                  </a:lnTo>
                  <a:lnTo>
                    <a:pt x="22" y="529"/>
                  </a:lnTo>
                  <a:lnTo>
                    <a:pt x="42" y="461"/>
                  </a:lnTo>
                  <a:lnTo>
                    <a:pt x="68" y="399"/>
                  </a:lnTo>
                  <a:lnTo>
                    <a:pt x="101" y="339"/>
                  </a:lnTo>
                  <a:lnTo>
                    <a:pt x="140" y="282"/>
                  </a:lnTo>
                  <a:lnTo>
                    <a:pt x="182" y="230"/>
                  </a:lnTo>
                  <a:lnTo>
                    <a:pt x="230" y="183"/>
                  </a:lnTo>
                  <a:lnTo>
                    <a:pt x="282" y="140"/>
                  </a:lnTo>
                  <a:lnTo>
                    <a:pt x="338" y="102"/>
                  </a:lnTo>
                  <a:lnTo>
                    <a:pt x="399" y="70"/>
                  </a:lnTo>
                  <a:lnTo>
                    <a:pt x="461" y="43"/>
                  </a:lnTo>
                  <a:lnTo>
                    <a:pt x="527" y="22"/>
                  </a:lnTo>
                  <a:lnTo>
                    <a:pt x="596" y="8"/>
                  </a:lnTo>
                  <a:lnTo>
                    <a:pt x="667" y="1"/>
                  </a:lnTo>
                  <a:lnTo>
                    <a:pt x="703" y="0"/>
                  </a:lnTo>
                  <a:lnTo>
                    <a:pt x="740" y="1"/>
                  </a:lnTo>
                  <a:lnTo>
                    <a:pt x="811" y="8"/>
                  </a:lnTo>
                  <a:lnTo>
                    <a:pt x="880" y="22"/>
                  </a:lnTo>
                  <a:lnTo>
                    <a:pt x="946" y="43"/>
                  </a:lnTo>
                  <a:lnTo>
                    <a:pt x="1009" y="70"/>
                  </a:lnTo>
                  <a:lnTo>
                    <a:pt x="1069" y="102"/>
                  </a:lnTo>
                  <a:lnTo>
                    <a:pt x="1125" y="140"/>
                  </a:lnTo>
                  <a:lnTo>
                    <a:pt x="1177" y="183"/>
                  </a:lnTo>
                  <a:lnTo>
                    <a:pt x="1225" y="230"/>
                  </a:lnTo>
                  <a:lnTo>
                    <a:pt x="1267" y="282"/>
                  </a:lnTo>
                  <a:lnTo>
                    <a:pt x="1306" y="339"/>
                  </a:lnTo>
                  <a:lnTo>
                    <a:pt x="1339" y="399"/>
                  </a:lnTo>
                  <a:lnTo>
                    <a:pt x="1365" y="461"/>
                  </a:lnTo>
                  <a:lnTo>
                    <a:pt x="1385" y="529"/>
                  </a:lnTo>
                  <a:lnTo>
                    <a:pt x="1400" y="597"/>
                  </a:lnTo>
                  <a:lnTo>
                    <a:pt x="1407" y="667"/>
                  </a:lnTo>
                  <a:lnTo>
                    <a:pt x="1407" y="704"/>
                  </a:lnTo>
                  <a:lnTo>
                    <a:pt x="1407" y="757"/>
                  </a:lnTo>
                  <a:lnTo>
                    <a:pt x="1397" y="860"/>
                  </a:lnTo>
                  <a:lnTo>
                    <a:pt x="1378" y="964"/>
                  </a:lnTo>
                  <a:lnTo>
                    <a:pt x="1349" y="1065"/>
                  </a:lnTo>
                  <a:lnTo>
                    <a:pt x="1314" y="1164"/>
                  </a:lnTo>
                  <a:lnTo>
                    <a:pt x="1273" y="1260"/>
                  </a:lnTo>
                  <a:lnTo>
                    <a:pt x="1201" y="1396"/>
                  </a:lnTo>
                  <a:lnTo>
                    <a:pt x="1092" y="1562"/>
                  </a:lnTo>
                  <a:lnTo>
                    <a:pt x="976" y="1703"/>
                  </a:lnTo>
                  <a:lnTo>
                    <a:pt x="859" y="1817"/>
                  </a:lnTo>
                  <a:lnTo>
                    <a:pt x="777" y="1879"/>
                  </a:lnTo>
                  <a:lnTo>
                    <a:pt x="727" y="1909"/>
                  </a:lnTo>
                  <a:lnTo>
                    <a:pt x="703" y="1921"/>
                  </a:lnTo>
                  <a:close/>
                </a:path>
              </a:pathLst>
            </a:custGeom>
            <a:solidFill>
              <a:srgbClr val="8D44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rgbClr val="00394D"/>
                </a:solidFill>
              </a:endParaRPr>
            </a:p>
          </p:txBody>
        </p:sp>
        <p:sp>
          <p:nvSpPr>
            <p:cNvPr id="27" name="Freeform 1005"/>
            <p:cNvSpPr>
              <a:spLocks/>
            </p:cNvSpPr>
            <p:nvPr/>
          </p:nvSpPr>
          <p:spPr bwMode="auto">
            <a:xfrm>
              <a:off x="8817299" y="2651124"/>
              <a:ext cx="1394145" cy="3802211"/>
            </a:xfrm>
            <a:custGeom>
              <a:avLst/>
              <a:gdLst>
                <a:gd name="T0" fmla="*/ 0 w 704"/>
                <a:gd name="T1" fmla="*/ 0 h 1921"/>
                <a:gd name="T2" fmla="*/ 37 w 704"/>
                <a:gd name="T3" fmla="*/ 1 h 1921"/>
                <a:gd name="T4" fmla="*/ 108 w 704"/>
                <a:gd name="T5" fmla="*/ 8 h 1921"/>
                <a:gd name="T6" fmla="*/ 177 w 704"/>
                <a:gd name="T7" fmla="*/ 22 h 1921"/>
                <a:gd name="T8" fmla="*/ 243 w 704"/>
                <a:gd name="T9" fmla="*/ 43 h 1921"/>
                <a:gd name="T10" fmla="*/ 306 w 704"/>
                <a:gd name="T11" fmla="*/ 70 h 1921"/>
                <a:gd name="T12" fmla="*/ 366 w 704"/>
                <a:gd name="T13" fmla="*/ 102 h 1921"/>
                <a:gd name="T14" fmla="*/ 422 w 704"/>
                <a:gd name="T15" fmla="*/ 140 h 1921"/>
                <a:gd name="T16" fmla="*/ 474 w 704"/>
                <a:gd name="T17" fmla="*/ 183 h 1921"/>
                <a:gd name="T18" fmla="*/ 522 w 704"/>
                <a:gd name="T19" fmla="*/ 230 h 1921"/>
                <a:gd name="T20" fmla="*/ 564 w 704"/>
                <a:gd name="T21" fmla="*/ 282 h 1921"/>
                <a:gd name="T22" fmla="*/ 603 w 704"/>
                <a:gd name="T23" fmla="*/ 339 h 1921"/>
                <a:gd name="T24" fmla="*/ 636 w 704"/>
                <a:gd name="T25" fmla="*/ 399 h 1921"/>
                <a:gd name="T26" fmla="*/ 662 w 704"/>
                <a:gd name="T27" fmla="*/ 461 h 1921"/>
                <a:gd name="T28" fmla="*/ 682 w 704"/>
                <a:gd name="T29" fmla="*/ 529 h 1921"/>
                <a:gd name="T30" fmla="*/ 697 w 704"/>
                <a:gd name="T31" fmla="*/ 597 h 1921"/>
                <a:gd name="T32" fmla="*/ 704 w 704"/>
                <a:gd name="T33" fmla="*/ 667 h 1921"/>
                <a:gd name="T34" fmla="*/ 704 w 704"/>
                <a:gd name="T35" fmla="*/ 704 h 1921"/>
                <a:gd name="T36" fmla="*/ 704 w 704"/>
                <a:gd name="T37" fmla="*/ 757 h 1921"/>
                <a:gd name="T38" fmla="*/ 694 w 704"/>
                <a:gd name="T39" fmla="*/ 860 h 1921"/>
                <a:gd name="T40" fmla="*/ 675 w 704"/>
                <a:gd name="T41" fmla="*/ 964 h 1921"/>
                <a:gd name="T42" fmla="*/ 646 w 704"/>
                <a:gd name="T43" fmla="*/ 1065 h 1921"/>
                <a:gd name="T44" fmla="*/ 611 w 704"/>
                <a:gd name="T45" fmla="*/ 1164 h 1921"/>
                <a:gd name="T46" fmla="*/ 570 w 704"/>
                <a:gd name="T47" fmla="*/ 1260 h 1921"/>
                <a:gd name="T48" fmla="*/ 498 w 704"/>
                <a:gd name="T49" fmla="*/ 1396 h 1921"/>
                <a:gd name="T50" fmla="*/ 389 w 704"/>
                <a:gd name="T51" fmla="*/ 1562 h 1921"/>
                <a:gd name="T52" fmla="*/ 273 w 704"/>
                <a:gd name="T53" fmla="*/ 1703 h 1921"/>
                <a:gd name="T54" fmla="*/ 156 w 704"/>
                <a:gd name="T55" fmla="*/ 1817 h 1921"/>
                <a:gd name="T56" fmla="*/ 74 w 704"/>
                <a:gd name="T57" fmla="*/ 1879 h 1921"/>
                <a:gd name="T58" fmla="*/ 24 w 704"/>
                <a:gd name="T59" fmla="*/ 1909 h 1921"/>
                <a:gd name="T60" fmla="*/ 0 w 704"/>
                <a:gd name="T61" fmla="*/ 1921 h 1921"/>
                <a:gd name="T62" fmla="*/ 0 w 704"/>
                <a:gd name="T63" fmla="*/ 0 h 1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4" h="1921">
                  <a:moveTo>
                    <a:pt x="0" y="0"/>
                  </a:moveTo>
                  <a:lnTo>
                    <a:pt x="37" y="1"/>
                  </a:lnTo>
                  <a:lnTo>
                    <a:pt x="108" y="8"/>
                  </a:lnTo>
                  <a:lnTo>
                    <a:pt x="177" y="22"/>
                  </a:lnTo>
                  <a:lnTo>
                    <a:pt x="243" y="43"/>
                  </a:lnTo>
                  <a:lnTo>
                    <a:pt x="306" y="70"/>
                  </a:lnTo>
                  <a:lnTo>
                    <a:pt x="366" y="102"/>
                  </a:lnTo>
                  <a:lnTo>
                    <a:pt x="422" y="140"/>
                  </a:lnTo>
                  <a:lnTo>
                    <a:pt x="474" y="183"/>
                  </a:lnTo>
                  <a:lnTo>
                    <a:pt x="522" y="230"/>
                  </a:lnTo>
                  <a:lnTo>
                    <a:pt x="564" y="282"/>
                  </a:lnTo>
                  <a:lnTo>
                    <a:pt x="603" y="339"/>
                  </a:lnTo>
                  <a:lnTo>
                    <a:pt x="636" y="399"/>
                  </a:lnTo>
                  <a:lnTo>
                    <a:pt x="662" y="461"/>
                  </a:lnTo>
                  <a:lnTo>
                    <a:pt x="682" y="529"/>
                  </a:lnTo>
                  <a:lnTo>
                    <a:pt x="697" y="597"/>
                  </a:lnTo>
                  <a:lnTo>
                    <a:pt x="704" y="667"/>
                  </a:lnTo>
                  <a:lnTo>
                    <a:pt x="704" y="704"/>
                  </a:lnTo>
                  <a:lnTo>
                    <a:pt x="704" y="757"/>
                  </a:lnTo>
                  <a:lnTo>
                    <a:pt x="694" y="860"/>
                  </a:lnTo>
                  <a:lnTo>
                    <a:pt x="675" y="964"/>
                  </a:lnTo>
                  <a:lnTo>
                    <a:pt x="646" y="1065"/>
                  </a:lnTo>
                  <a:lnTo>
                    <a:pt x="611" y="1164"/>
                  </a:lnTo>
                  <a:lnTo>
                    <a:pt x="570" y="1260"/>
                  </a:lnTo>
                  <a:lnTo>
                    <a:pt x="498" y="1396"/>
                  </a:lnTo>
                  <a:lnTo>
                    <a:pt x="389" y="1562"/>
                  </a:lnTo>
                  <a:lnTo>
                    <a:pt x="273" y="1703"/>
                  </a:lnTo>
                  <a:lnTo>
                    <a:pt x="156" y="1817"/>
                  </a:lnTo>
                  <a:lnTo>
                    <a:pt x="74" y="1879"/>
                  </a:lnTo>
                  <a:lnTo>
                    <a:pt x="24" y="1909"/>
                  </a:lnTo>
                  <a:lnTo>
                    <a:pt x="0" y="1921"/>
                  </a:lnTo>
                  <a:lnTo>
                    <a:pt x="0" y="0"/>
                  </a:lnTo>
                  <a:close/>
                </a:path>
              </a:pathLst>
            </a:custGeom>
            <a:solidFill>
              <a:schemeClr val="bg1">
                <a:alpha val="30000"/>
              </a:schemeClr>
            </a:solidFill>
            <a:ln>
              <a:noFill/>
            </a:ln>
          </p:spPr>
          <p:txBody>
            <a:bodyPr vert="horz" wrap="square" lIns="68580" tIns="34290" rIns="68580" bIns="34290" numCol="1" anchor="t" anchorCtr="0" compatLnSpc="1">
              <a:prstTxWarp prst="textNoShape">
                <a:avLst/>
              </a:prstTxWarp>
            </a:bodyPr>
            <a:lstStyle/>
            <a:p>
              <a:endParaRPr lang="en-US" sz="1350">
                <a:solidFill>
                  <a:srgbClr val="00394D"/>
                </a:solidFill>
              </a:endParaRPr>
            </a:p>
          </p:txBody>
        </p:sp>
        <p:sp>
          <p:nvSpPr>
            <p:cNvPr id="28" name="Freeform 1006"/>
            <p:cNvSpPr>
              <a:spLocks/>
            </p:cNvSpPr>
            <p:nvPr/>
          </p:nvSpPr>
          <p:spPr bwMode="auto">
            <a:xfrm>
              <a:off x="7668708" y="2904605"/>
              <a:ext cx="2289250" cy="22892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90" rIns="0" bIns="34290" numCol="1" anchor="ctr" anchorCtr="0" compatLnSpc="1">
              <a:prstTxWarp prst="textNoShape">
                <a:avLst/>
              </a:prstTxWarp>
            </a:bodyPr>
            <a:lstStyle/>
            <a:p>
              <a:pPr algn="ctr"/>
              <a:r>
                <a:rPr lang="en-US" sz="1600" b="1" dirty="0" smtClean="0">
                  <a:solidFill>
                    <a:srgbClr val="8D44AD"/>
                  </a:solidFill>
                  <a:latin typeface="Open Sans" panose="020B0606030504020204" pitchFamily="34" charset="0"/>
                  <a:ea typeface="Open Sans" panose="020B0606030504020204" pitchFamily="34" charset="0"/>
                  <a:cs typeface="Open Sans" panose="020B0606030504020204" pitchFamily="34" charset="0"/>
                </a:rPr>
                <a:t>2017 Q2-Q4</a:t>
              </a:r>
            </a:p>
            <a:p>
              <a:pPr algn="ctr"/>
              <a:r>
                <a:rPr lang="en-US" sz="1600" b="1" dirty="0" err="1" smtClean="0">
                  <a:solidFill>
                    <a:srgbClr val="8D44AD"/>
                  </a:solidFill>
                  <a:latin typeface="Open Sans" panose="020B0606030504020204" pitchFamily="34" charset="0"/>
                  <a:ea typeface="Open Sans" panose="020B0606030504020204" pitchFamily="34" charset="0"/>
                  <a:cs typeface="Open Sans" panose="020B0606030504020204" pitchFamily="34" charset="0"/>
                </a:rPr>
                <a:t>Mikrotjänst-Plattform</a:t>
              </a:r>
              <a:endParaRPr lang="en-US" sz="1600" b="1" dirty="0">
                <a:solidFill>
                  <a:srgbClr val="8D44AD"/>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9" name="Group 57"/>
          <p:cNvGrpSpPr/>
          <p:nvPr/>
        </p:nvGrpSpPr>
        <p:grpSpPr>
          <a:xfrm>
            <a:off x="1495433" y="1395740"/>
            <a:ext cx="2199092" cy="2998762"/>
            <a:chOff x="7423151" y="2651124"/>
            <a:chExt cx="2788288" cy="3802211"/>
          </a:xfrm>
          <a:effectLst>
            <a:outerShdw blurRad="127000" dir="13500000" sy="23000" kx="1200000" algn="br" rotWithShape="0">
              <a:prstClr val="black">
                <a:alpha val="15000"/>
              </a:prstClr>
            </a:outerShdw>
          </a:effectLst>
        </p:grpSpPr>
        <p:sp>
          <p:nvSpPr>
            <p:cNvPr id="30" name="Freeform 1004"/>
            <p:cNvSpPr>
              <a:spLocks/>
            </p:cNvSpPr>
            <p:nvPr/>
          </p:nvSpPr>
          <p:spPr bwMode="auto">
            <a:xfrm>
              <a:off x="7423151" y="2651124"/>
              <a:ext cx="2788288" cy="3802211"/>
            </a:xfrm>
            <a:custGeom>
              <a:avLst/>
              <a:gdLst>
                <a:gd name="T0" fmla="*/ 703 w 1407"/>
                <a:gd name="T1" fmla="*/ 1921 h 1921"/>
                <a:gd name="T2" fmla="*/ 680 w 1407"/>
                <a:gd name="T3" fmla="*/ 1909 h 1921"/>
                <a:gd name="T4" fmla="*/ 630 w 1407"/>
                <a:gd name="T5" fmla="*/ 1879 h 1921"/>
                <a:gd name="T6" fmla="*/ 548 w 1407"/>
                <a:gd name="T7" fmla="*/ 1817 h 1921"/>
                <a:gd name="T8" fmla="*/ 431 w 1407"/>
                <a:gd name="T9" fmla="*/ 1703 h 1921"/>
                <a:gd name="T10" fmla="*/ 315 w 1407"/>
                <a:gd name="T11" fmla="*/ 1562 h 1921"/>
                <a:gd name="T12" fmla="*/ 206 w 1407"/>
                <a:gd name="T13" fmla="*/ 1396 h 1921"/>
                <a:gd name="T14" fmla="*/ 134 w 1407"/>
                <a:gd name="T15" fmla="*/ 1260 h 1921"/>
                <a:gd name="T16" fmla="*/ 93 w 1407"/>
                <a:gd name="T17" fmla="*/ 1164 h 1921"/>
                <a:gd name="T18" fmla="*/ 58 w 1407"/>
                <a:gd name="T19" fmla="*/ 1065 h 1921"/>
                <a:gd name="T20" fmla="*/ 31 w 1407"/>
                <a:gd name="T21" fmla="*/ 964 h 1921"/>
                <a:gd name="T22" fmla="*/ 11 w 1407"/>
                <a:gd name="T23" fmla="*/ 860 h 1921"/>
                <a:gd name="T24" fmla="*/ 1 w 1407"/>
                <a:gd name="T25" fmla="*/ 757 h 1921"/>
                <a:gd name="T26" fmla="*/ 0 w 1407"/>
                <a:gd name="T27" fmla="*/ 704 h 1921"/>
                <a:gd name="T28" fmla="*/ 0 w 1407"/>
                <a:gd name="T29" fmla="*/ 667 h 1921"/>
                <a:gd name="T30" fmla="*/ 7 w 1407"/>
                <a:gd name="T31" fmla="*/ 597 h 1921"/>
                <a:gd name="T32" fmla="*/ 22 w 1407"/>
                <a:gd name="T33" fmla="*/ 529 h 1921"/>
                <a:gd name="T34" fmla="*/ 42 w 1407"/>
                <a:gd name="T35" fmla="*/ 461 h 1921"/>
                <a:gd name="T36" fmla="*/ 68 w 1407"/>
                <a:gd name="T37" fmla="*/ 399 h 1921"/>
                <a:gd name="T38" fmla="*/ 101 w 1407"/>
                <a:gd name="T39" fmla="*/ 339 h 1921"/>
                <a:gd name="T40" fmla="*/ 140 w 1407"/>
                <a:gd name="T41" fmla="*/ 282 h 1921"/>
                <a:gd name="T42" fmla="*/ 182 w 1407"/>
                <a:gd name="T43" fmla="*/ 230 h 1921"/>
                <a:gd name="T44" fmla="*/ 230 w 1407"/>
                <a:gd name="T45" fmla="*/ 183 h 1921"/>
                <a:gd name="T46" fmla="*/ 282 w 1407"/>
                <a:gd name="T47" fmla="*/ 140 h 1921"/>
                <a:gd name="T48" fmla="*/ 338 w 1407"/>
                <a:gd name="T49" fmla="*/ 102 h 1921"/>
                <a:gd name="T50" fmla="*/ 399 w 1407"/>
                <a:gd name="T51" fmla="*/ 70 h 1921"/>
                <a:gd name="T52" fmla="*/ 461 w 1407"/>
                <a:gd name="T53" fmla="*/ 43 h 1921"/>
                <a:gd name="T54" fmla="*/ 527 w 1407"/>
                <a:gd name="T55" fmla="*/ 22 h 1921"/>
                <a:gd name="T56" fmla="*/ 596 w 1407"/>
                <a:gd name="T57" fmla="*/ 8 h 1921"/>
                <a:gd name="T58" fmla="*/ 667 w 1407"/>
                <a:gd name="T59" fmla="*/ 1 h 1921"/>
                <a:gd name="T60" fmla="*/ 703 w 1407"/>
                <a:gd name="T61" fmla="*/ 0 h 1921"/>
                <a:gd name="T62" fmla="*/ 740 w 1407"/>
                <a:gd name="T63" fmla="*/ 1 h 1921"/>
                <a:gd name="T64" fmla="*/ 811 w 1407"/>
                <a:gd name="T65" fmla="*/ 8 h 1921"/>
                <a:gd name="T66" fmla="*/ 880 w 1407"/>
                <a:gd name="T67" fmla="*/ 22 h 1921"/>
                <a:gd name="T68" fmla="*/ 946 w 1407"/>
                <a:gd name="T69" fmla="*/ 43 h 1921"/>
                <a:gd name="T70" fmla="*/ 1009 w 1407"/>
                <a:gd name="T71" fmla="*/ 70 h 1921"/>
                <a:gd name="T72" fmla="*/ 1069 w 1407"/>
                <a:gd name="T73" fmla="*/ 102 h 1921"/>
                <a:gd name="T74" fmla="*/ 1125 w 1407"/>
                <a:gd name="T75" fmla="*/ 140 h 1921"/>
                <a:gd name="T76" fmla="*/ 1177 w 1407"/>
                <a:gd name="T77" fmla="*/ 183 h 1921"/>
                <a:gd name="T78" fmla="*/ 1225 w 1407"/>
                <a:gd name="T79" fmla="*/ 230 h 1921"/>
                <a:gd name="T80" fmla="*/ 1267 w 1407"/>
                <a:gd name="T81" fmla="*/ 282 h 1921"/>
                <a:gd name="T82" fmla="*/ 1306 w 1407"/>
                <a:gd name="T83" fmla="*/ 339 h 1921"/>
                <a:gd name="T84" fmla="*/ 1339 w 1407"/>
                <a:gd name="T85" fmla="*/ 399 h 1921"/>
                <a:gd name="T86" fmla="*/ 1365 w 1407"/>
                <a:gd name="T87" fmla="*/ 461 h 1921"/>
                <a:gd name="T88" fmla="*/ 1385 w 1407"/>
                <a:gd name="T89" fmla="*/ 529 h 1921"/>
                <a:gd name="T90" fmla="*/ 1400 w 1407"/>
                <a:gd name="T91" fmla="*/ 597 h 1921"/>
                <a:gd name="T92" fmla="*/ 1407 w 1407"/>
                <a:gd name="T93" fmla="*/ 667 h 1921"/>
                <a:gd name="T94" fmla="*/ 1407 w 1407"/>
                <a:gd name="T95" fmla="*/ 704 h 1921"/>
                <a:gd name="T96" fmla="*/ 1407 w 1407"/>
                <a:gd name="T97" fmla="*/ 757 h 1921"/>
                <a:gd name="T98" fmla="*/ 1397 w 1407"/>
                <a:gd name="T99" fmla="*/ 860 h 1921"/>
                <a:gd name="T100" fmla="*/ 1378 w 1407"/>
                <a:gd name="T101" fmla="*/ 964 h 1921"/>
                <a:gd name="T102" fmla="*/ 1349 w 1407"/>
                <a:gd name="T103" fmla="*/ 1065 h 1921"/>
                <a:gd name="T104" fmla="*/ 1314 w 1407"/>
                <a:gd name="T105" fmla="*/ 1164 h 1921"/>
                <a:gd name="T106" fmla="*/ 1273 w 1407"/>
                <a:gd name="T107" fmla="*/ 1260 h 1921"/>
                <a:gd name="T108" fmla="*/ 1201 w 1407"/>
                <a:gd name="T109" fmla="*/ 1396 h 1921"/>
                <a:gd name="T110" fmla="*/ 1092 w 1407"/>
                <a:gd name="T111" fmla="*/ 1562 h 1921"/>
                <a:gd name="T112" fmla="*/ 976 w 1407"/>
                <a:gd name="T113" fmla="*/ 1703 h 1921"/>
                <a:gd name="T114" fmla="*/ 859 w 1407"/>
                <a:gd name="T115" fmla="*/ 1817 h 1921"/>
                <a:gd name="T116" fmla="*/ 777 w 1407"/>
                <a:gd name="T117" fmla="*/ 1879 h 1921"/>
                <a:gd name="T118" fmla="*/ 727 w 1407"/>
                <a:gd name="T119" fmla="*/ 1909 h 1921"/>
                <a:gd name="T120" fmla="*/ 703 w 1407"/>
                <a:gd name="T121" fmla="*/ 1921 h 1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7" h="1921">
                  <a:moveTo>
                    <a:pt x="703" y="1921"/>
                  </a:moveTo>
                  <a:lnTo>
                    <a:pt x="680" y="1909"/>
                  </a:lnTo>
                  <a:lnTo>
                    <a:pt x="630" y="1879"/>
                  </a:lnTo>
                  <a:lnTo>
                    <a:pt x="548" y="1817"/>
                  </a:lnTo>
                  <a:lnTo>
                    <a:pt x="431" y="1703"/>
                  </a:lnTo>
                  <a:lnTo>
                    <a:pt x="315" y="1562"/>
                  </a:lnTo>
                  <a:lnTo>
                    <a:pt x="206" y="1396"/>
                  </a:lnTo>
                  <a:lnTo>
                    <a:pt x="134" y="1260"/>
                  </a:lnTo>
                  <a:lnTo>
                    <a:pt x="93" y="1164"/>
                  </a:lnTo>
                  <a:lnTo>
                    <a:pt x="58" y="1065"/>
                  </a:lnTo>
                  <a:lnTo>
                    <a:pt x="31" y="964"/>
                  </a:lnTo>
                  <a:lnTo>
                    <a:pt x="11" y="860"/>
                  </a:lnTo>
                  <a:lnTo>
                    <a:pt x="1" y="757"/>
                  </a:lnTo>
                  <a:lnTo>
                    <a:pt x="0" y="704"/>
                  </a:lnTo>
                  <a:lnTo>
                    <a:pt x="0" y="667"/>
                  </a:lnTo>
                  <a:lnTo>
                    <a:pt x="7" y="597"/>
                  </a:lnTo>
                  <a:lnTo>
                    <a:pt x="22" y="529"/>
                  </a:lnTo>
                  <a:lnTo>
                    <a:pt x="42" y="461"/>
                  </a:lnTo>
                  <a:lnTo>
                    <a:pt x="68" y="399"/>
                  </a:lnTo>
                  <a:lnTo>
                    <a:pt x="101" y="339"/>
                  </a:lnTo>
                  <a:lnTo>
                    <a:pt x="140" y="282"/>
                  </a:lnTo>
                  <a:lnTo>
                    <a:pt x="182" y="230"/>
                  </a:lnTo>
                  <a:lnTo>
                    <a:pt x="230" y="183"/>
                  </a:lnTo>
                  <a:lnTo>
                    <a:pt x="282" y="140"/>
                  </a:lnTo>
                  <a:lnTo>
                    <a:pt x="338" y="102"/>
                  </a:lnTo>
                  <a:lnTo>
                    <a:pt x="399" y="70"/>
                  </a:lnTo>
                  <a:lnTo>
                    <a:pt x="461" y="43"/>
                  </a:lnTo>
                  <a:lnTo>
                    <a:pt x="527" y="22"/>
                  </a:lnTo>
                  <a:lnTo>
                    <a:pt x="596" y="8"/>
                  </a:lnTo>
                  <a:lnTo>
                    <a:pt x="667" y="1"/>
                  </a:lnTo>
                  <a:lnTo>
                    <a:pt x="703" y="0"/>
                  </a:lnTo>
                  <a:lnTo>
                    <a:pt x="740" y="1"/>
                  </a:lnTo>
                  <a:lnTo>
                    <a:pt x="811" y="8"/>
                  </a:lnTo>
                  <a:lnTo>
                    <a:pt x="880" y="22"/>
                  </a:lnTo>
                  <a:lnTo>
                    <a:pt x="946" y="43"/>
                  </a:lnTo>
                  <a:lnTo>
                    <a:pt x="1009" y="70"/>
                  </a:lnTo>
                  <a:lnTo>
                    <a:pt x="1069" y="102"/>
                  </a:lnTo>
                  <a:lnTo>
                    <a:pt x="1125" y="140"/>
                  </a:lnTo>
                  <a:lnTo>
                    <a:pt x="1177" y="183"/>
                  </a:lnTo>
                  <a:lnTo>
                    <a:pt x="1225" y="230"/>
                  </a:lnTo>
                  <a:lnTo>
                    <a:pt x="1267" y="282"/>
                  </a:lnTo>
                  <a:lnTo>
                    <a:pt x="1306" y="339"/>
                  </a:lnTo>
                  <a:lnTo>
                    <a:pt x="1339" y="399"/>
                  </a:lnTo>
                  <a:lnTo>
                    <a:pt x="1365" y="461"/>
                  </a:lnTo>
                  <a:lnTo>
                    <a:pt x="1385" y="529"/>
                  </a:lnTo>
                  <a:lnTo>
                    <a:pt x="1400" y="597"/>
                  </a:lnTo>
                  <a:lnTo>
                    <a:pt x="1407" y="667"/>
                  </a:lnTo>
                  <a:lnTo>
                    <a:pt x="1407" y="704"/>
                  </a:lnTo>
                  <a:lnTo>
                    <a:pt x="1407" y="757"/>
                  </a:lnTo>
                  <a:lnTo>
                    <a:pt x="1397" y="860"/>
                  </a:lnTo>
                  <a:lnTo>
                    <a:pt x="1378" y="964"/>
                  </a:lnTo>
                  <a:lnTo>
                    <a:pt x="1349" y="1065"/>
                  </a:lnTo>
                  <a:lnTo>
                    <a:pt x="1314" y="1164"/>
                  </a:lnTo>
                  <a:lnTo>
                    <a:pt x="1273" y="1260"/>
                  </a:lnTo>
                  <a:lnTo>
                    <a:pt x="1201" y="1396"/>
                  </a:lnTo>
                  <a:lnTo>
                    <a:pt x="1092" y="1562"/>
                  </a:lnTo>
                  <a:lnTo>
                    <a:pt x="976" y="1703"/>
                  </a:lnTo>
                  <a:lnTo>
                    <a:pt x="859" y="1817"/>
                  </a:lnTo>
                  <a:lnTo>
                    <a:pt x="777" y="1879"/>
                  </a:lnTo>
                  <a:lnTo>
                    <a:pt x="727" y="1909"/>
                  </a:lnTo>
                  <a:lnTo>
                    <a:pt x="703" y="1921"/>
                  </a:lnTo>
                  <a:close/>
                </a:path>
              </a:pathLst>
            </a:custGeom>
            <a:solidFill>
              <a:srgbClr val="2D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rgbClr val="00394D"/>
                </a:solidFill>
              </a:endParaRPr>
            </a:p>
          </p:txBody>
        </p:sp>
        <p:sp>
          <p:nvSpPr>
            <p:cNvPr id="31" name="Freeform 1005"/>
            <p:cNvSpPr>
              <a:spLocks/>
            </p:cNvSpPr>
            <p:nvPr/>
          </p:nvSpPr>
          <p:spPr bwMode="auto">
            <a:xfrm>
              <a:off x="8817295" y="2651124"/>
              <a:ext cx="1394144" cy="3802211"/>
            </a:xfrm>
            <a:custGeom>
              <a:avLst/>
              <a:gdLst>
                <a:gd name="T0" fmla="*/ 0 w 704"/>
                <a:gd name="T1" fmla="*/ 0 h 1921"/>
                <a:gd name="T2" fmla="*/ 37 w 704"/>
                <a:gd name="T3" fmla="*/ 1 h 1921"/>
                <a:gd name="T4" fmla="*/ 108 w 704"/>
                <a:gd name="T5" fmla="*/ 8 h 1921"/>
                <a:gd name="T6" fmla="*/ 177 w 704"/>
                <a:gd name="T7" fmla="*/ 22 h 1921"/>
                <a:gd name="T8" fmla="*/ 243 w 704"/>
                <a:gd name="T9" fmla="*/ 43 h 1921"/>
                <a:gd name="T10" fmla="*/ 306 w 704"/>
                <a:gd name="T11" fmla="*/ 70 h 1921"/>
                <a:gd name="T12" fmla="*/ 366 w 704"/>
                <a:gd name="T13" fmla="*/ 102 h 1921"/>
                <a:gd name="T14" fmla="*/ 422 w 704"/>
                <a:gd name="T15" fmla="*/ 140 h 1921"/>
                <a:gd name="T16" fmla="*/ 474 w 704"/>
                <a:gd name="T17" fmla="*/ 183 h 1921"/>
                <a:gd name="T18" fmla="*/ 522 w 704"/>
                <a:gd name="T19" fmla="*/ 230 h 1921"/>
                <a:gd name="T20" fmla="*/ 564 w 704"/>
                <a:gd name="T21" fmla="*/ 282 h 1921"/>
                <a:gd name="T22" fmla="*/ 603 w 704"/>
                <a:gd name="T23" fmla="*/ 339 h 1921"/>
                <a:gd name="T24" fmla="*/ 636 w 704"/>
                <a:gd name="T25" fmla="*/ 399 h 1921"/>
                <a:gd name="T26" fmla="*/ 662 w 704"/>
                <a:gd name="T27" fmla="*/ 461 h 1921"/>
                <a:gd name="T28" fmla="*/ 682 w 704"/>
                <a:gd name="T29" fmla="*/ 529 h 1921"/>
                <a:gd name="T30" fmla="*/ 697 w 704"/>
                <a:gd name="T31" fmla="*/ 597 h 1921"/>
                <a:gd name="T32" fmla="*/ 704 w 704"/>
                <a:gd name="T33" fmla="*/ 667 h 1921"/>
                <a:gd name="T34" fmla="*/ 704 w 704"/>
                <a:gd name="T35" fmla="*/ 704 h 1921"/>
                <a:gd name="T36" fmla="*/ 704 w 704"/>
                <a:gd name="T37" fmla="*/ 757 h 1921"/>
                <a:gd name="T38" fmla="*/ 694 w 704"/>
                <a:gd name="T39" fmla="*/ 860 h 1921"/>
                <a:gd name="T40" fmla="*/ 675 w 704"/>
                <a:gd name="T41" fmla="*/ 964 h 1921"/>
                <a:gd name="T42" fmla="*/ 646 w 704"/>
                <a:gd name="T43" fmla="*/ 1065 h 1921"/>
                <a:gd name="T44" fmla="*/ 611 w 704"/>
                <a:gd name="T45" fmla="*/ 1164 h 1921"/>
                <a:gd name="T46" fmla="*/ 570 w 704"/>
                <a:gd name="T47" fmla="*/ 1260 h 1921"/>
                <a:gd name="T48" fmla="*/ 498 w 704"/>
                <a:gd name="T49" fmla="*/ 1396 h 1921"/>
                <a:gd name="T50" fmla="*/ 389 w 704"/>
                <a:gd name="T51" fmla="*/ 1562 h 1921"/>
                <a:gd name="T52" fmla="*/ 273 w 704"/>
                <a:gd name="T53" fmla="*/ 1703 h 1921"/>
                <a:gd name="T54" fmla="*/ 156 w 704"/>
                <a:gd name="T55" fmla="*/ 1817 h 1921"/>
                <a:gd name="T56" fmla="*/ 74 w 704"/>
                <a:gd name="T57" fmla="*/ 1879 h 1921"/>
                <a:gd name="T58" fmla="*/ 24 w 704"/>
                <a:gd name="T59" fmla="*/ 1909 h 1921"/>
                <a:gd name="T60" fmla="*/ 0 w 704"/>
                <a:gd name="T61" fmla="*/ 1921 h 1921"/>
                <a:gd name="T62" fmla="*/ 0 w 704"/>
                <a:gd name="T63" fmla="*/ 0 h 1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4" h="1921">
                  <a:moveTo>
                    <a:pt x="0" y="0"/>
                  </a:moveTo>
                  <a:lnTo>
                    <a:pt x="37" y="1"/>
                  </a:lnTo>
                  <a:lnTo>
                    <a:pt x="108" y="8"/>
                  </a:lnTo>
                  <a:lnTo>
                    <a:pt x="177" y="22"/>
                  </a:lnTo>
                  <a:lnTo>
                    <a:pt x="243" y="43"/>
                  </a:lnTo>
                  <a:lnTo>
                    <a:pt x="306" y="70"/>
                  </a:lnTo>
                  <a:lnTo>
                    <a:pt x="366" y="102"/>
                  </a:lnTo>
                  <a:lnTo>
                    <a:pt x="422" y="140"/>
                  </a:lnTo>
                  <a:lnTo>
                    <a:pt x="474" y="183"/>
                  </a:lnTo>
                  <a:lnTo>
                    <a:pt x="522" y="230"/>
                  </a:lnTo>
                  <a:lnTo>
                    <a:pt x="564" y="282"/>
                  </a:lnTo>
                  <a:lnTo>
                    <a:pt x="603" y="339"/>
                  </a:lnTo>
                  <a:lnTo>
                    <a:pt x="636" y="399"/>
                  </a:lnTo>
                  <a:lnTo>
                    <a:pt x="662" y="461"/>
                  </a:lnTo>
                  <a:lnTo>
                    <a:pt x="682" y="529"/>
                  </a:lnTo>
                  <a:lnTo>
                    <a:pt x="697" y="597"/>
                  </a:lnTo>
                  <a:lnTo>
                    <a:pt x="704" y="667"/>
                  </a:lnTo>
                  <a:lnTo>
                    <a:pt x="704" y="704"/>
                  </a:lnTo>
                  <a:lnTo>
                    <a:pt x="704" y="757"/>
                  </a:lnTo>
                  <a:lnTo>
                    <a:pt x="694" y="860"/>
                  </a:lnTo>
                  <a:lnTo>
                    <a:pt x="675" y="964"/>
                  </a:lnTo>
                  <a:lnTo>
                    <a:pt x="646" y="1065"/>
                  </a:lnTo>
                  <a:lnTo>
                    <a:pt x="611" y="1164"/>
                  </a:lnTo>
                  <a:lnTo>
                    <a:pt x="570" y="1260"/>
                  </a:lnTo>
                  <a:lnTo>
                    <a:pt x="498" y="1396"/>
                  </a:lnTo>
                  <a:lnTo>
                    <a:pt x="389" y="1562"/>
                  </a:lnTo>
                  <a:lnTo>
                    <a:pt x="273" y="1703"/>
                  </a:lnTo>
                  <a:lnTo>
                    <a:pt x="156" y="1817"/>
                  </a:lnTo>
                  <a:lnTo>
                    <a:pt x="74" y="1879"/>
                  </a:lnTo>
                  <a:lnTo>
                    <a:pt x="24" y="1909"/>
                  </a:lnTo>
                  <a:lnTo>
                    <a:pt x="0" y="1921"/>
                  </a:lnTo>
                  <a:lnTo>
                    <a:pt x="0" y="0"/>
                  </a:lnTo>
                  <a:close/>
                </a:path>
              </a:pathLst>
            </a:custGeom>
            <a:solidFill>
              <a:schemeClr val="bg1">
                <a:alpha val="30000"/>
              </a:schemeClr>
            </a:solidFill>
            <a:ln>
              <a:noFill/>
            </a:ln>
          </p:spPr>
          <p:txBody>
            <a:bodyPr vert="horz" wrap="square" lIns="68580" tIns="34290" rIns="68580" bIns="34290" numCol="1" anchor="t" anchorCtr="0" compatLnSpc="1">
              <a:prstTxWarp prst="textNoShape">
                <a:avLst/>
              </a:prstTxWarp>
            </a:bodyPr>
            <a:lstStyle/>
            <a:p>
              <a:endParaRPr lang="en-US" sz="1350">
                <a:solidFill>
                  <a:srgbClr val="00394D"/>
                </a:solidFill>
              </a:endParaRPr>
            </a:p>
          </p:txBody>
        </p:sp>
        <p:sp>
          <p:nvSpPr>
            <p:cNvPr id="32" name="Freeform 1006"/>
            <p:cNvSpPr>
              <a:spLocks/>
            </p:cNvSpPr>
            <p:nvPr/>
          </p:nvSpPr>
          <p:spPr bwMode="auto">
            <a:xfrm>
              <a:off x="7668708" y="2904605"/>
              <a:ext cx="2289250" cy="22892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90" rIns="0" bIns="34290" numCol="1" anchor="ctr" anchorCtr="0" compatLnSpc="1">
              <a:prstTxWarp prst="textNoShape">
                <a:avLst/>
              </a:prstTxWarp>
            </a:bodyPr>
            <a:lstStyle/>
            <a:p>
              <a:pPr algn="ctr"/>
              <a:r>
                <a:rPr lang="en-US" sz="2000" b="1" dirty="0" smtClean="0">
                  <a:solidFill>
                    <a:srgbClr val="2D3E50"/>
                  </a:solidFill>
                  <a:latin typeface="Open Sans" panose="020B0606030504020204" pitchFamily="34" charset="0"/>
                  <a:ea typeface="Open Sans" panose="020B0606030504020204" pitchFamily="34" charset="0"/>
                  <a:cs typeface="Open Sans" panose="020B0606030504020204" pitchFamily="34" charset="0"/>
                </a:rPr>
                <a:t>2017 Q1-Q2</a:t>
              </a:r>
            </a:p>
            <a:p>
              <a:pPr algn="ctr"/>
              <a:r>
                <a:rPr lang="en-US" sz="2000" b="1" dirty="0" smtClean="0">
                  <a:solidFill>
                    <a:srgbClr val="2D3E50"/>
                  </a:solidFill>
                  <a:latin typeface="Open Sans" panose="020B0606030504020204" pitchFamily="34" charset="0"/>
                  <a:ea typeface="Open Sans" panose="020B0606030504020204" pitchFamily="34" charset="0"/>
                  <a:cs typeface="Open Sans" panose="020B0606030504020204" pitchFamily="34" charset="0"/>
                </a:rPr>
                <a:t>Intern API-</a:t>
              </a:r>
              <a:r>
                <a:rPr lang="en-US" sz="2000" b="1" dirty="0" err="1" smtClean="0">
                  <a:solidFill>
                    <a:srgbClr val="2D3E50"/>
                  </a:solidFill>
                  <a:latin typeface="Open Sans" panose="020B0606030504020204" pitchFamily="34" charset="0"/>
                  <a:ea typeface="Open Sans" panose="020B0606030504020204" pitchFamily="34" charset="0"/>
                  <a:cs typeface="Open Sans" panose="020B0606030504020204" pitchFamily="34" charset="0"/>
                </a:rPr>
                <a:t>Plattform</a:t>
              </a:r>
              <a:endParaRPr lang="en-US" sz="2000" b="1" dirty="0">
                <a:solidFill>
                  <a:srgbClr val="2D3E50"/>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textruta 2"/>
          <p:cNvSpPr txBox="1"/>
          <p:nvPr/>
        </p:nvSpPr>
        <p:spPr>
          <a:xfrm>
            <a:off x="4292093" y="3311758"/>
            <a:ext cx="3948581" cy="369332"/>
          </a:xfrm>
          <a:prstGeom prst="rect">
            <a:avLst/>
          </a:prstGeom>
          <a:noFill/>
        </p:spPr>
        <p:txBody>
          <a:bodyPr wrap="none" rtlCol="0">
            <a:spAutoFit/>
          </a:bodyPr>
          <a:lstStyle/>
          <a:p>
            <a:r>
              <a:rPr lang="sv-SE" dirty="0" smtClean="0"/>
              <a:t>+ Formulering av API-Strategi (2017)</a:t>
            </a:r>
          </a:p>
        </p:txBody>
      </p:sp>
    </p:spTree>
    <p:extLst>
      <p:ext uri="{BB962C8B-B14F-4D97-AF65-F5344CB8AC3E}">
        <p14:creationId xmlns:p14="http://schemas.microsoft.com/office/powerpoint/2010/main" val="1895553481"/>
      </p:ext>
    </p:extLst>
  </p:cSld>
  <p:clrMapOvr>
    <a:masterClrMapping/>
  </p:clrMapOvr>
  <p:transition spd="slow">
    <p:wheel spokes="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smtClean="0"/>
              <a:t>Lärdomar och effekter</a:t>
            </a:r>
            <a:endParaRPr lang="sv-SE" dirty="0"/>
          </a:p>
        </p:txBody>
      </p:sp>
      <p:sp>
        <p:nvSpPr>
          <p:cNvPr id="3" name="Underrubrik 2"/>
          <p:cNvSpPr>
            <a:spLocks noGrp="1"/>
          </p:cNvSpPr>
          <p:nvPr>
            <p:ph type="subTitle" idx="1"/>
          </p:nvPr>
        </p:nvSpPr>
        <p:spPr/>
        <p:txBody>
          <a:bodyPr/>
          <a:lstStyle/>
          <a:p>
            <a:endParaRPr lang="sv-SE" dirty="0"/>
          </a:p>
        </p:txBody>
      </p:sp>
    </p:spTree>
    <p:extLst>
      <p:ext uri="{BB962C8B-B14F-4D97-AF65-F5344CB8AC3E}">
        <p14:creationId xmlns:p14="http://schemas.microsoft.com/office/powerpoint/2010/main" val="4082513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Rectangle 14"/>
          <p:cNvSpPr/>
          <p:nvPr/>
        </p:nvSpPr>
        <p:spPr>
          <a:xfrm>
            <a:off x="6934650" y="830363"/>
            <a:ext cx="1508760" cy="36210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 name="Rectangle 11"/>
          <p:cNvSpPr/>
          <p:nvPr/>
        </p:nvSpPr>
        <p:spPr>
          <a:xfrm>
            <a:off x="754198" y="828092"/>
            <a:ext cx="1508760" cy="3621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7" name="Rectangle 12"/>
          <p:cNvSpPr/>
          <p:nvPr/>
        </p:nvSpPr>
        <p:spPr>
          <a:xfrm>
            <a:off x="2297248" y="828091"/>
            <a:ext cx="1508760" cy="36210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 name="Rectangle 13"/>
          <p:cNvSpPr/>
          <p:nvPr/>
        </p:nvSpPr>
        <p:spPr>
          <a:xfrm>
            <a:off x="3840298" y="828091"/>
            <a:ext cx="1508760" cy="36210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9" name="Rectangle 14"/>
          <p:cNvSpPr/>
          <p:nvPr/>
        </p:nvSpPr>
        <p:spPr>
          <a:xfrm>
            <a:off x="5383348" y="828091"/>
            <a:ext cx="1508760" cy="36210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0" name="Rectangle 3"/>
          <p:cNvSpPr/>
          <p:nvPr/>
        </p:nvSpPr>
        <p:spPr>
          <a:xfrm>
            <a:off x="754198" y="534822"/>
            <a:ext cx="1508760" cy="293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smtClean="0">
                <a:solidFill>
                  <a:prstClr val="white"/>
                </a:solidFill>
                <a:effectLst>
                  <a:outerShdw blurRad="63500" sx="102000" sy="102000" algn="ctr" rotWithShape="0">
                    <a:prstClr val="white">
                      <a:alpha val="40000"/>
                    </a:prstClr>
                  </a:outerShdw>
                </a:effectLst>
              </a:rPr>
              <a:t>Val </a:t>
            </a:r>
            <a:r>
              <a:rPr lang="en-US" sz="1350" b="1" dirty="0" err="1" smtClean="0">
                <a:solidFill>
                  <a:prstClr val="white"/>
                </a:solidFill>
                <a:effectLst>
                  <a:outerShdw blurRad="63500" sx="102000" sy="102000" algn="ctr" rotWithShape="0">
                    <a:prstClr val="white">
                      <a:alpha val="40000"/>
                    </a:prstClr>
                  </a:outerShdw>
                </a:effectLst>
              </a:rPr>
              <a:t>av</a:t>
            </a:r>
            <a:r>
              <a:rPr lang="en-US" sz="1350" b="1" dirty="0" smtClean="0">
                <a:solidFill>
                  <a:prstClr val="white"/>
                </a:solidFill>
                <a:effectLst>
                  <a:outerShdw blurRad="63500" sx="102000" sy="102000" algn="ctr" rotWithShape="0">
                    <a:prstClr val="white">
                      <a:alpha val="40000"/>
                    </a:prstClr>
                  </a:outerShdw>
                </a:effectLst>
              </a:rPr>
              <a:t> </a:t>
            </a:r>
            <a:r>
              <a:rPr lang="en-US" sz="1350" b="1" dirty="0" err="1" smtClean="0">
                <a:solidFill>
                  <a:prstClr val="white"/>
                </a:solidFill>
                <a:effectLst>
                  <a:outerShdw blurRad="63500" sx="102000" sy="102000" algn="ctr" rotWithShape="0">
                    <a:prstClr val="white">
                      <a:alpha val="40000"/>
                    </a:prstClr>
                  </a:outerShdw>
                </a:effectLst>
              </a:rPr>
              <a:t>plattform</a:t>
            </a:r>
            <a:endParaRPr lang="en-US" sz="1350" b="1" dirty="0">
              <a:solidFill>
                <a:prstClr val="white"/>
              </a:solidFill>
              <a:effectLst>
                <a:outerShdw blurRad="63500" sx="102000" sy="102000" algn="ctr" rotWithShape="0">
                  <a:prstClr val="white">
                    <a:alpha val="40000"/>
                  </a:prstClr>
                </a:outerShdw>
              </a:effectLst>
            </a:endParaRPr>
          </a:p>
        </p:txBody>
      </p:sp>
      <p:sp>
        <p:nvSpPr>
          <p:cNvPr id="11" name="Rectangle 8"/>
          <p:cNvSpPr/>
          <p:nvPr/>
        </p:nvSpPr>
        <p:spPr>
          <a:xfrm>
            <a:off x="2297248" y="534822"/>
            <a:ext cx="1508760" cy="29327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smtClean="0">
                <a:solidFill>
                  <a:schemeClr val="bg1"/>
                </a:solidFill>
                <a:effectLst>
                  <a:outerShdw blurRad="63500" sx="102000" sy="102000" algn="ctr" rotWithShape="0">
                    <a:prstClr val="white">
                      <a:alpha val="40000"/>
                    </a:prstClr>
                  </a:outerShdw>
                </a:effectLst>
              </a:rPr>
              <a:t>POC</a:t>
            </a:r>
            <a:endParaRPr lang="en-US" sz="1350" b="1" dirty="0">
              <a:solidFill>
                <a:schemeClr val="bg1"/>
              </a:solidFill>
              <a:effectLst>
                <a:outerShdw blurRad="63500" sx="102000" sy="102000" algn="ctr" rotWithShape="0">
                  <a:prstClr val="white">
                    <a:alpha val="40000"/>
                  </a:prstClr>
                </a:outerShdw>
              </a:effectLst>
            </a:endParaRPr>
          </a:p>
        </p:txBody>
      </p:sp>
      <p:sp>
        <p:nvSpPr>
          <p:cNvPr id="12" name="Rectangle 9"/>
          <p:cNvSpPr/>
          <p:nvPr/>
        </p:nvSpPr>
        <p:spPr>
          <a:xfrm>
            <a:off x="3840298" y="534822"/>
            <a:ext cx="1508760" cy="29327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smtClean="0">
                <a:solidFill>
                  <a:schemeClr val="tx1"/>
                </a:solidFill>
                <a:effectLst>
                  <a:outerShdw blurRad="63500" sx="102000" sy="102000" algn="ctr" rotWithShape="0">
                    <a:prstClr val="white">
                      <a:alpha val="40000"/>
                    </a:prstClr>
                  </a:outerShdw>
                </a:effectLst>
              </a:rPr>
              <a:t>Gateway</a:t>
            </a:r>
            <a:endParaRPr lang="en-US" sz="1350" b="1" dirty="0">
              <a:solidFill>
                <a:schemeClr val="tx1"/>
              </a:solidFill>
              <a:effectLst>
                <a:outerShdw blurRad="63500" sx="102000" sy="102000" algn="ctr" rotWithShape="0">
                  <a:prstClr val="white">
                    <a:alpha val="40000"/>
                  </a:prstClr>
                </a:outerShdw>
              </a:effectLst>
            </a:endParaRPr>
          </a:p>
        </p:txBody>
      </p:sp>
      <p:sp>
        <p:nvSpPr>
          <p:cNvPr id="13" name="Rectangle 10"/>
          <p:cNvSpPr/>
          <p:nvPr/>
        </p:nvSpPr>
        <p:spPr>
          <a:xfrm>
            <a:off x="5383348" y="534822"/>
            <a:ext cx="1508760" cy="2932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smtClean="0">
                <a:solidFill>
                  <a:prstClr val="white"/>
                </a:solidFill>
                <a:effectLst>
                  <a:outerShdw blurRad="63500" sx="102000" sy="102000" algn="ctr" rotWithShape="0">
                    <a:prstClr val="white">
                      <a:alpha val="40000"/>
                    </a:prstClr>
                  </a:outerShdw>
                </a:effectLst>
              </a:rPr>
              <a:t>Utvecklarportal</a:t>
            </a:r>
            <a:endParaRPr lang="en-US" sz="1350" b="1" dirty="0">
              <a:solidFill>
                <a:prstClr val="white"/>
              </a:solidFill>
              <a:effectLst>
                <a:outerShdw blurRad="63500" sx="102000" sy="102000" algn="ctr" rotWithShape="0">
                  <a:prstClr val="white">
                    <a:alpha val="40000"/>
                  </a:prstClr>
                </a:outerShdw>
              </a:effectLst>
            </a:endParaRPr>
          </a:p>
        </p:txBody>
      </p:sp>
      <p:grpSp>
        <p:nvGrpSpPr>
          <p:cNvPr id="93" name="Group 15"/>
          <p:cNvGrpSpPr/>
          <p:nvPr/>
        </p:nvGrpSpPr>
        <p:grpSpPr>
          <a:xfrm>
            <a:off x="3982757" y="849367"/>
            <a:ext cx="960120" cy="896621"/>
            <a:chOff x="6709128" y="2482090"/>
            <a:chExt cx="1280160" cy="1195494"/>
          </a:xfrm>
        </p:grpSpPr>
        <p:sp>
          <p:nvSpPr>
            <p:cNvPr id="94"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95" name="TextBox 96"/>
            <p:cNvSpPr txBox="1"/>
            <p:nvPr/>
          </p:nvSpPr>
          <p:spPr>
            <a:xfrm>
              <a:off x="6839353" y="2744699"/>
              <a:ext cx="1019711" cy="369332"/>
            </a:xfrm>
            <a:prstGeom prst="rect">
              <a:avLst/>
            </a:prstGeom>
            <a:noFill/>
          </p:spPr>
          <p:txBody>
            <a:bodyPr wrap="square" lIns="0" tIns="0" rIns="0" bIns="0" rtlCol="0">
              <a:spAutoFit/>
            </a:bodyPr>
            <a:lstStyle/>
            <a:p>
              <a:r>
                <a:rPr lang="en-US" sz="900" dirty="0" err="1" smtClean="0">
                  <a:solidFill>
                    <a:prstClr val="black"/>
                  </a:solidFill>
                </a:rPr>
                <a:t>Analysera</a:t>
              </a:r>
              <a:r>
                <a:rPr lang="en-US" sz="900" dirty="0" smtClean="0">
                  <a:solidFill>
                    <a:prstClr val="black"/>
                  </a:solidFill>
                </a:rPr>
                <a:t> API-</a:t>
              </a:r>
              <a:r>
                <a:rPr lang="en-US" sz="900" dirty="0" err="1" smtClean="0">
                  <a:solidFill>
                    <a:prstClr val="black"/>
                  </a:solidFill>
                </a:rPr>
                <a:t>trafiken</a:t>
              </a:r>
              <a:endParaRPr lang="en-US" sz="900" dirty="0">
                <a:solidFill>
                  <a:prstClr val="black"/>
                </a:solidFill>
              </a:endParaRPr>
            </a:p>
          </p:txBody>
        </p:sp>
        <p:grpSp>
          <p:nvGrpSpPr>
            <p:cNvPr id="96"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97"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98"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99"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sp>
        <p:nvSpPr>
          <p:cNvPr id="289" name="Rectangle 10"/>
          <p:cNvSpPr/>
          <p:nvPr/>
        </p:nvSpPr>
        <p:spPr>
          <a:xfrm>
            <a:off x="6934650" y="537094"/>
            <a:ext cx="1508760" cy="293270"/>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smtClean="0">
                <a:solidFill>
                  <a:prstClr val="white"/>
                </a:solidFill>
                <a:effectLst>
                  <a:outerShdw blurRad="63500" sx="102000" sy="102000" algn="ctr" rotWithShape="0">
                    <a:prstClr val="white">
                      <a:alpha val="40000"/>
                    </a:prstClr>
                  </a:outerShdw>
                </a:effectLst>
              </a:rPr>
              <a:t>Generellt</a:t>
            </a:r>
            <a:endParaRPr lang="en-US" sz="1350" b="1" dirty="0">
              <a:solidFill>
                <a:prstClr val="white"/>
              </a:solidFill>
              <a:effectLst>
                <a:outerShdw blurRad="63500" sx="102000" sy="102000" algn="ctr" rotWithShape="0">
                  <a:prstClr val="white">
                    <a:alpha val="40000"/>
                  </a:prstClr>
                </a:outerShdw>
              </a:effectLst>
            </a:endParaRPr>
          </a:p>
        </p:txBody>
      </p:sp>
      <p:grpSp>
        <p:nvGrpSpPr>
          <p:cNvPr id="62" name="Group 15"/>
          <p:cNvGrpSpPr/>
          <p:nvPr/>
        </p:nvGrpSpPr>
        <p:grpSpPr>
          <a:xfrm>
            <a:off x="4168122" y="1427410"/>
            <a:ext cx="960120" cy="896621"/>
            <a:chOff x="6709128" y="2482090"/>
            <a:chExt cx="1280160" cy="1195494"/>
          </a:xfrm>
        </p:grpSpPr>
        <p:sp>
          <p:nvSpPr>
            <p:cNvPr id="63"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4" name="TextBox 96"/>
            <p:cNvSpPr txBox="1"/>
            <p:nvPr/>
          </p:nvSpPr>
          <p:spPr>
            <a:xfrm>
              <a:off x="6839353" y="2744699"/>
              <a:ext cx="1019711" cy="553997"/>
            </a:xfrm>
            <a:prstGeom prst="rect">
              <a:avLst/>
            </a:prstGeom>
            <a:noFill/>
          </p:spPr>
          <p:txBody>
            <a:bodyPr wrap="square" lIns="0" tIns="0" rIns="0" bIns="0" rtlCol="0">
              <a:spAutoFit/>
            </a:bodyPr>
            <a:lstStyle/>
            <a:p>
              <a:r>
                <a:rPr lang="en-US" sz="900" dirty="0" err="1" smtClean="0">
                  <a:solidFill>
                    <a:prstClr val="black"/>
                  </a:solidFill>
                </a:rPr>
                <a:t>Kommunicera</a:t>
              </a:r>
              <a:r>
                <a:rPr lang="en-US" sz="900" dirty="0" smtClean="0">
                  <a:solidFill>
                    <a:prstClr val="black"/>
                  </a:solidFill>
                </a:rPr>
                <a:t> med </a:t>
              </a:r>
              <a:r>
                <a:rPr lang="en-US" sz="900" dirty="0" err="1" smtClean="0">
                  <a:solidFill>
                    <a:prstClr val="black"/>
                  </a:solidFill>
                </a:rPr>
                <a:t>utvecklarna</a:t>
              </a:r>
              <a:endParaRPr lang="en-US" sz="900" dirty="0">
                <a:solidFill>
                  <a:prstClr val="black"/>
                </a:solidFill>
              </a:endParaRPr>
            </a:p>
          </p:txBody>
        </p:sp>
        <p:grpSp>
          <p:nvGrpSpPr>
            <p:cNvPr id="65"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66"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67"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75"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83" name="Group 15"/>
          <p:cNvGrpSpPr/>
          <p:nvPr/>
        </p:nvGrpSpPr>
        <p:grpSpPr>
          <a:xfrm>
            <a:off x="2547564" y="873897"/>
            <a:ext cx="960120" cy="896621"/>
            <a:chOff x="6709128" y="2482090"/>
            <a:chExt cx="1280160" cy="1195494"/>
          </a:xfrm>
        </p:grpSpPr>
        <p:sp>
          <p:nvSpPr>
            <p:cNvPr id="84"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5" name="TextBox 96"/>
            <p:cNvSpPr txBox="1"/>
            <p:nvPr/>
          </p:nvSpPr>
          <p:spPr>
            <a:xfrm>
              <a:off x="6839353" y="2744699"/>
              <a:ext cx="1019711" cy="553997"/>
            </a:xfrm>
            <a:prstGeom prst="rect">
              <a:avLst/>
            </a:prstGeom>
            <a:noFill/>
          </p:spPr>
          <p:txBody>
            <a:bodyPr wrap="square" lIns="0" tIns="0" rIns="0" bIns="0" rtlCol="0">
              <a:spAutoFit/>
            </a:bodyPr>
            <a:lstStyle/>
            <a:p>
              <a:r>
                <a:rPr lang="en-US" sz="900" dirty="0" err="1" smtClean="0">
                  <a:solidFill>
                    <a:prstClr val="black"/>
                  </a:solidFill>
                </a:rPr>
                <a:t>Utför</a:t>
              </a:r>
              <a:r>
                <a:rPr lang="en-US" sz="900" dirty="0" smtClean="0">
                  <a:solidFill>
                    <a:prstClr val="black"/>
                  </a:solidFill>
                </a:rPr>
                <a:t> </a:t>
              </a:r>
              <a:r>
                <a:rPr lang="en-US" sz="900" dirty="0" err="1" smtClean="0">
                  <a:solidFill>
                    <a:prstClr val="black"/>
                  </a:solidFill>
                </a:rPr>
                <a:t>lasttester</a:t>
              </a:r>
              <a:r>
                <a:rPr lang="en-US" sz="900" dirty="0" smtClean="0">
                  <a:solidFill>
                    <a:prstClr val="black"/>
                  </a:solidFill>
                </a:rPr>
                <a:t> </a:t>
              </a:r>
              <a:r>
                <a:rPr lang="en-US" sz="900" dirty="0" err="1" smtClean="0">
                  <a:solidFill>
                    <a:prstClr val="black"/>
                  </a:solidFill>
                </a:rPr>
                <a:t>och</a:t>
              </a:r>
              <a:r>
                <a:rPr lang="en-US" sz="900" dirty="0" smtClean="0">
                  <a:solidFill>
                    <a:prstClr val="black"/>
                  </a:solidFill>
                </a:rPr>
                <a:t> </a:t>
              </a:r>
              <a:r>
                <a:rPr lang="en-US" sz="900" dirty="0" err="1" smtClean="0">
                  <a:solidFill>
                    <a:prstClr val="black"/>
                  </a:solidFill>
                </a:rPr>
                <a:t>optimera</a:t>
              </a:r>
              <a:r>
                <a:rPr lang="en-US" sz="900" dirty="0" smtClean="0">
                  <a:solidFill>
                    <a:prstClr val="black"/>
                  </a:solidFill>
                </a:rPr>
                <a:t> </a:t>
              </a:r>
              <a:r>
                <a:rPr lang="en-US" sz="900" dirty="0" err="1" smtClean="0">
                  <a:solidFill>
                    <a:prstClr val="black"/>
                  </a:solidFill>
                </a:rPr>
                <a:t>produkten</a:t>
              </a:r>
              <a:endParaRPr lang="en-US" sz="900" dirty="0">
                <a:solidFill>
                  <a:prstClr val="black"/>
                </a:solidFill>
              </a:endParaRPr>
            </a:p>
          </p:txBody>
        </p:sp>
        <p:grpSp>
          <p:nvGrpSpPr>
            <p:cNvPr id="86"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87"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88"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89"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90" name="Group 15"/>
          <p:cNvGrpSpPr/>
          <p:nvPr/>
        </p:nvGrpSpPr>
        <p:grpSpPr>
          <a:xfrm>
            <a:off x="1039512" y="914394"/>
            <a:ext cx="972812" cy="896621"/>
            <a:chOff x="6709128" y="2482090"/>
            <a:chExt cx="1280160" cy="1195494"/>
          </a:xfrm>
        </p:grpSpPr>
        <p:sp>
          <p:nvSpPr>
            <p:cNvPr id="91"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92" name="TextBox 96"/>
            <p:cNvSpPr txBox="1"/>
            <p:nvPr/>
          </p:nvSpPr>
          <p:spPr>
            <a:xfrm>
              <a:off x="6839353" y="2744699"/>
              <a:ext cx="1019711" cy="553997"/>
            </a:xfrm>
            <a:prstGeom prst="rect">
              <a:avLst/>
            </a:prstGeom>
            <a:noFill/>
          </p:spPr>
          <p:txBody>
            <a:bodyPr wrap="square" lIns="0" tIns="0" rIns="0" bIns="0" rtlCol="0">
              <a:spAutoFit/>
            </a:bodyPr>
            <a:lstStyle/>
            <a:p>
              <a:pPr algn="ctr"/>
              <a:r>
                <a:rPr lang="en-US" sz="900" dirty="0" err="1" smtClean="0">
                  <a:solidFill>
                    <a:prstClr val="black"/>
                  </a:solidFill>
                </a:rPr>
                <a:t>Produktdemo</a:t>
              </a:r>
              <a:r>
                <a:rPr lang="en-US" sz="900" dirty="0" smtClean="0">
                  <a:solidFill>
                    <a:prstClr val="black"/>
                  </a:solidFill>
                </a:rPr>
                <a:t> (om </a:t>
              </a:r>
              <a:r>
                <a:rPr lang="en-US" sz="900" dirty="0" err="1" smtClean="0">
                  <a:solidFill>
                    <a:prstClr val="black"/>
                  </a:solidFill>
                </a:rPr>
                <a:t>möjligt</a:t>
              </a:r>
              <a:r>
                <a:rPr lang="en-US" sz="900" dirty="0" smtClean="0">
                  <a:solidFill>
                    <a:prstClr val="black"/>
                  </a:solidFill>
                </a:rPr>
                <a:t>) </a:t>
              </a:r>
              <a:r>
                <a:rPr lang="en-US" sz="900" dirty="0" err="1" smtClean="0">
                  <a:solidFill>
                    <a:prstClr val="black"/>
                  </a:solidFill>
                </a:rPr>
                <a:t>och</a:t>
              </a:r>
              <a:r>
                <a:rPr lang="en-US" sz="900" dirty="0" smtClean="0">
                  <a:solidFill>
                    <a:prstClr val="black"/>
                  </a:solidFill>
                </a:rPr>
                <a:t> hands-on</a:t>
              </a:r>
              <a:endParaRPr lang="en-US" sz="900" dirty="0">
                <a:solidFill>
                  <a:prstClr val="black"/>
                </a:solidFill>
              </a:endParaRPr>
            </a:p>
          </p:txBody>
        </p:sp>
        <p:grpSp>
          <p:nvGrpSpPr>
            <p:cNvPr id="100"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101"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02"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03"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104" name="Group 15"/>
          <p:cNvGrpSpPr/>
          <p:nvPr/>
        </p:nvGrpSpPr>
        <p:grpSpPr>
          <a:xfrm>
            <a:off x="5651762" y="872437"/>
            <a:ext cx="960120" cy="896621"/>
            <a:chOff x="6709128" y="2482090"/>
            <a:chExt cx="1280160" cy="1195494"/>
          </a:xfrm>
        </p:grpSpPr>
        <p:sp>
          <p:nvSpPr>
            <p:cNvPr id="105"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06" name="TextBox 96"/>
            <p:cNvSpPr txBox="1"/>
            <p:nvPr/>
          </p:nvSpPr>
          <p:spPr>
            <a:xfrm>
              <a:off x="6839353" y="2744699"/>
              <a:ext cx="1019711" cy="369332"/>
            </a:xfrm>
            <a:prstGeom prst="rect">
              <a:avLst/>
            </a:prstGeom>
            <a:noFill/>
          </p:spPr>
          <p:txBody>
            <a:bodyPr wrap="square" lIns="0" tIns="0" rIns="0" bIns="0" rtlCol="0">
              <a:spAutoFit/>
            </a:bodyPr>
            <a:lstStyle/>
            <a:p>
              <a:r>
                <a:rPr lang="en-US" sz="900" dirty="0" err="1" smtClean="0">
                  <a:solidFill>
                    <a:prstClr val="black"/>
                  </a:solidFill>
                </a:rPr>
                <a:t>Bygg</a:t>
              </a:r>
              <a:r>
                <a:rPr lang="en-US" sz="900" dirty="0" smtClean="0">
                  <a:solidFill>
                    <a:prstClr val="black"/>
                  </a:solidFill>
                </a:rPr>
                <a:t> </a:t>
              </a:r>
              <a:r>
                <a:rPr lang="en-US" sz="900" dirty="0" err="1" smtClean="0">
                  <a:solidFill>
                    <a:prstClr val="black"/>
                  </a:solidFill>
                </a:rPr>
                <a:t>egen</a:t>
              </a:r>
              <a:r>
                <a:rPr lang="en-US" sz="900" dirty="0" smtClean="0">
                  <a:solidFill>
                    <a:prstClr val="black"/>
                  </a:solidFill>
                </a:rPr>
                <a:t> portal</a:t>
              </a:r>
              <a:endParaRPr lang="en-US" sz="900" dirty="0">
                <a:solidFill>
                  <a:prstClr val="black"/>
                </a:solidFill>
              </a:endParaRPr>
            </a:p>
          </p:txBody>
        </p:sp>
        <p:grpSp>
          <p:nvGrpSpPr>
            <p:cNvPr id="107"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108"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09"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10"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125" name="Group 15"/>
          <p:cNvGrpSpPr/>
          <p:nvPr/>
        </p:nvGrpSpPr>
        <p:grpSpPr>
          <a:xfrm>
            <a:off x="5784817" y="1380544"/>
            <a:ext cx="960120" cy="896621"/>
            <a:chOff x="6709128" y="2482090"/>
            <a:chExt cx="1280160" cy="1195494"/>
          </a:xfrm>
        </p:grpSpPr>
        <p:sp>
          <p:nvSpPr>
            <p:cNvPr id="126"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27" name="TextBox 96"/>
            <p:cNvSpPr txBox="1"/>
            <p:nvPr/>
          </p:nvSpPr>
          <p:spPr>
            <a:xfrm>
              <a:off x="6839353" y="2681009"/>
              <a:ext cx="1019711" cy="923329"/>
            </a:xfrm>
            <a:prstGeom prst="rect">
              <a:avLst/>
            </a:prstGeom>
            <a:noFill/>
          </p:spPr>
          <p:txBody>
            <a:bodyPr wrap="square" lIns="0" tIns="0" rIns="0" bIns="0" rtlCol="0">
              <a:spAutoFit/>
            </a:bodyPr>
            <a:lstStyle/>
            <a:p>
              <a:r>
                <a:rPr lang="en-US" sz="900" dirty="0" err="1" smtClean="0">
                  <a:solidFill>
                    <a:prstClr val="black"/>
                  </a:solidFill>
                </a:rPr>
                <a:t>Bygga</a:t>
              </a:r>
              <a:r>
                <a:rPr lang="en-US" sz="900" dirty="0" smtClean="0">
                  <a:solidFill>
                    <a:prstClr val="black"/>
                  </a:solidFill>
                </a:rPr>
                <a:t> </a:t>
              </a:r>
              <a:r>
                <a:rPr lang="en-US" sz="900" dirty="0" err="1" smtClean="0">
                  <a:solidFill>
                    <a:prstClr val="black"/>
                  </a:solidFill>
                </a:rPr>
                <a:t>en</a:t>
              </a:r>
              <a:r>
                <a:rPr lang="en-US" sz="900" dirty="0" smtClean="0">
                  <a:solidFill>
                    <a:prstClr val="black"/>
                  </a:solidFill>
                </a:rPr>
                <a:t> community </a:t>
              </a:r>
              <a:r>
                <a:rPr lang="en-US" sz="900" dirty="0" err="1" smtClean="0">
                  <a:solidFill>
                    <a:prstClr val="black"/>
                  </a:solidFill>
                </a:rPr>
                <a:t>av</a:t>
              </a:r>
              <a:r>
                <a:rPr lang="en-US" sz="900" dirty="0" smtClean="0">
                  <a:solidFill>
                    <a:prstClr val="black"/>
                  </a:solidFill>
                </a:rPr>
                <a:t> </a:t>
              </a:r>
              <a:r>
                <a:rPr lang="en-US" sz="900" dirty="0" err="1" smtClean="0">
                  <a:solidFill>
                    <a:prstClr val="black"/>
                  </a:solidFill>
                </a:rPr>
                <a:t>aktiva</a:t>
              </a:r>
              <a:r>
                <a:rPr lang="en-US" sz="900" dirty="0" smtClean="0">
                  <a:solidFill>
                    <a:prstClr val="black"/>
                  </a:solidFill>
                </a:rPr>
                <a:t> </a:t>
              </a:r>
              <a:r>
                <a:rPr lang="en-US" sz="900" dirty="0" err="1" smtClean="0">
                  <a:solidFill>
                    <a:prstClr val="black"/>
                  </a:solidFill>
                </a:rPr>
                <a:t>utvecklare</a:t>
              </a:r>
              <a:r>
                <a:rPr lang="en-US" sz="900" dirty="0" smtClean="0">
                  <a:solidFill>
                    <a:prstClr val="black"/>
                  </a:solidFill>
                </a:rPr>
                <a:t> </a:t>
              </a:r>
              <a:r>
                <a:rPr lang="en-US" sz="900" dirty="0" err="1" smtClean="0">
                  <a:solidFill>
                    <a:prstClr val="black"/>
                  </a:solidFill>
                </a:rPr>
                <a:t>är</a:t>
              </a:r>
              <a:r>
                <a:rPr lang="en-US" sz="900" dirty="0" smtClean="0">
                  <a:solidFill>
                    <a:prstClr val="black"/>
                  </a:solidFill>
                </a:rPr>
                <a:t> </a:t>
              </a:r>
              <a:r>
                <a:rPr lang="en-US" sz="900" dirty="0" err="1" smtClean="0">
                  <a:solidFill>
                    <a:prstClr val="black"/>
                  </a:solidFill>
                </a:rPr>
                <a:t>inte</a:t>
              </a:r>
              <a:r>
                <a:rPr lang="en-US" sz="900" dirty="0" smtClean="0">
                  <a:solidFill>
                    <a:prstClr val="black"/>
                  </a:solidFill>
                </a:rPr>
                <a:t> </a:t>
              </a:r>
              <a:r>
                <a:rPr lang="en-US" sz="900" dirty="0" err="1" smtClean="0">
                  <a:solidFill>
                    <a:prstClr val="black"/>
                  </a:solidFill>
                </a:rPr>
                <a:t>lätt</a:t>
              </a:r>
              <a:endParaRPr lang="en-US" sz="900" dirty="0">
                <a:solidFill>
                  <a:prstClr val="black"/>
                </a:solidFill>
              </a:endParaRPr>
            </a:p>
          </p:txBody>
        </p:sp>
        <p:grpSp>
          <p:nvGrpSpPr>
            <p:cNvPr id="128"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129"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30"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31"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132" name="Group 15"/>
          <p:cNvGrpSpPr/>
          <p:nvPr/>
        </p:nvGrpSpPr>
        <p:grpSpPr>
          <a:xfrm>
            <a:off x="4091216" y="2112733"/>
            <a:ext cx="960120" cy="896621"/>
            <a:chOff x="6709128" y="2482090"/>
            <a:chExt cx="1280160" cy="1195494"/>
          </a:xfrm>
        </p:grpSpPr>
        <p:sp>
          <p:nvSpPr>
            <p:cNvPr id="133"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34" name="TextBox 96"/>
            <p:cNvSpPr txBox="1"/>
            <p:nvPr/>
          </p:nvSpPr>
          <p:spPr>
            <a:xfrm>
              <a:off x="6839353" y="2744699"/>
              <a:ext cx="1019711" cy="369332"/>
            </a:xfrm>
            <a:prstGeom prst="rect">
              <a:avLst/>
            </a:prstGeom>
            <a:noFill/>
          </p:spPr>
          <p:txBody>
            <a:bodyPr wrap="square" lIns="0" tIns="0" rIns="0" bIns="0" rtlCol="0">
              <a:spAutoFit/>
            </a:bodyPr>
            <a:lstStyle/>
            <a:p>
              <a:r>
                <a:rPr lang="en-US" sz="900" dirty="0" err="1" smtClean="0">
                  <a:solidFill>
                    <a:prstClr val="black"/>
                  </a:solidFill>
                </a:rPr>
                <a:t>Uppgradering</a:t>
              </a:r>
              <a:r>
                <a:rPr lang="en-US" sz="900" dirty="0" smtClean="0">
                  <a:solidFill>
                    <a:prstClr val="black"/>
                  </a:solidFill>
                </a:rPr>
                <a:t> = </a:t>
              </a:r>
              <a:r>
                <a:rPr lang="en-US" sz="900" dirty="0" err="1" smtClean="0">
                  <a:solidFill>
                    <a:prstClr val="black"/>
                  </a:solidFill>
                </a:rPr>
                <a:t>nyinstallation</a:t>
              </a:r>
              <a:endParaRPr lang="en-US" sz="900" dirty="0">
                <a:solidFill>
                  <a:prstClr val="black"/>
                </a:solidFill>
              </a:endParaRPr>
            </a:p>
          </p:txBody>
        </p:sp>
        <p:grpSp>
          <p:nvGrpSpPr>
            <p:cNvPr id="135"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136"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37"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38"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139" name="Group 15"/>
          <p:cNvGrpSpPr/>
          <p:nvPr/>
        </p:nvGrpSpPr>
        <p:grpSpPr>
          <a:xfrm>
            <a:off x="2708793" y="1585635"/>
            <a:ext cx="960120" cy="896621"/>
            <a:chOff x="6709128" y="2482090"/>
            <a:chExt cx="1280160" cy="1195494"/>
          </a:xfrm>
        </p:grpSpPr>
        <p:sp>
          <p:nvSpPr>
            <p:cNvPr id="140"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41" name="TextBox 96"/>
            <p:cNvSpPr txBox="1"/>
            <p:nvPr/>
          </p:nvSpPr>
          <p:spPr>
            <a:xfrm>
              <a:off x="6839353" y="2744699"/>
              <a:ext cx="1019711" cy="553997"/>
            </a:xfrm>
            <a:prstGeom prst="rect">
              <a:avLst/>
            </a:prstGeom>
            <a:noFill/>
          </p:spPr>
          <p:txBody>
            <a:bodyPr wrap="square" lIns="0" tIns="0" rIns="0" bIns="0" rtlCol="0">
              <a:spAutoFit/>
            </a:bodyPr>
            <a:lstStyle/>
            <a:p>
              <a:r>
                <a:rPr lang="en-US" sz="900" dirty="0" err="1" smtClean="0">
                  <a:solidFill>
                    <a:prstClr val="black"/>
                  </a:solidFill>
                </a:rPr>
                <a:t>Testa</a:t>
              </a:r>
              <a:r>
                <a:rPr lang="en-US" sz="900" dirty="0" smtClean="0">
                  <a:solidFill>
                    <a:prstClr val="black"/>
                  </a:solidFill>
                </a:rPr>
                <a:t> </a:t>
              </a:r>
              <a:r>
                <a:rPr lang="en-US" sz="900" dirty="0" err="1" smtClean="0">
                  <a:solidFill>
                    <a:prstClr val="black"/>
                  </a:solidFill>
                </a:rPr>
                <a:t>alla</a:t>
              </a:r>
              <a:r>
                <a:rPr lang="en-US" sz="900" dirty="0" smtClean="0">
                  <a:solidFill>
                    <a:prstClr val="black"/>
                  </a:solidFill>
                </a:rPr>
                <a:t> </a:t>
              </a:r>
              <a:r>
                <a:rPr lang="en-US" sz="900" dirty="0" err="1" smtClean="0">
                  <a:solidFill>
                    <a:prstClr val="black"/>
                  </a:solidFill>
                </a:rPr>
                <a:t>relevanta</a:t>
              </a:r>
              <a:r>
                <a:rPr lang="en-US" sz="900" dirty="0" smtClean="0">
                  <a:solidFill>
                    <a:prstClr val="black"/>
                  </a:solidFill>
                </a:rPr>
                <a:t> </a:t>
              </a:r>
              <a:r>
                <a:rPr lang="en-US" sz="900" dirty="0" err="1" smtClean="0">
                  <a:solidFill>
                    <a:prstClr val="black"/>
                  </a:solidFill>
                </a:rPr>
                <a:t>scenarion</a:t>
              </a:r>
              <a:endParaRPr lang="en-US" sz="900" dirty="0">
                <a:solidFill>
                  <a:prstClr val="black"/>
                </a:solidFill>
              </a:endParaRPr>
            </a:p>
          </p:txBody>
        </p:sp>
        <p:grpSp>
          <p:nvGrpSpPr>
            <p:cNvPr id="142"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143"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44"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45"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160" name="Group 15"/>
          <p:cNvGrpSpPr/>
          <p:nvPr/>
        </p:nvGrpSpPr>
        <p:grpSpPr>
          <a:xfrm>
            <a:off x="4174528" y="2744723"/>
            <a:ext cx="960120" cy="896621"/>
            <a:chOff x="6709128" y="2482090"/>
            <a:chExt cx="1280160" cy="1195494"/>
          </a:xfrm>
        </p:grpSpPr>
        <p:sp>
          <p:nvSpPr>
            <p:cNvPr id="161"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62" name="TextBox 96"/>
            <p:cNvSpPr txBox="1"/>
            <p:nvPr/>
          </p:nvSpPr>
          <p:spPr>
            <a:xfrm>
              <a:off x="6839353" y="2744699"/>
              <a:ext cx="1019711" cy="369332"/>
            </a:xfrm>
            <a:prstGeom prst="rect">
              <a:avLst/>
            </a:prstGeom>
            <a:noFill/>
          </p:spPr>
          <p:txBody>
            <a:bodyPr wrap="square" lIns="0" tIns="0" rIns="0" bIns="0" rtlCol="0">
              <a:spAutoFit/>
            </a:bodyPr>
            <a:lstStyle/>
            <a:p>
              <a:r>
                <a:rPr lang="en-US" sz="900" dirty="0" err="1" smtClean="0">
                  <a:solidFill>
                    <a:prstClr val="black"/>
                  </a:solidFill>
                </a:rPr>
                <a:t>Även</a:t>
              </a:r>
              <a:r>
                <a:rPr lang="en-US" sz="900" dirty="0" smtClean="0">
                  <a:solidFill>
                    <a:prstClr val="black"/>
                  </a:solidFill>
                </a:rPr>
                <a:t> intern Gateway</a:t>
              </a:r>
              <a:endParaRPr lang="en-US" sz="900" dirty="0">
                <a:solidFill>
                  <a:prstClr val="black"/>
                </a:solidFill>
              </a:endParaRPr>
            </a:p>
          </p:txBody>
        </p:sp>
        <p:grpSp>
          <p:nvGrpSpPr>
            <p:cNvPr id="163"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164"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5"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6"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167" name="Group 15"/>
          <p:cNvGrpSpPr/>
          <p:nvPr/>
        </p:nvGrpSpPr>
        <p:grpSpPr>
          <a:xfrm>
            <a:off x="4091216" y="3384045"/>
            <a:ext cx="960120" cy="896621"/>
            <a:chOff x="6709128" y="2482090"/>
            <a:chExt cx="1280160" cy="1195494"/>
          </a:xfrm>
        </p:grpSpPr>
        <p:sp>
          <p:nvSpPr>
            <p:cNvPr id="168"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69" name="TextBox 96"/>
            <p:cNvSpPr txBox="1"/>
            <p:nvPr/>
          </p:nvSpPr>
          <p:spPr>
            <a:xfrm>
              <a:off x="6839353" y="2744699"/>
              <a:ext cx="1019711" cy="369332"/>
            </a:xfrm>
            <a:prstGeom prst="rect">
              <a:avLst/>
            </a:prstGeom>
            <a:noFill/>
          </p:spPr>
          <p:txBody>
            <a:bodyPr wrap="square" lIns="0" tIns="0" rIns="0" bIns="0" rtlCol="0">
              <a:spAutoFit/>
            </a:bodyPr>
            <a:lstStyle/>
            <a:p>
              <a:r>
                <a:rPr lang="en-US" sz="900" dirty="0" err="1" smtClean="0">
                  <a:solidFill>
                    <a:prstClr val="black"/>
                  </a:solidFill>
                </a:rPr>
                <a:t>Använd</a:t>
              </a:r>
              <a:r>
                <a:rPr lang="en-US" sz="900" dirty="0" smtClean="0">
                  <a:solidFill>
                    <a:prstClr val="black"/>
                  </a:solidFill>
                </a:rPr>
                <a:t> </a:t>
              </a:r>
              <a:r>
                <a:rPr lang="en-US" sz="900" dirty="0" err="1" smtClean="0">
                  <a:solidFill>
                    <a:prstClr val="black"/>
                  </a:solidFill>
                </a:rPr>
                <a:t>IdP</a:t>
              </a:r>
              <a:r>
                <a:rPr lang="en-US" sz="900" dirty="0" smtClean="0">
                  <a:solidFill>
                    <a:prstClr val="black"/>
                  </a:solidFill>
                </a:rPr>
                <a:t> </a:t>
              </a:r>
              <a:r>
                <a:rPr lang="en-US" sz="900" dirty="0" err="1" smtClean="0">
                  <a:solidFill>
                    <a:prstClr val="black"/>
                  </a:solidFill>
                </a:rPr>
                <a:t>från</a:t>
              </a:r>
              <a:r>
                <a:rPr lang="en-US" sz="900" dirty="0" smtClean="0">
                  <a:solidFill>
                    <a:prstClr val="black"/>
                  </a:solidFill>
                </a:rPr>
                <a:t> </a:t>
              </a:r>
              <a:r>
                <a:rPr lang="en-US" sz="900" dirty="0" err="1" smtClean="0">
                  <a:solidFill>
                    <a:prstClr val="black"/>
                  </a:solidFill>
                </a:rPr>
                <a:t>början</a:t>
              </a:r>
              <a:endParaRPr lang="en-US" sz="900" dirty="0">
                <a:solidFill>
                  <a:prstClr val="black"/>
                </a:solidFill>
              </a:endParaRPr>
            </a:p>
          </p:txBody>
        </p:sp>
        <p:grpSp>
          <p:nvGrpSpPr>
            <p:cNvPr id="170"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171"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72"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73"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174" name="Group 15"/>
          <p:cNvGrpSpPr/>
          <p:nvPr/>
        </p:nvGrpSpPr>
        <p:grpSpPr>
          <a:xfrm>
            <a:off x="933767" y="1643287"/>
            <a:ext cx="969672" cy="896621"/>
            <a:chOff x="6709128" y="2482090"/>
            <a:chExt cx="1280160" cy="1195494"/>
          </a:xfrm>
        </p:grpSpPr>
        <p:sp>
          <p:nvSpPr>
            <p:cNvPr id="175"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76" name="TextBox 96"/>
            <p:cNvSpPr txBox="1"/>
            <p:nvPr/>
          </p:nvSpPr>
          <p:spPr>
            <a:xfrm>
              <a:off x="6839352" y="2744699"/>
              <a:ext cx="1019711" cy="553997"/>
            </a:xfrm>
            <a:prstGeom prst="rect">
              <a:avLst/>
            </a:prstGeom>
            <a:noFill/>
          </p:spPr>
          <p:txBody>
            <a:bodyPr wrap="square" lIns="0" tIns="0" rIns="0" bIns="0" rtlCol="0">
              <a:spAutoFit/>
            </a:bodyPr>
            <a:lstStyle/>
            <a:p>
              <a:pPr algn="ctr"/>
              <a:r>
                <a:rPr lang="en-US" sz="900" dirty="0" err="1" smtClean="0">
                  <a:solidFill>
                    <a:prstClr val="black"/>
                  </a:solidFill>
                </a:rPr>
                <a:t>Undvik</a:t>
              </a:r>
              <a:r>
                <a:rPr lang="en-US" sz="900" dirty="0" smtClean="0">
                  <a:solidFill>
                    <a:prstClr val="black"/>
                  </a:solidFill>
                </a:rPr>
                <a:t> </a:t>
              </a:r>
              <a:r>
                <a:rPr lang="en-US" sz="900" dirty="0" err="1" smtClean="0">
                  <a:solidFill>
                    <a:prstClr val="black"/>
                  </a:solidFill>
                </a:rPr>
                <a:t>offentlig</a:t>
              </a:r>
              <a:r>
                <a:rPr lang="en-US" sz="900" dirty="0" smtClean="0">
                  <a:solidFill>
                    <a:prstClr val="black"/>
                  </a:solidFill>
                </a:rPr>
                <a:t> </a:t>
              </a:r>
              <a:r>
                <a:rPr lang="en-US" sz="900" dirty="0" err="1" smtClean="0">
                  <a:solidFill>
                    <a:prstClr val="black"/>
                  </a:solidFill>
                </a:rPr>
                <a:t>upphandling</a:t>
              </a:r>
              <a:endParaRPr lang="en-US" sz="900" dirty="0">
                <a:solidFill>
                  <a:prstClr val="black"/>
                </a:solidFill>
              </a:endParaRPr>
            </a:p>
          </p:txBody>
        </p:sp>
        <p:grpSp>
          <p:nvGrpSpPr>
            <p:cNvPr id="177"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178"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79"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80"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181" name="Group 15"/>
          <p:cNvGrpSpPr/>
          <p:nvPr/>
        </p:nvGrpSpPr>
        <p:grpSpPr>
          <a:xfrm>
            <a:off x="7212563" y="880436"/>
            <a:ext cx="960120" cy="896621"/>
            <a:chOff x="6709128" y="2482090"/>
            <a:chExt cx="1280160" cy="1195494"/>
          </a:xfrm>
        </p:grpSpPr>
        <p:sp>
          <p:nvSpPr>
            <p:cNvPr id="182"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83" name="TextBox 96"/>
            <p:cNvSpPr txBox="1"/>
            <p:nvPr/>
          </p:nvSpPr>
          <p:spPr>
            <a:xfrm>
              <a:off x="6839353" y="2744699"/>
              <a:ext cx="1019711" cy="553997"/>
            </a:xfrm>
            <a:prstGeom prst="rect">
              <a:avLst/>
            </a:prstGeom>
            <a:noFill/>
          </p:spPr>
          <p:txBody>
            <a:bodyPr wrap="square" lIns="0" tIns="0" rIns="0" bIns="0" rtlCol="0">
              <a:spAutoFit/>
            </a:bodyPr>
            <a:lstStyle/>
            <a:p>
              <a:r>
                <a:rPr lang="en-US" sz="900" dirty="0" err="1" smtClean="0">
                  <a:solidFill>
                    <a:prstClr val="black"/>
                  </a:solidFill>
                </a:rPr>
                <a:t>Blir</a:t>
              </a:r>
              <a:r>
                <a:rPr lang="en-US" sz="900" dirty="0" smtClean="0">
                  <a:solidFill>
                    <a:prstClr val="black"/>
                  </a:solidFill>
                </a:rPr>
                <a:t> </a:t>
              </a:r>
              <a:r>
                <a:rPr lang="en-US" sz="900" dirty="0" err="1" smtClean="0">
                  <a:solidFill>
                    <a:prstClr val="black"/>
                  </a:solidFill>
                </a:rPr>
                <a:t>mer</a:t>
              </a:r>
              <a:r>
                <a:rPr lang="en-US" sz="900" dirty="0" smtClean="0">
                  <a:solidFill>
                    <a:prstClr val="black"/>
                  </a:solidFill>
                </a:rPr>
                <a:t> </a:t>
              </a:r>
              <a:r>
                <a:rPr lang="en-US" sz="900" dirty="0" err="1" smtClean="0">
                  <a:solidFill>
                    <a:prstClr val="black"/>
                  </a:solidFill>
                </a:rPr>
                <a:t>trafik</a:t>
              </a:r>
              <a:r>
                <a:rPr lang="en-US" sz="900" dirty="0" smtClean="0">
                  <a:solidFill>
                    <a:prstClr val="black"/>
                  </a:solidFill>
                </a:rPr>
                <a:t> </a:t>
              </a:r>
              <a:r>
                <a:rPr lang="en-US" sz="900" dirty="0" err="1" smtClean="0">
                  <a:solidFill>
                    <a:prstClr val="black"/>
                  </a:solidFill>
                </a:rPr>
                <a:t>än</a:t>
              </a:r>
              <a:r>
                <a:rPr lang="en-US" sz="900" dirty="0" smtClean="0">
                  <a:solidFill>
                    <a:prstClr val="black"/>
                  </a:solidFill>
                </a:rPr>
                <a:t> man </a:t>
              </a:r>
              <a:r>
                <a:rPr lang="en-US" sz="900" dirty="0" err="1" smtClean="0">
                  <a:solidFill>
                    <a:prstClr val="black"/>
                  </a:solidFill>
                </a:rPr>
                <a:t>räknat</a:t>
              </a:r>
              <a:r>
                <a:rPr lang="en-US" sz="900" dirty="0" smtClean="0">
                  <a:solidFill>
                    <a:prstClr val="black"/>
                  </a:solidFill>
                </a:rPr>
                <a:t> med</a:t>
              </a:r>
              <a:endParaRPr lang="en-US" sz="900" dirty="0">
                <a:solidFill>
                  <a:prstClr val="black"/>
                </a:solidFill>
              </a:endParaRPr>
            </a:p>
          </p:txBody>
        </p:sp>
        <p:grpSp>
          <p:nvGrpSpPr>
            <p:cNvPr id="184"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185"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86"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87"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76" name="Group 15"/>
          <p:cNvGrpSpPr/>
          <p:nvPr/>
        </p:nvGrpSpPr>
        <p:grpSpPr>
          <a:xfrm>
            <a:off x="7347829" y="1452541"/>
            <a:ext cx="960120" cy="896621"/>
            <a:chOff x="6709128" y="2482090"/>
            <a:chExt cx="1280160" cy="1195494"/>
          </a:xfrm>
        </p:grpSpPr>
        <p:sp>
          <p:nvSpPr>
            <p:cNvPr id="77"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78" name="TextBox 96"/>
            <p:cNvSpPr txBox="1"/>
            <p:nvPr/>
          </p:nvSpPr>
          <p:spPr>
            <a:xfrm>
              <a:off x="6839353" y="2744699"/>
              <a:ext cx="1019711" cy="553997"/>
            </a:xfrm>
            <a:prstGeom prst="rect">
              <a:avLst/>
            </a:prstGeom>
            <a:noFill/>
          </p:spPr>
          <p:txBody>
            <a:bodyPr wrap="square" lIns="0" tIns="0" rIns="0" bIns="0" rtlCol="0">
              <a:spAutoFit/>
            </a:bodyPr>
            <a:lstStyle/>
            <a:p>
              <a:r>
                <a:rPr lang="en-US" sz="900" dirty="0" err="1" smtClean="0">
                  <a:solidFill>
                    <a:prstClr val="black"/>
                  </a:solidFill>
                </a:rPr>
                <a:t>Bygg</a:t>
              </a:r>
              <a:r>
                <a:rPr lang="en-US" sz="900" dirty="0" smtClean="0">
                  <a:solidFill>
                    <a:prstClr val="black"/>
                  </a:solidFill>
                </a:rPr>
                <a:t> </a:t>
              </a:r>
              <a:r>
                <a:rPr lang="en-US" sz="900" dirty="0" err="1" smtClean="0">
                  <a:solidFill>
                    <a:prstClr val="black"/>
                  </a:solidFill>
                </a:rPr>
                <a:t>upp</a:t>
              </a:r>
              <a:r>
                <a:rPr lang="en-US" sz="900" dirty="0" smtClean="0">
                  <a:solidFill>
                    <a:prstClr val="black"/>
                  </a:solidFill>
                </a:rPr>
                <a:t> </a:t>
              </a:r>
              <a:r>
                <a:rPr lang="en-US" sz="900" dirty="0" err="1" smtClean="0">
                  <a:solidFill>
                    <a:prstClr val="black"/>
                  </a:solidFill>
                </a:rPr>
                <a:t>egen</a:t>
              </a:r>
              <a:r>
                <a:rPr lang="en-US" sz="900" dirty="0" smtClean="0">
                  <a:solidFill>
                    <a:prstClr val="black"/>
                  </a:solidFill>
                </a:rPr>
                <a:t> </a:t>
              </a:r>
              <a:r>
                <a:rPr lang="en-US" sz="900" dirty="0" err="1" smtClean="0">
                  <a:solidFill>
                    <a:prstClr val="black"/>
                  </a:solidFill>
                </a:rPr>
                <a:t>kompetens</a:t>
              </a:r>
              <a:endParaRPr lang="en-US" sz="900" dirty="0">
                <a:solidFill>
                  <a:prstClr val="black"/>
                </a:solidFill>
              </a:endParaRPr>
            </a:p>
          </p:txBody>
        </p:sp>
        <p:grpSp>
          <p:nvGrpSpPr>
            <p:cNvPr id="79"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80"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81"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82"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118" name="Group 15"/>
          <p:cNvGrpSpPr/>
          <p:nvPr/>
        </p:nvGrpSpPr>
        <p:grpSpPr>
          <a:xfrm>
            <a:off x="7252556" y="2157311"/>
            <a:ext cx="960120" cy="896621"/>
            <a:chOff x="6709128" y="2482090"/>
            <a:chExt cx="1280160" cy="1195494"/>
          </a:xfrm>
        </p:grpSpPr>
        <p:sp>
          <p:nvSpPr>
            <p:cNvPr id="119"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20" name="TextBox 96"/>
            <p:cNvSpPr txBox="1"/>
            <p:nvPr/>
          </p:nvSpPr>
          <p:spPr>
            <a:xfrm>
              <a:off x="6839353" y="2744699"/>
              <a:ext cx="1019711" cy="738664"/>
            </a:xfrm>
            <a:prstGeom prst="rect">
              <a:avLst/>
            </a:prstGeom>
            <a:noFill/>
          </p:spPr>
          <p:txBody>
            <a:bodyPr wrap="square" lIns="0" tIns="0" rIns="0" bIns="0" rtlCol="0">
              <a:spAutoFit/>
            </a:bodyPr>
            <a:lstStyle/>
            <a:p>
              <a:r>
                <a:rPr lang="en-US" sz="900" dirty="0" err="1" smtClean="0">
                  <a:solidFill>
                    <a:prstClr val="black"/>
                  </a:solidFill>
                </a:rPr>
                <a:t>Kunna</a:t>
              </a:r>
              <a:r>
                <a:rPr lang="en-US" sz="900" dirty="0" smtClean="0">
                  <a:solidFill>
                    <a:prstClr val="black"/>
                  </a:solidFill>
                </a:rPr>
                <a:t> </a:t>
              </a:r>
              <a:r>
                <a:rPr lang="en-US" sz="900" dirty="0" err="1" smtClean="0">
                  <a:solidFill>
                    <a:prstClr val="black"/>
                  </a:solidFill>
                </a:rPr>
                <a:t>bygga</a:t>
              </a:r>
              <a:r>
                <a:rPr lang="en-US" sz="900" dirty="0" smtClean="0">
                  <a:solidFill>
                    <a:prstClr val="black"/>
                  </a:solidFill>
                </a:rPr>
                <a:t> </a:t>
              </a:r>
              <a:r>
                <a:rPr lang="en-US" sz="900" dirty="0" err="1" smtClean="0">
                  <a:solidFill>
                    <a:prstClr val="black"/>
                  </a:solidFill>
                </a:rPr>
                <a:t>produkten</a:t>
              </a:r>
              <a:r>
                <a:rPr lang="en-US" sz="900" dirty="0" smtClean="0">
                  <a:solidFill>
                    <a:prstClr val="black"/>
                  </a:solidFill>
                </a:rPr>
                <a:t> </a:t>
              </a:r>
              <a:r>
                <a:rPr lang="en-US" sz="900" dirty="0" err="1" smtClean="0">
                  <a:solidFill>
                    <a:prstClr val="black"/>
                  </a:solidFill>
                </a:rPr>
                <a:t>och</a:t>
              </a:r>
              <a:r>
                <a:rPr lang="en-US" sz="900" dirty="0" smtClean="0">
                  <a:solidFill>
                    <a:prstClr val="black"/>
                  </a:solidFill>
                </a:rPr>
                <a:t> </a:t>
              </a:r>
              <a:r>
                <a:rPr lang="en-US" sz="900" dirty="0" err="1" smtClean="0">
                  <a:solidFill>
                    <a:prstClr val="black"/>
                  </a:solidFill>
                </a:rPr>
                <a:t>komponenter</a:t>
              </a:r>
              <a:r>
                <a:rPr lang="en-US" sz="900" dirty="0" smtClean="0">
                  <a:solidFill>
                    <a:prstClr val="black"/>
                  </a:solidFill>
                </a:rPr>
                <a:t> </a:t>
              </a:r>
              <a:r>
                <a:rPr lang="en-US" sz="900" dirty="0" err="1" smtClean="0">
                  <a:solidFill>
                    <a:prstClr val="black"/>
                  </a:solidFill>
                </a:rPr>
                <a:t>själva</a:t>
              </a:r>
              <a:endParaRPr lang="en-US" sz="900" dirty="0">
                <a:solidFill>
                  <a:prstClr val="black"/>
                </a:solidFill>
              </a:endParaRPr>
            </a:p>
          </p:txBody>
        </p:sp>
        <p:grpSp>
          <p:nvGrpSpPr>
            <p:cNvPr id="121"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122"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3"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4"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146" name="Group 15"/>
          <p:cNvGrpSpPr/>
          <p:nvPr/>
        </p:nvGrpSpPr>
        <p:grpSpPr>
          <a:xfrm>
            <a:off x="7118597" y="2920993"/>
            <a:ext cx="960120" cy="896621"/>
            <a:chOff x="6709128" y="2482090"/>
            <a:chExt cx="1280160" cy="1195494"/>
          </a:xfrm>
        </p:grpSpPr>
        <p:sp>
          <p:nvSpPr>
            <p:cNvPr id="147"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48" name="TextBox 96"/>
            <p:cNvSpPr txBox="1"/>
            <p:nvPr/>
          </p:nvSpPr>
          <p:spPr>
            <a:xfrm>
              <a:off x="6839353" y="2744699"/>
              <a:ext cx="1019711" cy="553997"/>
            </a:xfrm>
            <a:prstGeom prst="rect">
              <a:avLst/>
            </a:prstGeom>
            <a:noFill/>
          </p:spPr>
          <p:txBody>
            <a:bodyPr wrap="square" lIns="0" tIns="0" rIns="0" bIns="0" rtlCol="0">
              <a:spAutoFit/>
            </a:bodyPr>
            <a:lstStyle/>
            <a:p>
              <a:r>
                <a:rPr lang="en-US" sz="900" dirty="0" err="1" smtClean="0">
                  <a:solidFill>
                    <a:prstClr val="black"/>
                  </a:solidFill>
                </a:rPr>
                <a:t>Tillgång</a:t>
              </a:r>
              <a:r>
                <a:rPr lang="en-US" sz="900" dirty="0" smtClean="0">
                  <a:solidFill>
                    <a:prstClr val="black"/>
                  </a:solidFill>
                </a:rPr>
                <a:t> till </a:t>
              </a:r>
              <a:r>
                <a:rPr lang="en-US" sz="900" dirty="0" err="1" smtClean="0">
                  <a:solidFill>
                    <a:prstClr val="black"/>
                  </a:solidFill>
                </a:rPr>
                <a:t>kompetens</a:t>
              </a:r>
              <a:r>
                <a:rPr lang="en-US" sz="900" dirty="0" smtClean="0">
                  <a:solidFill>
                    <a:prstClr val="black"/>
                  </a:solidFill>
                </a:rPr>
                <a:t> </a:t>
              </a:r>
              <a:r>
                <a:rPr lang="en-US" sz="900" dirty="0" err="1" smtClean="0">
                  <a:solidFill>
                    <a:prstClr val="black"/>
                  </a:solidFill>
                </a:rPr>
                <a:t>på</a:t>
              </a:r>
              <a:r>
                <a:rPr lang="en-US" sz="900" dirty="0" smtClean="0">
                  <a:solidFill>
                    <a:prstClr val="black"/>
                  </a:solidFill>
                </a:rPr>
                <a:t> </a:t>
              </a:r>
              <a:r>
                <a:rPr lang="en-US" sz="900" dirty="0" err="1" smtClean="0">
                  <a:solidFill>
                    <a:prstClr val="black"/>
                  </a:solidFill>
                </a:rPr>
                <a:t>plattformen</a:t>
              </a:r>
              <a:endParaRPr lang="en-US" sz="900" dirty="0">
                <a:solidFill>
                  <a:prstClr val="black"/>
                </a:solidFill>
              </a:endParaRPr>
            </a:p>
          </p:txBody>
        </p:sp>
        <p:grpSp>
          <p:nvGrpSpPr>
            <p:cNvPr id="149"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150"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1"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2"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153" name="Group 15"/>
          <p:cNvGrpSpPr/>
          <p:nvPr/>
        </p:nvGrpSpPr>
        <p:grpSpPr>
          <a:xfrm>
            <a:off x="7308080" y="3634326"/>
            <a:ext cx="960120" cy="896621"/>
            <a:chOff x="6709128" y="2482090"/>
            <a:chExt cx="1280160" cy="1195494"/>
          </a:xfrm>
        </p:grpSpPr>
        <p:sp>
          <p:nvSpPr>
            <p:cNvPr id="154"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55" name="TextBox 96"/>
            <p:cNvSpPr txBox="1"/>
            <p:nvPr/>
          </p:nvSpPr>
          <p:spPr>
            <a:xfrm>
              <a:off x="6839353" y="2744699"/>
              <a:ext cx="1019711" cy="369332"/>
            </a:xfrm>
            <a:prstGeom prst="rect">
              <a:avLst/>
            </a:prstGeom>
            <a:noFill/>
          </p:spPr>
          <p:txBody>
            <a:bodyPr wrap="square" lIns="0" tIns="0" rIns="0" bIns="0" rtlCol="0">
              <a:spAutoFit/>
            </a:bodyPr>
            <a:lstStyle/>
            <a:p>
              <a:r>
                <a:rPr lang="en-US" sz="900" dirty="0" err="1" smtClean="0">
                  <a:solidFill>
                    <a:prstClr val="black"/>
                  </a:solidFill>
                </a:rPr>
                <a:t>Våga</a:t>
              </a:r>
              <a:r>
                <a:rPr lang="en-US" sz="900" dirty="0" smtClean="0">
                  <a:solidFill>
                    <a:prstClr val="black"/>
                  </a:solidFill>
                </a:rPr>
                <a:t> </a:t>
              </a:r>
              <a:r>
                <a:rPr lang="en-US" sz="900" dirty="0" err="1" smtClean="0">
                  <a:solidFill>
                    <a:prstClr val="black"/>
                  </a:solidFill>
                </a:rPr>
                <a:t>välja</a:t>
              </a:r>
              <a:r>
                <a:rPr lang="en-US" sz="900" dirty="0" smtClean="0">
                  <a:solidFill>
                    <a:prstClr val="black"/>
                  </a:solidFill>
                </a:rPr>
                <a:t> </a:t>
              </a:r>
              <a:r>
                <a:rPr lang="en-US" sz="900" dirty="0" err="1" smtClean="0">
                  <a:solidFill>
                    <a:prstClr val="black"/>
                  </a:solidFill>
                </a:rPr>
                <a:t>bort</a:t>
              </a:r>
              <a:r>
                <a:rPr lang="en-US" sz="900" dirty="0" smtClean="0">
                  <a:solidFill>
                    <a:prstClr val="black"/>
                  </a:solidFill>
                </a:rPr>
                <a:t> </a:t>
              </a:r>
              <a:r>
                <a:rPr lang="en-US" sz="900" dirty="0" err="1" smtClean="0">
                  <a:solidFill>
                    <a:prstClr val="black"/>
                  </a:solidFill>
                </a:rPr>
                <a:t>supporten</a:t>
              </a:r>
              <a:endParaRPr lang="en-US" sz="900" dirty="0">
                <a:solidFill>
                  <a:prstClr val="black"/>
                </a:solidFill>
              </a:endParaRPr>
            </a:p>
          </p:txBody>
        </p:sp>
        <p:grpSp>
          <p:nvGrpSpPr>
            <p:cNvPr id="156"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157"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8"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9"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grpSp>
        <p:nvGrpSpPr>
          <p:cNvPr id="111" name="Group 15"/>
          <p:cNvGrpSpPr/>
          <p:nvPr/>
        </p:nvGrpSpPr>
        <p:grpSpPr>
          <a:xfrm>
            <a:off x="1076665" y="2372180"/>
            <a:ext cx="963701" cy="896621"/>
            <a:chOff x="6709128" y="2482090"/>
            <a:chExt cx="1280160" cy="1195494"/>
          </a:xfrm>
        </p:grpSpPr>
        <p:sp>
          <p:nvSpPr>
            <p:cNvPr id="112" name="Rectangle 1"/>
            <p:cNvSpPr/>
            <p:nvPr/>
          </p:nvSpPr>
          <p:spPr>
            <a:xfrm>
              <a:off x="6709128" y="2488864"/>
              <a:ext cx="1280160" cy="1188720"/>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13" name="TextBox 96"/>
            <p:cNvSpPr txBox="1"/>
            <p:nvPr/>
          </p:nvSpPr>
          <p:spPr>
            <a:xfrm>
              <a:off x="6839353" y="2744699"/>
              <a:ext cx="1019711" cy="553997"/>
            </a:xfrm>
            <a:prstGeom prst="rect">
              <a:avLst/>
            </a:prstGeom>
            <a:noFill/>
          </p:spPr>
          <p:txBody>
            <a:bodyPr wrap="square" lIns="0" tIns="0" rIns="0" bIns="0" rtlCol="0">
              <a:spAutoFit/>
            </a:bodyPr>
            <a:lstStyle/>
            <a:p>
              <a:pPr algn="ctr"/>
              <a:r>
                <a:rPr lang="en-US" sz="900" dirty="0" smtClean="0">
                  <a:solidFill>
                    <a:prstClr val="black"/>
                  </a:solidFill>
                </a:rPr>
                <a:t>Open Source </a:t>
              </a:r>
              <a:r>
                <a:rPr lang="en-US" sz="900" dirty="0" err="1" smtClean="0">
                  <a:solidFill>
                    <a:prstClr val="black"/>
                  </a:solidFill>
                </a:rPr>
                <a:t>som</a:t>
              </a:r>
              <a:r>
                <a:rPr lang="en-US" sz="900" dirty="0" smtClean="0">
                  <a:solidFill>
                    <a:prstClr val="black"/>
                  </a:solidFill>
                </a:rPr>
                <a:t> 1:a </a:t>
              </a:r>
              <a:r>
                <a:rPr lang="en-US" sz="900" dirty="0" err="1" smtClean="0">
                  <a:solidFill>
                    <a:prstClr val="black"/>
                  </a:solidFill>
                </a:rPr>
                <a:t>alternativ</a:t>
              </a:r>
              <a:endParaRPr lang="en-US" sz="900" dirty="0">
                <a:solidFill>
                  <a:prstClr val="black"/>
                </a:solidFill>
              </a:endParaRPr>
            </a:p>
          </p:txBody>
        </p:sp>
        <p:grpSp>
          <p:nvGrpSpPr>
            <p:cNvPr id="114" name="Group 97"/>
            <p:cNvGrpSpPr/>
            <p:nvPr/>
          </p:nvGrpSpPr>
          <p:grpSpPr>
            <a:xfrm>
              <a:off x="7296209" y="2482090"/>
              <a:ext cx="182880" cy="182880"/>
              <a:chOff x="4917745" y="2286000"/>
              <a:chExt cx="2558303" cy="2438399"/>
            </a:xfrm>
            <a:effectLst>
              <a:outerShdw blurRad="50800" dist="38100" dir="8100000" algn="tr" rotWithShape="0">
                <a:prstClr val="black">
                  <a:alpha val="40000"/>
                </a:prstClr>
              </a:outerShdw>
            </a:effectLst>
          </p:grpSpPr>
          <p:sp>
            <p:nvSpPr>
              <p:cNvPr id="115" name="Oval 9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16" name="Oval 9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17"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grpSp>
      </p:grpSp>
    </p:spTree>
    <p:extLst>
      <p:ext uri="{BB962C8B-B14F-4D97-AF65-F5344CB8AC3E}">
        <p14:creationId xmlns:p14="http://schemas.microsoft.com/office/powerpoint/2010/main" val="912196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Effekter</a:t>
            </a:r>
            <a:endParaRPr lang="sv-SE" dirty="0"/>
          </a:p>
        </p:txBody>
      </p:sp>
      <p:sp>
        <p:nvSpPr>
          <p:cNvPr id="3" name="Platshållare för innehåll 2"/>
          <p:cNvSpPr>
            <a:spLocks noGrp="1"/>
          </p:cNvSpPr>
          <p:nvPr>
            <p:ph idx="1"/>
          </p:nvPr>
        </p:nvSpPr>
        <p:spPr>
          <a:xfrm>
            <a:off x="705600" y="1198800"/>
            <a:ext cx="5847132" cy="3196800"/>
          </a:xfrm>
        </p:spPr>
        <p:txBody>
          <a:bodyPr>
            <a:normAutofit fontScale="85000" lnSpcReduction="10000"/>
          </a:bodyPr>
          <a:lstStyle/>
          <a:p>
            <a:r>
              <a:rPr lang="sv-SE" dirty="0" err="1"/>
              <a:t>Varumärkesbyggande</a:t>
            </a:r>
            <a:r>
              <a:rPr lang="sv-SE" dirty="0"/>
              <a:t> </a:t>
            </a:r>
            <a:r>
              <a:rPr lang="sv-SE" dirty="0" smtClean="0"/>
              <a:t>på flera sätt vilket </a:t>
            </a:r>
            <a:r>
              <a:rPr lang="sv-SE" dirty="0"/>
              <a:t>bidrar till att nå våra mål</a:t>
            </a:r>
          </a:p>
          <a:p>
            <a:r>
              <a:rPr lang="sv-SE" dirty="0"/>
              <a:t>Gett oss ökad samverkansförmåga över </a:t>
            </a:r>
            <a:r>
              <a:rPr lang="sv-SE" dirty="0" smtClean="0"/>
              <a:t>organisationsgränser</a:t>
            </a:r>
          </a:p>
          <a:p>
            <a:r>
              <a:rPr lang="sv-SE" dirty="0" smtClean="0"/>
              <a:t>Vi är bra rustade för ökad digitalisering</a:t>
            </a:r>
            <a:endParaRPr lang="sv-SE" dirty="0"/>
          </a:p>
          <a:p>
            <a:r>
              <a:rPr lang="sv-SE" dirty="0" err="1" smtClean="0"/>
              <a:t>Agila</a:t>
            </a:r>
            <a:r>
              <a:rPr lang="sv-SE" dirty="0" smtClean="0"/>
              <a:t> (minskad </a:t>
            </a:r>
            <a:r>
              <a:rPr lang="sv-SE" dirty="0" err="1" smtClean="0"/>
              <a:t>time</a:t>
            </a:r>
            <a:r>
              <a:rPr lang="sv-SE" dirty="0" smtClean="0"/>
              <a:t>-to-market </a:t>
            </a:r>
            <a:r>
              <a:rPr lang="sv-SE" dirty="0" err="1" smtClean="0"/>
              <a:t>pga</a:t>
            </a:r>
            <a:r>
              <a:rPr lang="sv-SE" dirty="0" smtClean="0"/>
              <a:t> etablerad plattform för att kommunicera såväl internt som externt)</a:t>
            </a:r>
          </a:p>
          <a:p>
            <a:r>
              <a:rPr lang="sv-SE" dirty="0"/>
              <a:t>Kostnadsbesparingar (</a:t>
            </a:r>
            <a:r>
              <a:rPr lang="sv-SE" dirty="0" err="1"/>
              <a:t>pga</a:t>
            </a:r>
            <a:r>
              <a:rPr lang="sv-SE" dirty="0"/>
              <a:t> egen drift, inga licenser, ingen support</a:t>
            </a:r>
            <a:r>
              <a:rPr lang="sv-SE" dirty="0" smtClean="0"/>
              <a:t>)</a:t>
            </a:r>
          </a:p>
          <a:p>
            <a:r>
              <a:rPr lang="sv-SE" dirty="0" err="1" smtClean="0"/>
              <a:t>QoS</a:t>
            </a:r>
            <a:r>
              <a:rPr lang="sv-SE" dirty="0" smtClean="0"/>
              <a:t> (</a:t>
            </a:r>
            <a:r>
              <a:rPr lang="sv-SE" dirty="0" err="1" smtClean="0"/>
              <a:t>quality</a:t>
            </a:r>
            <a:r>
              <a:rPr lang="sv-SE" dirty="0" smtClean="0"/>
              <a:t>-</a:t>
            </a:r>
            <a:r>
              <a:rPr lang="sv-SE" dirty="0" err="1" smtClean="0"/>
              <a:t>of</a:t>
            </a:r>
            <a:r>
              <a:rPr lang="sv-SE" dirty="0" smtClean="0"/>
              <a:t>-service)</a:t>
            </a:r>
          </a:p>
        </p:txBody>
      </p:sp>
      <p:pic>
        <p:nvPicPr>
          <p:cNvPr id="5" name="Bildobjekt 4"/>
          <p:cNvPicPr>
            <a:picLocks noChangeAspect="1"/>
          </p:cNvPicPr>
          <p:nvPr/>
        </p:nvPicPr>
        <p:blipFill>
          <a:blip r:embed="rId3"/>
          <a:stretch>
            <a:fillRect/>
          </a:stretch>
        </p:blipFill>
        <p:spPr>
          <a:xfrm>
            <a:off x="7519905" y="539361"/>
            <a:ext cx="1273313" cy="1055439"/>
          </a:xfrm>
          <a:prstGeom prst="rect">
            <a:avLst/>
          </a:prstGeom>
        </p:spPr>
      </p:pic>
      <p:sp>
        <p:nvSpPr>
          <p:cNvPr id="6" name="textruta 5"/>
          <p:cNvSpPr txBox="1"/>
          <p:nvPr/>
        </p:nvSpPr>
        <p:spPr>
          <a:xfrm rot="19158328">
            <a:off x="6259987" y="1814730"/>
            <a:ext cx="1352282" cy="338554"/>
          </a:xfrm>
          <a:prstGeom prst="rect">
            <a:avLst/>
          </a:prstGeom>
          <a:noFill/>
        </p:spPr>
        <p:txBody>
          <a:bodyPr wrap="square" rtlCol="0">
            <a:spAutoFit/>
          </a:bodyPr>
          <a:lstStyle/>
          <a:p>
            <a:r>
              <a:rPr lang="sv-SE" sz="1600" b="1" dirty="0" smtClean="0">
                <a:solidFill>
                  <a:srgbClr val="00B0F0"/>
                </a:solidFill>
              </a:rPr>
              <a:t>Innovation</a:t>
            </a:r>
            <a:endParaRPr lang="sv-SE" sz="1600" b="1" dirty="0">
              <a:solidFill>
                <a:srgbClr val="00B0F0"/>
              </a:solidFill>
            </a:endParaRPr>
          </a:p>
        </p:txBody>
      </p:sp>
      <p:sp>
        <p:nvSpPr>
          <p:cNvPr id="7" name="textruta 6"/>
          <p:cNvSpPr txBox="1"/>
          <p:nvPr/>
        </p:nvSpPr>
        <p:spPr>
          <a:xfrm rot="19158328">
            <a:off x="6252970" y="1335637"/>
            <a:ext cx="1410323" cy="338554"/>
          </a:xfrm>
          <a:prstGeom prst="rect">
            <a:avLst/>
          </a:prstGeom>
          <a:noFill/>
        </p:spPr>
        <p:txBody>
          <a:bodyPr wrap="square" rtlCol="0">
            <a:spAutoFit/>
          </a:bodyPr>
          <a:lstStyle/>
          <a:p>
            <a:r>
              <a:rPr lang="sv-SE" sz="1600" b="1" dirty="0" smtClean="0">
                <a:solidFill>
                  <a:srgbClr val="00B0F0"/>
                </a:solidFill>
              </a:rPr>
              <a:t>Öppna data</a:t>
            </a:r>
            <a:endParaRPr lang="sv-SE" sz="1600" b="1" dirty="0">
              <a:solidFill>
                <a:srgbClr val="00B0F0"/>
              </a:solidFill>
            </a:endParaRPr>
          </a:p>
        </p:txBody>
      </p:sp>
      <p:sp>
        <p:nvSpPr>
          <p:cNvPr id="8" name="textruta 7"/>
          <p:cNvSpPr txBox="1"/>
          <p:nvPr/>
        </p:nvSpPr>
        <p:spPr>
          <a:xfrm rot="19158328">
            <a:off x="6995800" y="1755296"/>
            <a:ext cx="1574210" cy="584775"/>
          </a:xfrm>
          <a:prstGeom prst="rect">
            <a:avLst/>
          </a:prstGeom>
          <a:noFill/>
        </p:spPr>
        <p:txBody>
          <a:bodyPr wrap="square" rtlCol="0">
            <a:spAutoFit/>
          </a:bodyPr>
          <a:lstStyle/>
          <a:p>
            <a:r>
              <a:rPr lang="sv-SE" sz="1600" b="1" dirty="0" smtClean="0">
                <a:solidFill>
                  <a:srgbClr val="00B050"/>
                </a:solidFill>
              </a:rPr>
              <a:t>Kombinerad mobilitet</a:t>
            </a:r>
            <a:endParaRPr lang="sv-SE" sz="1600" b="1" dirty="0">
              <a:solidFill>
                <a:srgbClr val="00B050"/>
              </a:solidFill>
            </a:endParaRPr>
          </a:p>
        </p:txBody>
      </p:sp>
    </p:spTree>
    <p:extLst>
      <p:ext uri="{BB962C8B-B14F-4D97-AF65-F5344CB8AC3E}">
        <p14:creationId xmlns:p14="http://schemas.microsoft.com/office/powerpoint/2010/main" val="733819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smtClean="0"/>
              <a:t>Frågestund</a:t>
            </a:r>
            <a:br>
              <a:rPr lang="sv-SE" dirty="0" smtClean="0"/>
            </a:br>
            <a:r>
              <a:rPr lang="sv-SE" dirty="0"/>
              <a:t/>
            </a:r>
            <a:br>
              <a:rPr lang="sv-SE" dirty="0"/>
            </a:br>
            <a:endParaRPr lang="sv-SE" dirty="0"/>
          </a:p>
        </p:txBody>
      </p:sp>
      <p:sp>
        <p:nvSpPr>
          <p:cNvPr id="3" name="Underrubrik 2"/>
          <p:cNvSpPr>
            <a:spLocks noGrp="1"/>
          </p:cNvSpPr>
          <p:nvPr>
            <p:ph type="subTitle" idx="1"/>
          </p:nvPr>
        </p:nvSpPr>
        <p:spPr/>
        <p:txBody>
          <a:bodyPr/>
          <a:lstStyle/>
          <a:p>
            <a:endParaRPr lang="sv-SE" dirty="0"/>
          </a:p>
        </p:txBody>
      </p:sp>
    </p:spTree>
    <p:extLst>
      <p:ext uri="{BB962C8B-B14F-4D97-AF65-F5344CB8AC3E}">
        <p14:creationId xmlns:p14="http://schemas.microsoft.com/office/powerpoint/2010/main" val="209540136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API-hantering på Västtrafik</a:t>
            </a:r>
            <a:endParaRPr lang="sv-SE" dirty="0"/>
          </a:p>
        </p:txBody>
      </p:sp>
      <p:cxnSp>
        <p:nvCxnSpPr>
          <p:cNvPr id="5" name="Straight Connector 11"/>
          <p:cNvCxnSpPr/>
          <p:nvPr/>
        </p:nvCxnSpPr>
        <p:spPr>
          <a:xfrm>
            <a:off x="684610" y="2694544"/>
            <a:ext cx="7774781"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Group 12"/>
          <p:cNvGrpSpPr/>
          <p:nvPr/>
        </p:nvGrpSpPr>
        <p:grpSpPr>
          <a:xfrm>
            <a:off x="1034607" y="2639212"/>
            <a:ext cx="594066" cy="1027324"/>
            <a:chOff x="1379476" y="3717032"/>
            <a:chExt cx="792088" cy="1369765"/>
          </a:xfrm>
        </p:grpSpPr>
        <p:cxnSp>
          <p:nvCxnSpPr>
            <p:cNvPr id="7" name="Straight Connector 13"/>
            <p:cNvCxnSpPr/>
            <p:nvPr/>
          </p:nvCxnSpPr>
          <p:spPr>
            <a:xfrm>
              <a:off x="1775520" y="3789040"/>
              <a:ext cx="0" cy="720080"/>
            </a:xfrm>
            <a:prstGeom prst="line">
              <a:avLst/>
            </a:prstGeom>
            <a:ln>
              <a:solidFill>
                <a:srgbClr val="2D3E50"/>
              </a:solidFill>
              <a:prstDash val="dash"/>
            </a:ln>
          </p:spPr>
          <p:style>
            <a:lnRef idx="1">
              <a:schemeClr val="accent1"/>
            </a:lnRef>
            <a:fillRef idx="0">
              <a:schemeClr val="accent1"/>
            </a:fillRef>
            <a:effectRef idx="0">
              <a:schemeClr val="accent1"/>
            </a:effectRef>
            <a:fontRef idx="minor">
              <a:schemeClr val="tx1"/>
            </a:fontRef>
          </p:style>
        </p:cxnSp>
        <p:sp>
          <p:nvSpPr>
            <p:cNvPr id="8" name="Oval 14"/>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15"/>
            <p:cNvSpPr/>
            <p:nvPr/>
          </p:nvSpPr>
          <p:spPr>
            <a:xfrm>
              <a:off x="1379476" y="4294709"/>
              <a:ext cx="792088" cy="792088"/>
            </a:xfrm>
            <a:prstGeom prst="ellipse">
              <a:avLst/>
            </a:prstGeom>
            <a:solidFill>
              <a:schemeClr val="bg1"/>
            </a:solidFill>
            <a:ln w="28575">
              <a:solidFill>
                <a:srgbClr val="2D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2D3E50"/>
                  </a:solidFill>
                  <a:latin typeface="FontAwesome" pitchFamily="2" charset="0"/>
                </a:rPr>
                <a:t></a:t>
              </a:r>
              <a:endParaRPr lang="en-US" sz="3000" dirty="0">
                <a:solidFill>
                  <a:srgbClr val="2D3E50"/>
                </a:solidFill>
                <a:latin typeface="FontAwesome" pitchFamily="2" charset="0"/>
              </a:endParaRPr>
            </a:p>
          </p:txBody>
        </p:sp>
      </p:grpSp>
      <p:grpSp>
        <p:nvGrpSpPr>
          <p:cNvPr id="10" name="Group 16"/>
          <p:cNvGrpSpPr/>
          <p:nvPr/>
        </p:nvGrpSpPr>
        <p:grpSpPr>
          <a:xfrm>
            <a:off x="2314550" y="1709261"/>
            <a:ext cx="594066" cy="1027324"/>
            <a:chOff x="2570677" y="3717032"/>
            <a:chExt cx="792088" cy="1369765"/>
          </a:xfrm>
        </p:grpSpPr>
        <p:cxnSp>
          <p:nvCxnSpPr>
            <p:cNvPr id="11" name="Straight Connector 17"/>
            <p:cNvCxnSpPr/>
            <p:nvPr/>
          </p:nvCxnSpPr>
          <p:spPr>
            <a:xfrm>
              <a:off x="2966721" y="4366717"/>
              <a:ext cx="0" cy="720080"/>
            </a:xfrm>
            <a:prstGeom prst="line">
              <a:avLst/>
            </a:prstGeom>
            <a:ln>
              <a:solidFill>
                <a:srgbClr val="8D44AD"/>
              </a:solidFill>
              <a:prstDash val="dash"/>
            </a:ln>
          </p:spPr>
          <p:style>
            <a:lnRef idx="1">
              <a:schemeClr val="accent1"/>
            </a:lnRef>
            <a:fillRef idx="0">
              <a:schemeClr val="accent1"/>
            </a:fillRef>
            <a:effectRef idx="0">
              <a:schemeClr val="accent1"/>
            </a:effectRef>
            <a:fontRef idx="minor">
              <a:schemeClr val="tx1"/>
            </a:fontRef>
          </p:style>
        </p:cxnSp>
        <p:sp>
          <p:nvSpPr>
            <p:cNvPr id="12" name="Oval 18"/>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9"/>
            <p:cNvSpPr/>
            <p:nvPr/>
          </p:nvSpPr>
          <p:spPr>
            <a:xfrm>
              <a:off x="2570677" y="3717032"/>
              <a:ext cx="792088" cy="792088"/>
            </a:xfrm>
            <a:prstGeom prst="ellipse">
              <a:avLst/>
            </a:prstGeom>
            <a:solidFill>
              <a:schemeClr val="bg1"/>
            </a:solidFill>
            <a:ln w="28575">
              <a:solidFill>
                <a:srgbClr val="8D4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a:solidFill>
                    <a:srgbClr val="7030A0"/>
                  </a:solidFill>
                  <a:latin typeface="FontAwesome" pitchFamily="2" charset="0"/>
                </a:rPr>
                <a:t></a:t>
              </a:r>
              <a:endParaRPr lang="en-US" sz="2800" dirty="0">
                <a:solidFill>
                  <a:srgbClr val="7030A0"/>
                </a:solidFill>
                <a:latin typeface="FontAwesome" pitchFamily="2" charset="0"/>
              </a:endParaRPr>
            </a:p>
          </p:txBody>
        </p:sp>
      </p:grpSp>
      <p:grpSp>
        <p:nvGrpSpPr>
          <p:cNvPr id="14" name="Group 20"/>
          <p:cNvGrpSpPr/>
          <p:nvPr/>
        </p:nvGrpSpPr>
        <p:grpSpPr>
          <a:xfrm>
            <a:off x="3594492" y="2639212"/>
            <a:ext cx="594066" cy="1027324"/>
            <a:chOff x="1379476" y="3717032"/>
            <a:chExt cx="792088" cy="1369765"/>
          </a:xfrm>
        </p:grpSpPr>
        <p:cxnSp>
          <p:nvCxnSpPr>
            <p:cNvPr id="15" name="Straight Connector 21"/>
            <p:cNvCxnSpPr/>
            <p:nvPr/>
          </p:nvCxnSpPr>
          <p:spPr>
            <a:xfrm>
              <a:off x="1775520" y="3789040"/>
              <a:ext cx="0" cy="720080"/>
            </a:xfrm>
            <a:prstGeom prst="line">
              <a:avLst/>
            </a:prstGeom>
            <a:ln>
              <a:solidFill>
                <a:srgbClr val="297FB8"/>
              </a:solidFill>
              <a:prstDash val="dash"/>
            </a:ln>
          </p:spPr>
          <p:style>
            <a:lnRef idx="1">
              <a:schemeClr val="accent1"/>
            </a:lnRef>
            <a:fillRef idx="0">
              <a:schemeClr val="accent1"/>
            </a:fillRef>
            <a:effectRef idx="0">
              <a:schemeClr val="accent1"/>
            </a:effectRef>
            <a:fontRef idx="minor">
              <a:schemeClr val="tx1"/>
            </a:fontRef>
          </p:style>
        </p:cxnSp>
        <p:sp>
          <p:nvSpPr>
            <p:cNvPr id="16" name="Oval 22"/>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23"/>
            <p:cNvSpPr/>
            <p:nvPr/>
          </p:nvSpPr>
          <p:spPr>
            <a:xfrm>
              <a:off x="1379476" y="4294709"/>
              <a:ext cx="792088" cy="792088"/>
            </a:xfrm>
            <a:prstGeom prst="ellipse">
              <a:avLst/>
            </a:prstGeom>
            <a:solidFill>
              <a:schemeClr val="bg1"/>
            </a:solidFill>
            <a:ln w="28575">
              <a:solidFill>
                <a:srgbClr val="297F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200" dirty="0">
                  <a:solidFill>
                    <a:schemeClr val="accent1">
                      <a:lumMod val="50000"/>
                    </a:schemeClr>
                  </a:solidFill>
                  <a:latin typeface="FontAwesome" pitchFamily="2" charset="0"/>
                </a:rPr>
                <a:t></a:t>
              </a:r>
              <a:endParaRPr lang="en-US" sz="3000" dirty="0">
                <a:solidFill>
                  <a:schemeClr val="accent1">
                    <a:lumMod val="50000"/>
                  </a:schemeClr>
                </a:solidFill>
                <a:latin typeface="FontAwesome" pitchFamily="2" charset="0"/>
              </a:endParaRPr>
            </a:p>
          </p:txBody>
        </p:sp>
      </p:grpSp>
      <p:grpSp>
        <p:nvGrpSpPr>
          <p:cNvPr id="18" name="Group 24"/>
          <p:cNvGrpSpPr/>
          <p:nvPr/>
        </p:nvGrpSpPr>
        <p:grpSpPr>
          <a:xfrm>
            <a:off x="4874435" y="1709261"/>
            <a:ext cx="594066" cy="1027324"/>
            <a:chOff x="2570677" y="3717032"/>
            <a:chExt cx="792088" cy="1369765"/>
          </a:xfrm>
        </p:grpSpPr>
        <p:cxnSp>
          <p:nvCxnSpPr>
            <p:cNvPr id="19" name="Straight Connector 25"/>
            <p:cNvCxnSpPr/>
            <p:nvPr/>
          </p:nvCxnSpPr>
          <p:spPr>
            <a:xfrm>
              <a:off x="2966721" y="4366717"/>
              <a:ext cx="0" cy="720080"/>
            </a:xfrm>
            <a:prstGeom prst="line">
              <a:avLst/>
            </a:prstGeom>
            <a:ln>
              <a:solidFill>
                <a:srgbClr val="27AE61"/>
              </a:solidFill>
              <a:prstDash val="dash"/>
            </a:ln>
          </p:spPr>
          <p:style>
            <a:lnRef idx="1">
              <a:schemeClr val="accent1"/>
            </a:lnRef>
            <a:fillRef idx="0">
              <a:schemeClr val="accent1"/>
            </a:fillRef>
            <a:effectRef idx="0">
              <a:schemeClr val="accent1"/>
            </a:effectRef>
            <a:fontRef idx="minor">
              <a:schemeClr val="tx1"/>
            </a:fontRef>
          </p:style>
        </p:cxnSp>
        <p:sp>
          <p:nvSpPr>
            <p:cNvPr id="20" name="Oval 26"/>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Oval 27"/>
            <p:cNvSpPr/>
            <p:nvPr/>
          </p:nvSpPr>
          <p:spPr>
            <a:xfrm>
              <a:off x="2570677" y="3717032"/>
              <a:ext cx="792088" cy="792088"/>
            </a:xfrm>
            <a:prstGeom prst="ellipse">
              <a:avLst/>
            </a:prstGeom>
            <a:solidFill>
              <a:schemeClr val="bg1"/>
            </a:solidFill>
            <a:ln w="28575">
              <a:solidFill>
                <a:srgbClr val="27AE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rgbClr val="27AE61"/>
                  </a:solidFill>
                  <a:latin typeface="FontAwesome" pitchFamily="2" charset="0"/>
                </a:rPr>
                <a:t></a:t>
              </a:r>
            </a:p>
          </p:txBody>
        </p:sp>
      </p:grpSp>
      <p:grpSp>
        <p:nvGrpSpPr>
          <p:cNvPr id="22" name="Group 28"/>
          <p:cNvGrpSpPr/>
          <p:nvPr/>
        </p:nvGrpSpPr>
        <p:grpSpPr>
          <a:xfrm>
            <a:off x="6154377" y="2639212"/>
            <a:ext cx="594066" cy="1027324"/>
            <a:chOff x="1379476" y="3717032"/>
            <a:chExt cx="792088" cy="1369765"/>
          </a:xfrm>
        </p:grpSpPr>
        <p:cxnSp>
          <p:nvCxnSpPr>
            <p:cNvPr id="23" name="Straight Connector 29"/>
            <p:cNvCxnSpPr/>
            <p:nvPr/>
          </p:nvCxnSpPr>
          <p:spPr>
            <a:xfrm>
              <a:off x="1775520" y="3789040"/>
              <a:ext cx="0" cy="720080"/>
            </a:xfrm>
            <a:prstGeom prst="line">
              <a:avLst/>
            </a:prstGeom>
            <a:ln>
              <a:solidFill>
                <a:srgbClr val="E84C3D"/>
              </a:solidFill>
              <a:prstDash val="dash"/>
            </a:ln>
          </p:spPr>
          <p:style>
            <a:lnRef idx="1">
              <a:schemeClr val="accent1"/>
            </a:lnRef>
            <a:fillRef idx="0">
              <a:schemeClr val="accent1"/>
            </a:fillRef>
            <a:effectRef idx="0">
              <a:schemeClr val="accent1"/>
            </a:effectRef>
            <a:fontRef idx="minor">
              <a:schemeClr val="tx1"/>
            </a:fontRef>
          </p:style>
        </p:cxnSp>
        <p:sp>
          <p:nvSpPr>
            <p:cNvPr id="24" name="Oval 30"/>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Oval 31"/>
            <p:cNvSpPr/>
            <p:nvPr/>
          </p:nvSpPr>
          <p:spPr>
            <a:xfrm>
              <a:off x="1379476" y="4294709"/>
              <a:ext cx="792088" cy="792088"/>
            </a:xfrm>
            <a:prstGeom prst="ellipse">
              <a:avLst/>
            </a:prstGeom>
            <a:solidFill>
              <a:schemeClr val="bg1"/>
            </a:solidFill>
            <a:ln w="28575">
              <a:solidFill>
                <a:srgbClr val="E84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rgbClr val="E84C3D"/>
                  </a:solidFill>
                  <a:latin typeface="FontAwesome" pitchFamily="2" charset="0"/>
                </a:rPr>
                <a:t></a:t>
              </a:r>
            </a:p>
          </p:txBody>
        </p:sp>
      </p:grpSp>
      <p:grpSp>
        <p:nvGrpSpPr>
          <p:cNvPr id="26" name="Group 32"/>
          <p:cNvGrpSpPr/>
          <p:nvPr/>
        </p:nvGrpSpPr>
        <p:grpSpPr>
          <a:xfrm>
            <a:off x="7434318" y="1709261"/>
            <a:ext cx="594066" cy="1027324"/>
            <a:chOff x="2570677" y="3717032"/>
            <a:chExt cx="792088" cy="1369765"/>
          </a:xfrm>
        </p:grpSpPr>
        <p:cxnSp>
          <p:nvCxnSpPr>
            <p:cNvPr id="27" name="Straight Connector 33"/>
            <p:cNvCxnSpPr/>
            <p:nvPr/>
          </p:nvCxnSpPr>
          <p:spPr>
            <a:xfrm>
              <a:off x="2966721" y="4366717"/>
              <a:ext cx="0" cy="720080"/>
            </a:xfrm>
            <a:prstGeom prst="line">
              <a:avLst/>
            </a:prstGeom>
            <a:ln>
              <a:solidFill>
                <a:srgbClr val="F39C11"/>
              </a:solidFill>
              <a:prstDash val="dash"/>
            </a:ln>
          </p:spPr>
          <p:style>
            <a:lnRef idx="1">
              <a:schemeClr val="accent1"/>
            </a:lnRef>
            <a:fillRef idx="0">
              <a:schemeClr val="accent1"/>
            </a:fillRef>
            <a:effectRef idx="0">
              <a:schemeClr val="accent1"/>
            </a:effectRef>
            <a:fontRef idx="minor">
              <a:schemeClr val="tx1"/>
            </a:fontRef>
          </p:style>
        </p:cxnSp>
        <p:sp>
          <p:nvSpPr>
            <p:cNvPr id="28" name="Oval 34"/>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Oval 35"/>
            <p:cNvSpPr/>
            <p:nvPr/>
          </p:nvSpPr>
          <p:spPr>
            <a:xfrm>
              <a:off x="2570677" y="3717032"/>
              <a:ext cx="792088" cy="792088"/>
            </a:xfrm>
            <a:prstGeom prst="ellipse">
              <a:avLst/>
            </a:prstGeom>
            <a:solidFill>
              <a:schemeClr val="bg1"/>
            </a:solidFill>
            <a:ln w="28575">
              <a:solidFill>
                <a:srgbClr val="F39C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rgbClr val="F39C11"/>
                  </a:solidFill>
                  <a:latin typeface="FontAwesome" pitchFamily="2" charset="0"/>
                </a:rPr>
                <a:t></a:t>
              </a:r>
            </a:p>
          </p:txBody>
        </p:sp>
      </p:grpSp>
      <p:grpSp>
        <p:nvGrpSpPr>
          <p:cNvPr id="30" name="Group 39"/>
          <p:cNvGrpSpPr/>
          <p:nvPr/>
        </p:nvGrpSpPr>
        <p:grpSpPr>
          <a:xfrm>
            <a:off x="3461421" y="3723534"/>
            <a:ext cx="1754623" cy="1007418"/>
            <a:chOff x="1071320" y="5111713"/>
            <a:chExt cx="1694888" cy="1343221"/>
          </a:xfrm>
        </p:grpSpPr>
        <p:sp>
          <p:nvSpPr>
            <p:cNvPr id="31" name="TextBox 40"/>
            <p:cNvSpPr txBox="1"/>
            <p:nvPr/>
          </p:nvSpPr>
          <p:spPr>
            <a:xfrm>
              <a:off x="1071320" y="5111713"/>
              <a:ext cx="1124668" cy="400109"/>
            </a:xfrm>
            <a:prstGeom prst="rect">
              <a:avLst/>
            </a:prstGeom>
            <a:noFill/>
          </p:spPr>
          <p:txBody>
            <a:bodyPr wrap="none" rtlCol="0">
              <a:spAutoFit/>
            </a:bodyPr>
            <a:lstStyle/>
            <a:p>
              <a:r>
                <a:rPr lang="en-US" sz="1350" b="1" dirty="0" smtClean="0">
                  <a:solidFill>
                    <a:srgbClr val="297FB8"/>
                  </a:solidFill>
                  <a:latin typeface="Open Sans" panose="020B0606030504020204" pitchFamily="34" charset="0"/>
                  <a:ea typeface="Open Sans" panose="020B0606030504020204" pitchFamily="34" charset="0"/>
                  <a:cs typeface="Open Sans" panose="020B0606030504020204" pitchFamily="34" charset="0"/>
                </a:rPr>
                <a:t>VFB + SPP</a:t>
              </a:r>
              <a:endParaRPr lang="en-US" sz="1350" b="1" dirty="0">
                <a:solidFill>
                  <a:srgbClr val="297FB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41"/>
            <p:cNvSpPr txBox="1"/>
            <p:nvPr/>
          </p:nvSpPr>
          <p:spPr>
            <a:xfrm>
              <a:off x="1071320" y="5429015"/>
              <a:ext cx="1694888" cy="1025919"/>
            </a:xfrm>
            <a:prstGeom prst="rect">
              <a:avLst/>
            </a:prstGeom>
            <a:noFill/>
          </p:spPr>
          <p:txBody>
            <a:bodyPr wrap="square" rtlCol="0">
              <a:spAutoFit/>
            </a:bodyPr>
            <a:lstStyle/>
            <a:p>
              <a:pPr algn="just"/>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Var</a:t>
              </a:r>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 f-n </a:t>
              </a:r>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är</a:t>
              </a:r>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 </a:t>
              </a:r>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bussen</a:t>
              </a:r>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a:t>
              </a:r>
            </a:p>
            <a:p>
              <a:pPr algn="just"/>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Smart </a:t>
              </a:r>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pendelparkering</a:t>
              </a:r>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 (REST)</a:t>
              </a:r>
              <a:endParaRPr lang="en-US" sz="1100" dirty="0">
                <a:solidFill>
                  <a:srgbClr val="7E8C8D"/>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3" name="Group 42"/>
          <p:cNvGrpSpPr/>
          <p:nvPr/>
        </p:nvGrpSpPr>
        <p:grpSpPr>
          <a:xfrm>
            <a:off x="5530149" y="3723531"/>
            <a:ext cx="2218273" cy="838141"/>
            <a:chOff x="1071320" y="5111713"/>
            <a:chExt cx="1694888" cy="1117518"/>
          </a:xfrm>
        </p:grpSpPr>
        <p:sp>
          <p:nvSpPr>
            <p:cNvPr id="34" name="TextBox 43"/>
            <p:cNvSpPr txBox="1"/>
            <p:nvPr/>
          </p:nvSpPr>
          <p:spPr>
            <a:xfrm>
              <a:off x="1071320" y="5111713"/>
              <a:ext cx="1423153" cy="400108"/>
            </a:xfrm>
            <a:prstGeom prst="rect">
              <a:avLst/>
            </a:prstGeom>
            <a:noFill/>
          </p:spPr>
          <p:txBody>
            <a:bodyPr wrap="none" rtlCol="0">
              <a:spAutoFit/>
            </a:bodyPr>
            <a:lstStyle/>
            <a:p>
              <a:r>
                <a:rPr lang="en-US" sz="1350" b="1" dirty="0" err="1" smtClean="0">
                  <a:solidFill>
                    <a:srgbClr val="E84C3D"/>
                  </a:solidFill>
                  <a:latin typeface="Open Sans" panose="020B0606030504020204" pitchFamily="34" charset="0"/>
                  <a:ea typeface="Open Sans" panose="020B0606030504020204" pitchFamily="34" charset="0"/>
                  <a:cs typeface="Open Sans" panose="020B0606030504020204" pitchFamily="34" charset="0"/>
                </a:rPr>
                <a:t>Ny</a:t>
              </a:r>
              <a:r>
                <a:rPr lang="en-US" sz="1350" b="1" dirty="0" smtClean="0">
                  <a:solidFill>
                    <a:srgbClr val="E84C3D"/>
                  </a:solidFill>
                  <a:latin typeface="Open Sans" panose="020B0606030504020204" pitchFamily="34" charset="0"/>
                  <a:ea typeface="Open Sans" panose="020B0606030504020204" pitchFamily="34" charset="0"/>
                  <a:cs typeface="Open Sans" panose="020B0606030504020204" pitchFamily="34" charset="0"/>
                </a:rPr>
                <a:t> API-</a:t>
              </a:r>
              <a:r>
                <a:rPr lang="en-US" sz="1350" b="1" dirty="0" err="1" smtClean="0">
                  <a:solidFill>
                    <a:srgbClr val="E84C3D"/>
                  </a:solidFill>
                  <a:latin typeface="Open Sans" panose="020B0606030504020204" pitchFamily="34" charset="0"/>
                  <a:ea typeface="Open Sans" panose="020B0606030504020204" pitchFamily="34" charset="0"/>
                  <a:cs typeface="Open Sans" panose="020B0606030504020204" pitchFamily="34" charset="0"/>
                </a:rPr>
                <a:t>Plattform</a:t>
              </a:r>
              <a:r>
                <a:rPr lang="en-US" sz="1350" b="1" dirty="0" smtClean="0">
                  <a:solidFill>
                    <a:srgbClr val="E84C3D"/>
                  </a:solidFill>
                  <a:latin typeface="Open Sans" panose="020B0606030504020204" pitchFamily="34" charset="0"/>
                  <a:ea typeface="Open Sans" panose="020B0606030504020204" pitchFamily="34" charset="0"/>
                  <a:cs typeface="Open Sans" panose="020B0606030504020204" pitchFamily="34" charset="0"/>
                </a:rPr>
                <a:t> </a:t>
              </a:r>
              <a:r>
                <a:rPr lang="en-US" sz="1350" b="1" dirty="0" err="1" smtClean="0">
                  <a:solidFill>
                    <a:srgbClr val="E84C3D"/>
                  </a:solidFill>
                  <a:latin typeface="Open Sans" panose="020B0606030504020204" pitchFamily="34" charset="0"/>
                  <a:ea typeface="Open Sans" panose="020B0606030504020204" pitchFamily="34" charset="0"/>
                  <a:cs typeface="Open Sans" panose="020B0606030504020204" pitchFamily="34" charset="0"/>
                </a:rPr>
                <a:t>etableras</a:t>
              </a:r>
              <a:endParaRPr lang="en-US" sz="1350" b="1" dirty="0">
                <a:solidFill>
                  <a:srgbClr val="E84C3D"/>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TextBox 44"/>
            <p:cNvSpPr txBox="1"/>
            <p:nvPr/>
          </p:nvSpPr>
          <p:spPr>
            <a:xfrm>
              <a:off x="1071320" y="5429015"/>
              <a:ext cx="1694888" cy="800216"/>
            </a:xfrm>
            <a:prstGeom prst="rect">
              <a:avLst/>
            </a:prstGeom>
            <a:noFill/>
          </p:spPr>
          <p:txBody>
            <a:bodyPr wrap="square" rtlCol="0">
              <a:spAutoFit/>
            </a:bodyPr>
            <a:lstStyle/>
            <a:p>
              <a:pPr algn="just"/>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Mars: POC </a:t>
              </a:r>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Genomförd</a:t>
              </a:r>
              <a:endPar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Juni</a:t>
              </a:r>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 Gateway </a:t>
              </a:r>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produktionssätts</a:t>
              </a:r>
              <a:endPar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December: </a:t>
              </a:r>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Ny</a:t>
              </a:r>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 </a:t>
              </a:r>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utvecklarportal</a:t>
              </a:r>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 </a:t>
              </a:r>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lanseras</a:t>
              </a:r>
              <a:endParaRPr lang="en-US" sz="1100" dirty="0">
                <a:solidFill>
                  <a:srgbClr val="7E8C8D"/>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TextBox 46"/>
          <p:cNvSpPr txBox="1"/>
          <p:nvPr/>
        </p:nvSpPr>
        <p:spPr>
          <a:xfrm>
            <a:off x="1791068" y="1266891"/>
            <a:ext cx="1636602" cy="300082"/>
          </a:xfrm>
          <a:prstGeom prst="rect">
            <a:avLst/>
          </a:prstGeom>
          <a:noFill/>
        </p:spPr>
        <p:txBody>
          <a:bodyPr wrap="none" rtlCol="0">
            <a:spAutoFit/>
          </a:bodyPr>
          <a:lstStyle/>
          <a:p>
            <a:r>
              <a:rPr lang="en-US" sz="1350" b="1" dirty="0" err="1" smtClean="0">
                <a:solidFill>
                  <a:srgbClr val="8D44AD"/>
                </a:solidFill>
                <a:latin typeface="Open Sans" panose="020B0606030504020204" pitchFamily="34" charset="0"/>
                <a:ea typeface="Open Sans" panose="020B0606030504020204" pitchFamily="34" charset="0"/>
                <a:cs typeface="Open Sans" panose="020B0606030504020204" pitchFamily="34" charset="0"/>
              </a:rPr>
              <a:t>Reseplaneraren</a:t>
            </a:r>
            <a:r>
              <a:rPr lang="en-US" sz="1350" b="1" dirty="0" smtClean="0">
                <a:solidFill>
                  <a:srgbClr val="8D44AD"/>
                </a:solidFill>
                <a:latin typeface="Open Sans" panose="020B0606030504020204" pitchFamily="34" charset="0"/>
                <a:ea typeface="Open Sans" panose="020B0606030504020204" pitchFamily="34" charset="0"/>
                <a:cs typeface="Open Sans" panose="020B0606030504020204" pitchFamily="34" charset="0"/>
              </a:rPr>
              <a:t> (REST)</a:t>
            </a:r>
            <a:endParaRPr lang="en-US" sz="1350" b="1" dirty="0">
              <a:solidFill>
                <a:srgbClr val="8D44AD"/>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9" name="Group 48"/>
          <p:cNvGrpSpPr/>
          <p:nvPr/>
        </p:nvGrpSpPr>
        <p:grpSpPr>
          <a:xfrm>
            <a:off x="4268759" y="938121"/>
            <a:ext cx="2023184" cy="838141"/>
            <a:chOff x="1071319" y="5111713"/>
            <a:chExt cx="2452896" cy="1117519"/>
          </a:xfrm>
        </p:grpSpPr>
        <p:sp>
          <p:nvSpPr>
            <p:cNvPr id="40" name="TextBox 49"/>
            <p:cNvSpPr txBox="1"/>
            <p:nvPr/>
          </p:nvSpPr>
          <p:spPr>
            <a:xfrm>
              <a:off x="1071320" y="5111713"/>
              <a:ext cx="2452895" cy="400109"/>
            </a:xfrm>
            <a:prstGeom prst="rect">
              <a:avLst/>
            </a:prstGeom>
            <a:noFill/>
          </p:spPr>
          <p:txBody>
            <a:bodyPr wrap="none" rtlCol="0">
              <a:spAutoFit/>
            </a:bodyPr>
            <a:lstStyle/>
            <a:p>
              <a:r>
                <a:rPr lang="en-US" sz="1350" b="1" dirty="0" err="1" smtClean="0">
                  <a:solidFill>
                    <a:srgbClr val="27AE61"/>
                  </a:solidFill>
                  <a:latin typeface="Open Sans" panose="020B0606030504020204" pitchFamily="34" charset="0"/>
                  <a:ea typeface="Open Sans" panose="020B0606030504020204" pitchFamily="34" charset="0"/>
                  <a:cs typeface="Open Sans" panose="020B0606030504020204" pitchFamily="34" charset="0"/>
                </a:rPr>
                <a:t>Förstudie</a:t>
              </a:r>
              <a:r>
                <a:rPr lang="en-US" sz="1350" b="1" dirty="0" smtClean="0">
                  <a:solidFill>
                    <a:srgbClr val="27AE61"/>
                  </a:solidFill>
                  <a:latin typeface="Open Sans" panose="020B0606030504020204" pitchFamily="34" charset="0"/>
                  <a:ea typeface="Open Sans" panose="020B0606030504020204" pitchFamily="34" charset="0"/>
                  <a:cs typeface="Open Sans" panose="020B0606030504020204" pitchFamily="34" charset="0"/>
                </a:rPr>
                <a:t> </a:t>
              </a:r>
              <a:r>
                <a:rPr lang="en-US" sz="1350" b="1" dirty="0" err="1" smtClean="0">
                  <a:solidFill>
                    <a:srgbClr val="27AE61"/>
                  </a:solidFill>
                  <a:latin typeface="Open Sans" panose="020B0606030504020204" pitchFamily="34" charset="0"/>
                  <a:ea typeface="Open Sans" panose="020B0606030504020204" pitchFamily="34" charset="0"/>
                  <a:cs typeface="Open Sans" panose="020B0606030504020204" pitchFamily="34" charset="0"/>
                </a:rPr>
                <a:t>ny</a:t>
              </a:r>
              <a:r>
                <a:rPr lang="en-US" sz="1350" b="1" dirty="0" smtClean="0">
                  <a:solidFill>
                    <a:srgbClr val="27AE61"/>
                  </a:solidFill>
                  <a:latin typeface="Open Sans" panose="020B0606030504020204" pitchFamily="34" charset="0"/>
                  <a:ea typeface="Open Sans" panose="020B0606030504020204" pitchFamily="34" charset="0"/>
                  <a:cs typeface="Open Sans" panose="020B0606030504020204" pitchFamily="34" charset="0"/>
                </a:rPr>
                <a:t> API-</a:t>
              </a:r>
              <a:r>
                <a:rPr lang="en-US" sz="1350" b="1" dirty="0" err="1" smtClean="0">
                  <a:solidFill>
                    <a:srgbClr val="27AE61"/>
                  </a:solidFill>
                  <a:latin typeface="Open Sans" panose="020B0606030504020204" pitchFamily="34" charset="0"/>
                  <a:ea typeface="Open Sans" panose="020B0606030504020204" pitchFamily="34" charset="0"/>
                  <a:cs typeface="Open Sans" panose="020B0606030504020204" pitchFamily="34" charset="0"/>
                </a:rPr>
                <a:t>Plattform</a:t>
              </a:r>
              <a:endParaRPr lang="en-US" sz="1350" b="1" dirty="0">
                <a:solidFill>
                  <a:srgbClr val="27AE6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50"/>
            <p:cNvSpPr txBox="1"/>
            <p:nvPr/>
          </p:nvSpPr>
          <p:spPr>
            <a:xfrm>
              <a:off x="1071319" y="5429015"/>
              <a:ext cx="2308468" cy="800217"/>
            </a:xfrm>
            <a:prstGeom prst="rect">
              <a:avLst/>
            </a:prstGeom>
            <a:noFill/>
          </p:spPr>
          <p:txBody>
            <a:bodyPr wrap="square" rtlCol="0">
              <a:spAutoFit/>
            </a:bodyPr>
            <a:lstStyle/>
            <a:p>
              <a:pPr algn="just"/>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Utvärdering</a:t>
              </a:r>
              <a:r>
                <a:rPr lang="en-US" sz="1100" dirty="0">
                  <a:solidFill>
                    <a:srgbClr val="7E8C8D"/>
                  </a:solidFill>
                  <a:latin typeface="Open Sans" panose="020B0606030504020204" pitchFamily="34" charset="0"/>
                  <a:ea typeface="Open Sans" panose="020B0606030504020204" pitchFamily="34" charset="0"/>
                  <a:cs typeface="Open Sans" panose="020B0606030504020204" pitchFamily="34" charset="0"/>
                </a:rPr>
                <a:t> </a:t>
              </a:r>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och</a:t>
              </a:r>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 </a:t>
              </a:r>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val</a:t>
              </a:r>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 </a:t>
              </a:r>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av</a:t>
              </a:r>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 platform</a:t>
              </a:r>
            </a:p>
            <a:p>
              <a:pPr algn="just"/>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WSO2 API Manager v. 1.8</a:t>
              </a:r>
              <a:endParaRPr lang="en-US" sz="1100" dirty="0">
                <a:solidFill>
                  <a:srgbClr val="7E8C8D"/>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Group 51"/>
          <p:cNvGrpSpPr/>
          <p:nvPr/>
        </p:nvGrpSpPr>
        <p:grpSpPr>
          <a:xfrm>
            <a:off x="6897620" y="732641"/>
            <a:ext cx="2030624" cy="1023074"/>
            <a:chOff x="1071320" y="5111713"/>
            <a:chExt cx="1694888" cy="1364096"/>
          </a:xfrm>
        </p:grpSpPr>
        <p:sp>
          <p:nvSpPr>
            <p:cNvPr id="43" name="TextBox 52"/>
            <p:cNvSpPr txBox="1"/>
            <p:nvPr/>
          </p:nvSpPr>
          <p:spPr>
            <a:xfrm>
              <a:off x="1071320" y="5111713"/>
              <a:ext cx="1681744" cy="677107"/>
            </a:xfrm>
            <a:prstGeom prst="rect">
              <a:avLst/>
            </a:prstGeom>
            <a:noFill/>
          </p:spPr>
          <p:txBody>
            <a:bodyPr wrap="none" rtlCol="0">
              <a:spAutoFit/>
            </a:bodyPr>
            <a:lstStyle/>
            <a:p>
              <a:r>
                <a:rPr lang="en-US" sz="1350" b="1" dirty="0" err="1" smtClean="0">
                  <a:solidFill>
                    <a:srgbClr val="F39C11"/>
                  </a:solidFill>
                  <a:latin typeface="Open Sans" panose="020B0606030504020204" pitchFamily="34" charset="0"/>
                  <a:ea typeface="Open Sans" panose="020B0606030504020204" pitchFamily="34" charset="0"/>
                  <a:cs typeface="Open Sans" panose="020B0606030504020204" pitchFamily="34" charset="0"/>
                </a:rPr>
                <a:t>Uppgradering</a:t>
              </a:r>
              <a:r>
                <a:rPr lang="en-US" sz="1350" b="1" dirty="0" smtClean="0">
                  <a:solidFill>
                    <a:srgbClr val="F39C11"/>
                  </a:solidFill>
                  <a:latin typeface="Open Sans" panose="020B0606030504020204" pitchFamily="34" charset="0"/>
                  <a:ea typeface="Open Sans" panose="020B0606030504020204" pitchFamily="34" charset="0"/>
                  <a:cs typeface="Open Sans" panose="020B0606030504020204" pitchFamily="34" charset="0"/>
                </a:rPr>
                <a:t> </a:t>
              </a:r>
              <a:r>
                <a:rPr lang="en-US" sz="1350" b="1" dirty="0" err="1" smtClean="0">
                  <a:solidFill>
                    <a:srgbClr val="F39C11"/>
                  </a:solidFill>
                  <a:latin typeface="Open Sans" panose="020B0606030504020204" pitchFamily="34" charset="0"/>
                  <a:ea typeface="Open Sans" panose="020B0606030504020204" pitchFamily="34" charset="0"/>
                  <a:cs typeface="Open Sans" panose="020B0606030504020204" pitchFamily="34" charset="0"/>
                </a:rPr>
                <a:t>av</a:t>
              </a:r>
              <a:r>
                <a:rPr lang="en-US" sz="1350" b="1" dirty="0" smtClean="0">
                  <a:solidFill>
                    <a:srgbClr val="F39C11"/>
                  </a:solidFill>
                  <a:latin typeface="Open Sans" panose="020B0606030504020204" pitchFamily="34" charset="0"/>
                  <a:ea typeface="Open Sans" panose="020B0606030504020204" pitchFamily="34" charset="0"/>
                  <a:cs typeface="Open Sans" panose="020B0606030504020204" pitchFamily="34" charset="0"/>
                </a:rPr>
                <a:t> </a:t>
              </a:r>
            </a:p>
            <a:p>
              <a:r>
                <a:rPr lang="en-US" sz="1350" b="1" dirty="0" smtClean="0">
                  <a:solidFill>
                    <a:srgbClr val="F39C11"/>
                  </a:solidFill>
                  <a:latin typeface="Open Sans" panose="020B0606030504020204" pitchFamily="34" charset="0"/>
                  <a:ea typeface="Open Sans" panose="020B0606030504020204" pitchFamily="34" charset="0"/>
                  <a:cs typeface="Open Sans" panose="020B0606030504020204" pitchFamily="34" charset="0"/>
                </a:rPr>
                <a:t>API-</a:t>
              </a:r>
              <a:r>
                <a:rPr lang="en-US" sz="1350" b="1" dirty="0" err="1" smtClean="0">
                  <a:solidFill>
                    <a:srgbClr val="F39C11"/>
                  </a:solidFill>
                  <a:latin typeface="Open Sans" panose="020B0606030504020204" pitchFamily="34" charset="0"/>
                  <a:ea typeface="Open Sans" panose="020B0606030504020204" pitchFamily="34" charset="0"/>
                  <a:cs typeface="Open Sans" panose="020B0606030504020204" pitchFamily="34" charset="0"/>
                </a:rPr>
                <a:t>Plattformen</a:t>
              </a:r>
              <a:endParaRPr lang="en-US" sz="1350" b="1" dirty="0">
                <a:solidFill>
                  <a:srgbClr val="F39C1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53"/>
            <p:cNvSpPr txBox="1"/>
            <p:nvPr/>
          </p:nvSpPr>
          <p:spPr>
            <a:xfrm>
              <a:off x="1071320" y="5675592"/>
              <a:ext cx="1694888" cy="800217"/>
            </a:xfrm>
            <a:prstGeom prst="rect">
              <a:avLst/>
            </a:prstGeom>
            <a:noFill/>
          </p:spPr>
          <p:txBody>
            <a:bodyPr wrap="square" rtlCol="0">
              <a:spAutoFit/>
            </a:bodyPr>
            <a:lstStyle/>
            <a:p>
              <a:pPr algn="just"/>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Juni</a:t>
              </a:r>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 </a:t>
              </a:r>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Uppgradering</a:t>
              </a:r>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 v. 1.10</a:t>
              </a:r>
            </a:p>
            <a:p>
              <a:pPr algn="just"/>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December: Community </a:t>
              </a:r>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i</a:t>
              </a:r>
              <a:r>
                <a:rPr lang="en-US" sz="1100" dirty="0" smtClean="0">
                  <a:solidFill>
                    <a:srgbClr val="7E8C8D"/>
                  </a:solidFill>
                  <a:latin typeface="Open Sans" panose="020B0606030504020204" pitchFamily="34" charset="0"/>
                  <a:ea typeface="Open Sans" panose="020B0606030504020204" pitchFamily="34" charset="0"/>
                  <a:cs typeface="Open Sans" panose="020B0606030504020204" pitchFamily="34" charset="0"/>
                </a:rPr>
                <a:t> </a:t>
              </a:r>
              <a:r>
                <a:rPr lang="en-US" sz="1100" dirty="0" err="1" smtClean="0">
                  <a:solidFill>
                    <a:srgbClr val="7E8C8D"/>
                  </a:solidFill>
                  <a:latin typeface="Open Sans" panose="020B0606030504020204" pitchFamily="34" charset="0"/>
                  <a:ea typeface="Open Sans" panose="020B0606030504020204" pitchFamily="34" charset="0"/>
                  <a:cs typeface="Open Sans" panose="020B0606030504020204" pitchFamily="34" charset="0"/>
                </a:rPr>
                <a:t>portalen</a:t>
              </a:r>
              <a:endParaRPr lang="en-US" sz="1100" dirty="0">
                <a:solidFill>
                  <a:srgbClr val="7E8C8D"/>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46" name="TextBox 55"/>
          <p:cNvSpPr txBox="1"/>
          <p:nvPr/>
        </p:nvSpPr>
        <p:spPr>
          <a:xfrm>
            <a:off x="357012" y="3723533"/>
            <a:ext cx="2379306" cy="507831"/>
          </a:xfrm>
          <a:prstGeom prst="rect">
            <a:avLst/>
          </a:prstGeom>
          <a:noFill/>
        </p:spPr>
        <p:txBody>
          <a:bodyPr wrap="none" rtlCol="0">
            <a:spAutoFit/>
          </a:bodyPr>
          <a:lstStyle/>
          <a:p>
            <a:r>
              <a:rPr lang="en-US" sz="1350" b="1" dirty="0" err="1" smtClean="0">
                <a:solidFill>
                  <a:srgbClr val="2D3E50"/>
                </a:solidFill>
                <a:latin typeface="Open Sans" panose="020B0606030504020204" pitchFamily="34" charset="0"/>
                <a:ea typeface="Open Sans" panose="020B0606030504020204" pitchFamily="34" charset="0"/>
                <a:cs typeface="Open Sans" panose="020B0606030504020204" pitchFamily="34" charset="0"/>
              </a:rPr>
              <a:t>Reseplaneraren</a:t>
            </a:r>
            <a:r>
              <a:rPr lang="en-US" sz="1350" b="1" dirty="0" smtClean="0">
                <a:solidFill>
                  <a:srgbClr val="2D3E50"/>
                </a:solidFill>
                <a:latin typeface="Open Sans" panose="020B0606030504020204" pitchFamily="34" charset="0"/>
                <a:ea typeface="Open Sans" panose="020B0606030504020204" pitchFamily="34" charset="0"/>
                <a:cs typeface="Open Sans" panose="020B0606030504020204" pitchFamily="34" charset="0"/>
              </a:rPr>
              <a:t> (SOAP/XML)</a:t>
            </a:r>
          </a:p>
          <a:p>
            <a:r>
              <a:rPr lang="en-US" sz="1350" b="1" dirty="0" err="1" smtClean="0">
                <a:solidFill>
                  <a:srgbClr val="2D3E50"/>
                </a:solidFill>
                <a:latin typeface="Open Sans" panose="020B0606030504020204" pitchFamily="34" charset="0"/>
                <a:ea typeface="Open Sans" panose="020B0606030504020204" pitchFamily="34" charset="0"/>
                <a:cs typeface="Open Sans" panose="020B0606030504020204" pitchFamily="34" charset="0"/>
              </a:rPr>
              <a:t>Utvecklarportal</a:t>
            </a:r>
            <a:r>
              <a:rPr lang="en-US" sz="1350" b="1" dirty="0" smtClean="0">
                <a:solidFill>
                  <a:srgbClr val="2D3E50"/>
                </a:solidFill>
                <a:latin typeface="Open Sans" panose="020B0606030504020204" pitchFamily="34" charset="0"/>
                <a:ea typeface="Open Sans" panose="020B0606030504020204" pitchFamily="34" charset="0"/>
                <a:cs typeface="Open Sans" panose="020B0606030504020204" pitchFamily="34" charset="0"/>
              </a:rPr>
              <a:t> (labs.vasttrafik.se)</a:t>
            </a:r>
            <a:endParaRPr lang="en-US" sz="1350" b="1" dirty="0">
              <a:solidFill>
                <a:srgbClr val="2D3E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4"/>
          <p:cNvSpPr/>
          <p:nvPr/>
        </p:nvSpPr>
        <p:spPr>
          <a:xfrm>
            <a:off x="652738" y="2221010"/>
            <a:ext cx="1357808" cy="415498"/>
          </a:xfrm>
          <a:prstGeom prst="rect">
            <a:avLst/>
          </a:prstGeom>
        </p:spPr>
        <p:txBody>
          <a:bodyPr wrap="none" anchor="ctr">
            <a:spAutoFit/>
          </a:bodyPr>
          <a:lstStyle/>
          <a:p>
            <a:pPr lvl="0" algn="ctr"/>
            <a:r>
              <a:rPr lang="en-US" sz="2100" b="1"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2007-</a:t>
            </a:r>
            <a:r>
              <a:rPr lang="en-US" sz="2100" b="1" dirty="0" smtClean="0">
                <a:solidFill>
                  <a:schemeClr val="tx2"/>
                </a:solidFill>
                <a:latin typeface="Open Sans" panose="020B0606030504020204" pitchFamily="34" charset="0"/>
              </a:rPr>
              <a:t>2008</a:t>
            </a:r>
            <a:endParaRPr lang="en-US" sz="2100" dirty="0">
              <a:solidFill>
                <a:schemeClr val="tx2"/>
              </a:solidFill>
            </a:endParaRPr>
          </a:p>
        </p:txBody>
      </p:sp>
      <p:sp>
        <p:nvSpPr>
          <p:cNvPr id="49" name="Rectangle 59"/>
          <p:cNvSpPr/>
          <p:nvPr/>
        </p:nvSpPr>
        <p:spPr>
          <a:xfrm>
            <a:off x="2254979" y="2762018"/>
            <a:ext cx="713209" cy="415498"/>
          </a:xfrm>
          <a:prstGeom prst="rect">
            <a:avLst/>
          </a:prstGeom>
        </p:spPr>
        <p:txBody>
          <a:bodyPr wrap="none" anchor="ctr">
            <a:spAutoFit/>
          </a:bodyPr>
          <a:lstStyle/>
          <a:p>
            <a:pPr lvl="0" algn="ctr"/>
            <a:r>
              <a:rPr lang="en-US" sz="2100" b="1"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2011</a:t>
            </a:r>
            <a:endParaRPr lang="en-US" sz="2100" dirty="0">
              <a:solidFill>
                <a:schemeClr val="tx2"/>
              </a:solidFill>
            </a:endParaRPr>
          </a:p>
        </p:txBody>
      </p:sp>
      <p:sp>
        <p:nvSpPr>
          <p:cNvPr id="50" name="Rectangle 60"/>
          <p:cNvSpPr/>
          <p:nvPr/>
        </p:nvSpPr>
        <p:spPr>
          <a:xfrm>
            <a:off x="3531744" y="2221010"/>
            <a:ext cx="722314" cy="415498"/>
          </a:xfrm>
          <a:prstGeom prst="rect">
            <a:avLst/>
          </a:prstGeom>
        </p:spPr>
        <p:txBody>
          <a:bodyPr wrap="none" anchor="ctr">
            <a:spAutoFit/>
          </a:bodyPr>
          <a:lstStyle/>
          <a:p>
            <a:pPr lvl="0" algn="ctr"/>
            <a:r>
              <a:rPr lang="en-US" sz="2100" b="1"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2013</a:t>
            </a:r>
            <a:endParaRPr lang="en-US" sz="2100" dirty="0">
              <a:solidFill>
                <a:schemeClr val="tx2"/>
              </a:solidFill>
            </a:endParaRPr>
          </a:p>
        </p:txBody>
      </p:sp>
      <p:sp>
        <p:nvSpPr>
          <p:cNvPr id="51" name="Rectangle 61"/>
          <p:cNvSpPr/>
          <p:nvPr/>
        </p:nvSpPr>
        <p:spPr>
          <a:xfrm>
            <a:off x="4813804" y="2762018"/>
            <a:ext cx="715324" cy="415498"/>
          </a:xfrm>
          <a:prstGeom prst="rect">
            <a:avLst/>
          </a:prstGeom>
        </p:spPr>
        <p:txBody>
          <a:bodyPr wrap="none" anchor="ctr">
            <a:spAutoFit/>
          </a:bodyPr>
          <a:lstStyle/>
          <a:p>
            <a:pPr lvl="0" algn="ctr"/>
            <a:r>
              <a:rPr lang="en-US" sz="2100" b="1"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2014</a:t>
            </a:r>
            <a:endParaRPr lang="en-US" sz="2100" dirty="0">
              <a:solidFill>
                <a:schemeClr val="tx2"/>
              </a:solidFill>
            </a:endParaRPr>
          </a:p>
        </p:txBody>
      </p:sp>
      <p:sp>
        <p:nvSpPr>
          <p:cNvPr id="52" name="Rectangle 62"/>
          <p:cNvSpPr/>
          <p:nvPr/>
        </p:nvSpPr>
        <p:spPr>
          <a:xfrm>
            <a:off x="6092813" y="2221010"/>
            <a:ext cx="719941" cy="415498"/>
          </a:xfrm>
          <a:prstGeom prst="rect">
            <a:avLst/>
          </a:prstGeom>
        </p:spPr>
        <p:txBody>
          <a:bodyPr wrap="none" anchor="ctr">
            <a:spAutoFit/>
          </a:bodyPr>
          <a:lstStyle/>
          <a:p>
            <a:pPr lvl="0" algn="ctr"/>
            <a:r>
              <a:rPr lang="en-US" sz="2100" b="1"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2015</a:t>
            </a:r>
            <a:endParaRPr lang="en-US" sz="2100" dirty="0">
              <a:solidFill>
                <a:schemeClr val="tx2"/>
              </a:solidFill>
            </a:endParaRPr>
          </a:p>
        </p:txBody>
      </p:sp>
      <p:sp>
        <p:nvSpPr>
          <p:cNvPr id="53" name="Rectangle 63"/>
          <p:cNvSpPr/>
          <p:nvPr/>
        </p:nvSpPr>
        <p:spPr>
          <a:xfrm>
            <a:off x="7373946" y="2762018"/>
            <a:ext cx="714811" cy="415498"/>
          </a:xfrm>
          <a:prstGeom prst="rect">
            <a:avLst/>
          </a:prstGeom>
        </p:spPr>
        <p:txBody>
          <a:bodyPr wrap="none" anchor="ctr">
            <a:spAutoFit/>
          </a:bodyPr>
          <a:lstStyle/>
          <a:p>
            <a:pPr lvl="0" algn="ctr"/>
            <a:r>
              <a:rPr lang="en-US" sz="2100" b="1"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2016</a:t>
            </a:r>
            <a:endParaRPr lang="en-US" sz="2100" dirty="0">
              <a:solidFill>
                <a:schemeClr val="tx2"/>
              </a:solidFill>
            </a:endParaRPr>
          </a:p>
        </p:txBody>
      </p:sp>
    </p:spTree>
    <p:extLst>
      <p:ext uri="{BB962C8B-B14F-4D97-AF65-F5344CB8AC3E}">
        <p14:creationId xmlns:p14="http://schemas.microsoft.com/office/powerpoint/2010/main" val="21802355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Statistik</a:t>
            </a:r>
            <a:endParaRPr lang="sv-SE" dirty="0"/>
          </a:p>
        </p:txBody>
      </p:sp>
      <p:grpSp>
        <p:nvGrpSpPr>
          <p:cNvPr id="22" name="Grupp 21"/>
          <p:cNvGrpSpPr/>
          <p:nvPr/>
        </p:nvGrpSpPr>
        <p:grpSpPr>
          <a:xfrm>
            <a:off x="2656995" y="1169727"/>
            <a:ext cx="2459060" cy="1302167"/>
            <a:chOff x="2907587" y="1284269"/>
            <a:chExt cx="2459060" cy="1302167"/>
          </a:xfrm>
        </p:grpSpPr>
        <p:sp>
          <p:nvSpPr>
            <p:cNvPr id="7" name="Rektangel med rundade hörn på samma sida 6"/>
            <p:cNvSpPr/>
            <p:nvPr/>
          </p:nvSpPr>
          <p:spPr>
            <a:xfrm>
              <a:off x="2907587" y="1284269"/>
              <a:ext cx="2459060" cy="1302167"/>
            </a:xfrm>
            <a:prstGeom prst="round2SameRect">
              <a:avLst/>
            </a:prstGeom>
            <a:solidFill>
              <a:srgbClr val="00B050"/>
            </a:soli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8" name="textruta 7"/>
            <p:cNvSpPr txBox="1"/>
            <p:nvPr/>
          </p:nvSpPr>
          <p:spPr>
            <a:xfrm>
              <a:off x="3020599" y="1376738"/>
              <a:ext cx="780836" cy="646331"/>
            </a:xfrm>
            <a:prstGeom prst="rect">
              <a:avLst/>
            </a:prstGeom>
            <a:solidFill>
              <a:srgbClr val="00B050"/>
            </a:solidFill>
          </p:spPr>
          <p:txBody>
            <a:bodyPr wrap="square" rtlCol="0">
              <a:spAutoFit/>
            </a:bodyPr>
            <a:lstStyle/>
            <a:p>
              <a:r>
                <a:rPr lang="sv-SE" sz="3600" dirty="0" smtClean="0">
                  <a:solidFill>
                    <a:srgbClr val="3C4650"/>
                  </a:solidFill>
                  <a:latin typeface="FontAwesome" pitchFamily="2" charset="0"/>
                </a:rPr>
                <a:t> </a:t>
              </a:r>
              <a:endParaRPr lang="sv-SE" sz="3600" dirty="0">
                <a:solidFill>
                  <a:srgbClr val="3C4650"/>
                </a:solidFill>
                <a:latin typeface="FontAwesome" pitchFamily="2" charset="0"/>
              </a:endParaRPr>
            </a:p>
          </p:txBody>
        </p:sp>
        <p:sp>
          <p:nvSpPr>
            <p:cNvPr id="9" name="textruta 8"/>
            <p:cNvSpPr txBox="1"/>
            <p:nvPr/>
          </p:nvSpPr>
          <p:spPr>
            <a:xfrm>
              <a:off x="3879677" y="1376738"/>
              <a:ext cx="1457450" cy="1107996"/>
            </a:xfrm>
            <a:prstGeom prst="rect">
              <a:avLst/>
            </a:prstGeom>
            <a:noFill/>
          </p:spPr>
          <p:txBody>
            <a:bodyPr wrap="none" rtlCol="0">
              <a:spAutoFit/>
            </a:bodyPr>
            <a:lstStyle/>
            <a:p>
              <a:pPr algn="r"/>
              <a:r>
                <a:rPr lang="sv-SE" sz="1400" dirty="0" smtClean="0">
                  <a:solidFill>
                    <a:srgbClr val="00394D"/>
                  </a:solidFill>
                  <a:latin typeface="Book Antiqua" panose="02040602050305030304" pitchFamily="18" charset="0"/>
                </a:rPr>
                <a:t>UTVECKLARE</a:t>
              </a:r>
            </a:p>
            <a:p>
              <a:pPr algn="r"/>
              <a:r>
                <a:rPr lang="sv-SE" b="1" dirty="0" smtClean="0">
                  <a:solidFill>
                    <a:srgbClr val="00394D"/>
                  </a:solidFill>
                  <a:latin typeface="Book Antiqua" panose="02040602050305030304" pitchFamily="18" charset="0"/>
                </a:rPr>
                <a:t>2100</a:t>
              </a:r>
            </a:p>
            <a:p>
              <a:pPr algn="r"/>
              <a:r>
                <a:rPr lang="sv-SE" sz="1400" dirty="0" smtClean="0">
                  <a:solidFill>
                    <a:srgbClr val="00394D"/>
                  </a:solidFill>
                  <a:latin typeface="Book Antiqua" panose="02040602050305030304" pitchFamily="18" charset="0"/>
                </a:rPr>
                <a:t>AKTIVA 2016</a:t>
              </a:r>
            </a:p>
            <a:p>
              <a:pPr algn="r"/>
              <a:r>
                <a:rPr lang="sv-SE" b="1" dirty="0" smtClean="0">
                  <a:solidFill>
                    <a:srgbClr val="00394D"/>
                  </a:solidFill>
                  <a:latin typeface="Book Antiqua" panose="02040602050305030304" pitchFamily="18" charset="0"/>
                </a:rPr>
                <a:t>538</a:t>
              </a:r>
              <a:endParaRPr lang="sv-SE" b="1" dirty="0">
                <a:solidFill>
                  <a:srgbClr val="00394D"/>
                </a:solidFill>
                <a:latin typeface="Book Antiqua" panose="02040602050305030304" pitchFamily="18" charset="0"/>
              </a:endParaRPr>
            </a:p>
          </p:txBody>
        </p:sp>
      </p:grpSp>
      <p:grpSp>
        <p:nvGrpSpPr>
          <p:cNvPr id="25" name="Grupp 24"/>
          <p:cNvGrpSpPr/>
          <p:nvPr/>
        </p:nvGrpSpPr>
        <p:grpSpPr>
          <a:xfrm>
            <a:off x="5596116" y="1139877"/>
            <a:ext cx="2459060" cy="1292797"/>
            <a:chOff x="5954140" y="535067"/>
            <a:chExt cx="2459060" cy="1292797"/>
          </a:xfrm>
        </p:grpSpPr>
        <p:sp>
          <p:nvSpPr>
            <p:cNvPr id="10" name="Rektangel med rundade hörn på samma sida 9"/>
            <p:cNvSpPr/>
            <p:nvPr/>
          </p:nvSpPr>
          <p:spPr>
            <a:xfrm>
              <a:off x="5954140" y="535067"/>
              <a:ext cx="2459060" cy="1292797"/>
            </a:xfrm>
            <a:prstGeom prst="round2SameRect">
              <a:avLst/>
            </a:prstGeom>
            <a:solidFill>
              <a:srgbClr val="00B0F0"/>
            </a:soli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11" name="textruta 10"/>
            <p:cNvSpPr txBox="1"/>
            <p:nvPr/>
          </p:nvSpPr>
          <p:spPr>
            <a:xfrm>
              <a:off x="6036330" y="627536"/>
              <a:ext cx="780836" cy="707886"/>
            </a:xfrm>
            <a:prstGeom prst="rect">
              <a:avLst/>
            </a:prstGeom>
            <a:noFill/>
          </p:spPr>
          <p:txBody>
            <a:bodyPr wrap="square" rtlCol="0">
              <a:spAutoFit/>
            </a:bodyPr>
            <a:lstStyle/>
            <a:p>
              <a:r>
                <a:rPr lang="sv-SE" sz="4000" dirty="0">
                  <a:solidFill>
                    <a:srgbClr val="00394D"/>
                  </a:solidFill>
                  <a:latin typeface="FontAwesome" pitchFamily="2" charset="0"/>
                </a:rPr>
                <a:t></a:t>
              </a:r>
              <a:r>
                <a:rPr lang="sv-SE" sz="4000" dirty="0" smtClean="0">
                  <a:solidFill>
                    <a:srgbClr val="3C4650"/>
                  </a:solidFill>
                  <a:latin typeface="FontAwesome" pitchFamily="2" charset="0"/>
                </a:rPr>
                <a:t> </a:t>
              </a:r>
              <a:endParaRPr lang="sv-SE" sz="4000" dirty="0">
                <a:solidFill>
                  <a:srgbClr val="3C4650"/>
                </a:solidFill>
                <a:latin typeface="FontAwesome" pitchFamily="2" charset="0"/>
              </a:endParaRPr>
            </a:p>
          </p:txBody>
        </p:sp>
        <p:sp>
          <p:nvSpPr>
            <p:cNvPr id="12" name="textruta 11"/>
            <p:cNvSpPr txBox="1"/>
            <p:nvPr/>
          </p:nvSpPr>
          <p:spPr>
            <a:xfrm>
              <a:off x="7333329" y="627536"/>
              <a:ext cx="1018227" cy="1077218"/>
            </a:xfrm>
            <a:prstGeom prst="rect">
              <a:avLst/>
            </a:prstGeom>
            <a:noFill/>
          </p:spPr>
          <p:txBody>
            <a:bodyPr wrap="none" rtlCol="0">
              <a:spAutoFit/>
            </a:bodyPr>
            <a:lstStyle/>
            <a:p>
              <a:pPr algn="r"/>
              <a:r>
                <a:rPr lang="sv-SE" sz="1400" dirty="0" smtClean="0">
                  <a:solidFill>
                    <a:srgbClr val="00394D"/>
                  </a:solidFill>
                  <a:latin typeface="Book Antiqua" panose="02040602050305030304" pitchFamily="18" charset="0"/>
                </a:rPr>
                <a:t>MILJÖER</a:t>
              </a:r>
            </a:p>
            <a:p>
              <a:pPr algn="r"/>
              <a:r>
                <a:rPr lang="sv-SE" b="1" dirty="0">
                  <a:solidFill>
                    <a:srgbClr val="00394D"/>
                  </a:solidFill>
                  <a:latin typeface="Book Antiqua" panose="02040602050305030304" pitchFamily="18" charset="0"/>
                </a:rPr>
                <a:t>3</a:t>
              </a:r>
              <a:endParaRPr lang="sv-SE" b="1" dirty="0" smtClean="0">
                <a:solidFill>
                  <a:srgbClr val="00394D"/>
                </a:solidFill>
                <a:latin typeface="Book Antiqua" panose="02040602050305030304" pitchFamily="18" charset="0"/>
              </a:endParaRPr>
            </a:p>
            <a:p>
              <a:pPr algn="r"/>
              <a:r>
                <a:rPr lang="sv-SE" sz="1400" dirty="0" smtClean="0">
                  <a:solidFill>
                    <a:srgbClr val="00394D"/>
                  </a:solidFill>
                  <a:latin typeface="Book Antiqua" panose="02040602050305030304" pitchFamily="18" charset="0"/>
                </a:rPr>
                <a:t>SERVRAR</a:t>
              </a:r>
            </a:p>
            <a:p>
              <a:pPr algn="r"/>
              <a:r>
                <a:rPr lang="sv-SE" b="1" dirty="0" smtClean="0">
                  <a:solidFill>
                    <a:srgbClr val="00394D"/>
                  </a:solidFill>
                  <a:latin typeface="Book Antiqua" panose="02040602050305030304" pitchFamily="18" charset="0"/>
                </a:rPr>
                <a:t>21</a:t>
              </a:r>
              <a:endParaRPr lang="sv-SE" b="1" dirty="0">
                <a:solidFill>
                  <a:srgbClr val="00394D"/>
                </a:solidFill>
                <a:latin typeface="Book Antiqua" panose="02040602050305030304" pitchFamily="18" charset="0"/>
              </a:endParaRPr>
            </a:p>
          </p:txBody>
        </p:sp>
      </p:grpSp>
      <p:grpSp>
        <p:nvGrpSpPr>
          <p:cNvPr id="26" name="Grupp 25"/>
          <p:cNvGrpSpPr/>
          <p:nvPr/>
        </p:nvGrpSpPr>
        <p:grpSpPr>
          <a:xfrm>
            <a:off x="5596116" y="2523934"/>
            <a:ext cx="2459060" cy="1341842"/>
            <a:chOff x="5954140" y="2415041"/>
            <a:chExt cx="2459060" cy="1341842"/>
          </a:xfrm>
        </p:grpSpPr>
        <p:sp>
          <p:nvSpPr>
            <p:cNvPr id="13" name="Rektangel med rundade hörn på samma sida 12"/>
            <p:cNvSpPr/>
            <p:nvPr/>
          </p:nvSpPr>
          <p:spPr>
            <a:xfrm>
              <a:off x="5954140" y="2464086"/>
              <a:ext cx="2459060" cy="1292797"/>
            </a:xfrm>
            <a:prstGeom prst="round2SameRect">
              <a:avLst/>
            </a:prstGeom>
            <a:solidFill>
              <a:schemeClr val="tx1"/>
            </a:soli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14" name="textruta 13"/>
            <p:cNvSpPr txBox="1"/>
            <p:nvPr/>
          </p:nvSpPr>
          <p:spPr>
            <a:xfrm>
              <a:off x="6036330" y="2415041"/>
              <a:ext cx="780836" cy="707886"/>
            </a:xfrm>
            <a:prstGeom prst="rect">
              <a:avLst/>
            </a:prstGeom>
            <a:noFill/>
          </p:spPr>
          <p:txBody>
            <a:bodyPr wrap="square" rtlCol="0">
              <a:spAutoFit/>
            </a:bodyPr>
            <a:lstStyle/>
            <a:p>
              <a:r>
                <a:rPr lang="sv-SE" sz="4000" dirty="0">
                  <a:solidFill>
                    <a:srgbClr val="F8F8F8"/>
                  </a:solidFill>
                  <a:latin typeface="FontAwesome" pitchFamily="2" charset="0"/>
                </a:rPr>
                <a:t></a:t>
              </a:r>
              <a:r>
                <a:rPr lang="sv-SE" sz="4000" dirty="0" smtClean="0">
                  <a:solidFill>
                    <a:srgbClr val="F8F8F8"/>
                  </a:solidFill>
                  <a:latin typeface="FontAwesome" pitchFamily="2" charset="0"/>
                </a:rPr>
                <a:t> </a:t>
              </a:r>
              <a:endParaRPr lang="sv-SE" sz="4000" dirty="0">
                <a:solidFill>
                  <a:srgbClr val="F8F8F8"/>
                </a:solidFill>
                <a:latin typeface="FontAwesome" pitchFamily="2" charset="0"/>
              </a:endParaRPr>
            </a:p>
          </p:txBody>
        </p:sp>
        <p:sp>
          <p:nvSpPr>
            <p:cNvPr id="15" name="textruta 14"/>
            <p:cNvSpPr txBox="1"/>
            <p:nvPr/>
          </p:nvSpPr>
          <p:spPr>
            <a:xfrm>
              <a:off x="7080054" y="2556555"/>
              <a:ext cx="1271502" cy="1077218"/>
            </a:xfrm>
            <a:prstGeom prst="rect">
              <a:avLst/>
            </a:prstGeom>
            <a:noFill/>
          </p:spPr>
          <p:txBody>
            <a:bodyPr wrap="none" rtlCol="0">
              <a:spAutoFit/>
            </a:bodyPr>
            <a:lstStyle/>
            <a:p>
              <a:pPr algn="r"/>
              <a:r>
                <a:rPr lang="sv-SE" sz="1400" dirty="0" smtClean="0">
                  <a:solidFill>
                    <a:srgbClr val="F8F8F8"/>
                  </a:solidFill>
                  <a:latin typeface="Book Antiqua" panose="02040602050305030304" pitchFamily="18" charset="0"/>
                </a:rPr>
                <a:t>API:ER (EXT)</a:t>
              </a:r>
            </a:p>
            <a:p>
              <a:pPr algn="r"/>
              <a:r>
                <a:rPr lang="sv-SE" b="1" dirty="0" smtClean="0">
                  <a:solidFill>
                    <a:srgbClr val="F8F8F8"/>
                  </a:solidFill>
                  <a:latin typeface="Book Antiqua" panose="02040602050305030304" pitchFamily="18" charset="0"/>
                </a:rPr>
                <a:t>5 (7)</a:t>
              </a:r>
            </a:p>
            <a:p>
              <a:pPr algn="r"/>
              <a:r>
                <a:rPr lang="sv-SE" sz="1400" dirty="0" smtClean="0">
                  <a:solidFill>
                    <a:srgbClr val="F8F8F8"/>
                  </a:solidFill>
                  <a:latin typeface="Book Antiqua" panose="02040602050305030304" pitchFamily="18" charset="0"/>
                </a:rPr>
                <a:t>API:ER (INT)</a:t>
              </a:r>
            </a:p>
            <a:p>
              <a:pPr algn="r"/>
              <a:r>
                <a:rPr lang="sv-SE" b="1" dirty="0" smtClean="0">
                  <a:solidFill>
                    <a:srgbClr val="F8F8F8"/>
                  </a:solidFill>
                  <a:latin typeface="Book Antiqua" panose="02040602050305030304" pitchFamily="18" charset="0"/>
                </a:rPr>
                <a:t>3</a:t>
              </a:r>
              <a:endParaRPr lang="sv-SE" b="1" dirty="0">
                <a:solidFill>
                  <a:srgbClr val="F8F8F8"/>
                </a:solidFill>
                <a:latin typeface="Book Antiqua" panose="02040602050305030304" pitchFamily="18" charset="0"/>
              </a:endParaRPr>
            </a:p>
          </p:txBody>
        </p:sp>
      </p:grpSp>
      <p:grpSp>
        <p:nvGrpSpPr>
          <p:cNvPr id="24" name="Grupp 23"/>
          <p:cNvGrpSpPr/>
          <p:nvPr/>
        </p:nvGrpSpPr>
        <p:grpSpPr>
          <a:xfrm>
            <a:off x="2653906" y="3572289"/>
            <a:ext cx="2459060" cy="821932"/>
            <a:chOff x="840769" y="3555815"/>
            <a:chExt cx="2459060" cy="821932"/>
          </a:xfrm>
        </p:grpSpPr>
        <p:sp>
          <p:nvSpPr>
            <p:cNvPr id="16" name="Rektangel med rundade hörn på samma sida 15"/>
            <p:cNvSpPr/>
            <p:nvPr/>
          </p:nvSpPr>
          <p:spPr>
            <a:xfrm>
              <a:off x="840769" y="3555815"/>
              <a:ext cx="2459060" cy="821932"/>
            </a:xfrm>
            <a:prstGeom prst="round2SameRect">
              <a:avLst/>
            </a:prstGeom>
            <a:solidFill>
              <a:srgbClr val="0070C0"/>
            </a:soli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17" name="textruta 16"/>
            <p:cNvSpPr txBox="1"/>
            <p:nvPr/>
          </p:nvSpPr>
          <p:spPr>
            <a:xfrm>
              <a:off x="922959" y="3648283"/>
              <a:ext cx="780836" cy="646331"/>
            </a:xfrm>
            <a:prstGeom prst="rect">
              <a:avLst/>
            </a:prstGeom>
            <a:noFill/>
          </p:spPr>
          <p:txBody>
            <a:bodyPr wrap="square" rtlCol="0">
              <a:spAutoFit/>
            </a:bodyPr>
            <a:lstStyle/>
            <a:p>
              <a:r>
                <a:rPr lang="sv-SE" sz="3600" dirty="0">
                  <a:solidFill>
                    <a:srgbClr val="00394D"/>
                  </a:solidFill>
                  <a:latin typeface="FontAwesome" pitchFamily="2" charset="0"/>
                </a:rPr>
                <a:t></a:t>
              </a:r>
              <a:r>
                <a:rPr lang="sv-SE" sz="3600" dirty="0" smtClean="0">
                  <a:solidFill>
                    <a:srgbClr val="3C4650"/>
                  </a:solidFill>
                  <a:latin typeface="FontAwesome" pitchFamily="2" charset="0"/>
                </a:rPr>
                <a:t> </a:t>
              </a:r>
              <a:endParaRPr lang="sv-SE" sz="3600" dirty="0">
                <a:solidFill>
                  <a:srgbClr val="3C4650"/>
                </a:solidFill>
                <a:latin typeface="FontAwesome" pitchFamily="2" charset="0"/>
              </a:endParaRPr>
            </a:p>
          </p:txBody>
        </p:sp>
        <p:sp>
          <p:nvSpPr>
            <p:cNvPr id="18" name="textruta 17"/>
            <p:cNvSpPr txBox="1"/>
            <p:nvPr/>
          </p:nvSpPr>
          <p:spPr>
            <a:xfrm>
              <a:off x="1732644" y="3648283"/>
              <a:ext cx="1505541" cy="584775"/>
            </a:xfrm>
            <a:prstGeom prst="rect">
              <a:avLst/>
            </a:prstGeom>
            <a:noFill/>
          </p:spPr>
          <p:txBody>
            <a:bodyPr wrap="none" rtlCol="0">
              <a:spAutoFit/>
            </a:bodyPr>
            <a:lstStyle/>
            <a:p>
              <a:pPr algn="r"/>
              <a:r>
                <a:rPr lang="sv-SE" sz="1400" dirty="0" smtClean="0">
                  <a:solidFill>
                    <a:srgbClr val="00394D"/>
                  </a:solidFill>
                  <a:latin typeface="Book Antiqua" panose="02040602050305030304" pitchFamily="18" charset="0"/>
                </a:rPr>
                <a:t>FÖRFR./DAG</a:t>
              </a:r>
            </a:p>
            <a:p>
              <a:pPr algn="r"/>
              <a:r>
                <a:rPr lang="sv-SE" b="1" dirty="0" smtClean="0">
                  <a:solidFill>
                    <a:srgbClr val="00394D"/>
                  </a:solidFill>
                  <a:latin typeface="Book Antiqua" panose="02040602050305030304" pitchFamily="18" charset="0"/>
                </a:rPr>
                <a:t>2.5-3.5 MILJ.</a:t>
              </a:r>
              <a:endParaRPr lang="sv-SE" b="1" dirty="0">
                <a:solidFill>
                  <a:srgbClr val="00394D"/>
                </a:solidFill>
                <a:latin typeface="Book Antiqua" panose="02040602050305030304" pitchFamily="18" charset="0"/>
              </a:endParaRPr>
            </a:p>
          </p:txBody>
        </p:sp>
      </p:grpSp>
      <p:grpSp>
        <p:nvGrpSpPr>
          <p:cNvPr id="23" name="Grupp 22"/>
          <p:cNvGrpSpPr/>
          <p:nvPr/>
        </p:nvGrpSpPr>
        <p:grpSpPr>
          <a:xfrm>
            <a:off x="2653906" y="2540705"/>
            <a:ext cx="2459060" cy="923330"/>
            <a:chOff x="3879677" y="3933092"/>
            <a:chExt cx="2459060" cy="923330"/>
          </a:xfrm>
        </p:grpSpPr>
        <p:sp>
          <p:nvSpPr>
            <p:cNvPr id="19" name="Rektangel med rundade hörn på samma sida 18"/>
            <p:cNvSpPr/>
            <p:nvPr/>
          </p:nvSpPr>
          <p:spPr>
            <a:xfrm>
              <a:off x="3879677" y="3982139"/>
              <a:ext cx="2459060" cy="821932"/>
            </a:xfrm>
            <a:prstGeom prst="round2SameRect">
              <a:avLst/>
            </a:prstGeom>
            <a:solidFill>
              <a:schemeClr val="accent5">
                <a:lumMod val="75000"/>
              </a:schemeClr>
            </a:soli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sv-SE" kern="0" dirty="0" err="1" smtClean="0">
                <a:solidFill>
                  <a:srgbClr val="00AAEB"/>
                </a:solidFill>
                <a:latin typeface="Calibri"/>
              </a:endParaRPr>
            </a:p>
          </p:txBody>
        </p:sp>
        <p:sp>
          <p:nvSpPr>
            <p:cNvPr id="20" name="textruta 19"/>
            <p:cNvSpPr txBox="1"/>
            <p:nvPr/>
          </p:nvSpPr>
          <p:spPr>
            <a:xfrm>
              <a:off x="3994525" y="3933092"/>
              <a:ext cx="780836" cy="923330"/>
            </a:xfrm>
            <a:prstGeom prst="rect">
              <a:avLst/>
            </a:prstGeom>
            <a:noFill/>
          </p:spPr>
          <p:txBody>
            <a:bodyPr wrap="square" rtlCol="0">
              <a:spAutoFit/>
            </a:bodyPr>
            <a:lstStyle/>
            <a:p>
              <a:r>
                <a:rPr lang="sv-SE" sz="5400" dirty="0">
                  <a:solidFill>
                    <a:srgbClr val="00394D"/>
                  </a:solidFill>
                  <a:latin typeface="FontAwesome" pitchFamily="2" charset="0"/>
                </a:rPr>
                <a:t></a:t>
              </a:r>
              <a:r>
                <a:rPr lang="sv-SE" sz="5400" dirty="0" smtClean="0">
                  <a:solidFill>
                    <a:srgbClr val="3C4650"/>
                  </a:solidFill>
                  <a:latin typeface="FontAwesome" pitchFamily="2" charset="0"/>
                </a:rPr>
                <a:t> </a:t>
              </a:r>
              <a:endParaRPr lang="sv-SE" sz="5400" dirty="0">
                <a:solidFill>
                  <a:srgbClr val="3C4650"/>
                </a:solidFill>
                <a:latin typeface="FontAwesome" pitchFamily="2" charset="0"/>
              </a:endParaRPr>
            </a:p>
          </p:txBody>
        </p:sp>
        <p:sp>
          <p:nvSpPr>
            <p:cNvPr id="21" name="textruta 20"/>
            <p:cNvSpPr txBox="1"/>
            <p:nvPr/>
          </p:nvSpPr>
          <p:spPr>
            <a:xfrm>
              <a:off x="5475270" y="4074607"/>
              <a:ext cx="801823" cy="584775"/>
            </a:xfrm>
            <a:prstGeom prst="rect">
              <a:avLst/>
            </a:prstGeom>
            <a:noFill/>
          </p:spPr>
          <p:txBody>
            <a:bodyPr wrap="none" rtlCol="0">
              <a:spAutoFit/>
            </a:bodyPr>
            <a:lstStyle/>
            <a:p>
              <a:pPr algn="r"/>
              <a:r>
                <a:rPr lang="sv-SE" sz="1400" dirty="0" smtClean="0">
                  <a:solidFill>
                    <a:srgbClr val="00394D"/>
                  </a:solidFill>
                  <a:latin typeface="Book Antiqua" panose="02040602050305030304" pitchFamily="18" charset="0"/>
                </a:rPr>
                <a:t>APPAR</a:t>
              </a:r>
            </a:p>
            <a:p>
              <a:pPr algn="r"/>
              <a:r>
                <a:rPr lang="sv-SE" b="1" dirty="0" smtClean="0">
                  <a:solidFill>
                    <a:srgbClr val="00394D"/>
                  </a:solidFill>
                  <a:latin typeface="Book Antiqua" panose="02040602050305030304" pitchFamily="18" charset="0"/>
                </a:rPr>
                <a:t>25-30</a:t>
              </a:r>
              <a:endParaRPr lang="sv-SE" b="1" dirty="0">
                <a:solidFill>
                  <a:srgbClr val="00394D"/>
                </a:solidFill>
                <a:latin typeface="Book Antiqua" panose="02040602050305030304" pitchFamily="18" charset="0"/>
              </a:endParaRPr>
            </a:p>
          </p:txBody>
        </p:sp>
      </p:grpSp>
      <p:sp>
        <p:nvSpPr>
          <p:cNvPr id="3" name="textruta 2"/>
          <p:cNvSpPr txBox="1"/>
          <p:nvPr/>
        </p:nvSpPr>
        <p:spPr>
          <a:xfrm>
            <a:off x="1053878" y="1349230"/>
            <a:ext cx="1257075" cy="1015663"/>
          </a:xfrm>
          <a:prstGeom prst="rect">
            <a:avLst/>
          </a:prstGeom>
          <a:noFill/>
        </p:spPr>
        <p:txBody>
          <a:bodyPr wrap="none" rtlCol="0">
            <a:spAutoFit/>
          </a:bodyPr>
          <a:lstStyle/>
          <a:p>
            <a:r>
              <a:rPr lang="sv-SE" sz="1000" dirty="0" smtClean="0"/>
              <a:t>- Privatpersoner</a:t>
            </a:r>
          </a:p>
          <a:p>
            <a:r>
              <a:rPr lang="sv-SE" sz="1000" dirty="0" smtClean="0"/>
              <a:t>- Forskningsinstitut</a:t>
            </a:r>
          </a:p>
          <a:p>
            <a:r>
              <a:rPr lang="sv-SE" sz="1000" dirty="0" smtClean="0"/>
              <a:t>- Företag</a:t>
            </a:r>
          </a:p>
          <a:p>
            <a:r>
              <a:rPr lang="sv-SE" sz="1000" dirty="0" smtClean="0"/>
              <a:t>- Myndigheter</a:t>
            </a:r>
          </a:p>
          <a:p>
            <a:r>
              <a:rPr lang="sv-SE" sz="1000" dirty="0" smtClean="0"/>
              <a:t>- Partners</a:t>
            </a:r>
          </a:p>
          <a:p>
            <a:r>
              <a:rPr lang="sv-SE" sz="1000" dirty="0" smtClean="0"/>
              <a:t>- Intern personal</a:t>
            </a:r>
            <a:endParaRPr lang="sv-SE" sz="1000" dirty="0"/>
          </a:p>
        </p:txBody>
      </p:sp>
    </p:spTree>
    <p:extLst>
      <p:ext uri="{BB962C8B-B14F-4D97-AF65-F5344CB8AC3E}">
        <p14:creationId xmlns:p14="http://schemas.microsoft.com/office/powerpoint/2010/main" val="2798514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Västtrafiks Integrationscenter</a:t>
            </a:r>
            <a:endParaRPr lang="sv-SE" dirty="0"/>
          </a:p>
        </p:txBody>
      </p:sp>
      <p:sp>
        <p:nvSpPr>
          <p:cNvPr id="3" name="Platshållare för innehåll 2"/>
          <p:cNvSpPr>
            <a:spLocks noGrp="1"/>
          </p:cNvSpPr>
          <p:nvPr>
            <p:ph idx="1"/>
          </p:nvPr>
        </p:nvSpPr>
        <p:spPr>
          <a:xfrm>
            <a:off x="705600" y="1198800"/>
            <a:ext cx="7996611" cy="3196800"/>
          </a:xfrm>
        </p:spPr>
        <p:txBody>
          <a:bodyPr>
            <a:normAutofit/>
          </a:bodyPr>
          <a:lstStyle/>
          <a:p>
            <a:r>
              <a:rPr lang="sv-SE" dirty="0"/>
              <a:t>Skapades 2013-2014, och består av</a:t>
            </a:r>
          </a:p>
          <a:p>
            <a:pPr lvl="1"/>
            <a:r>
              <a:rPr lang="sv-SE" dirty="0"/>
              <a:t>Integrationsarkitekt, tillika ansvarig IC</a:t>
            </a:r>
          </a:p>
          <a:p>
            <a:pPr lvl="1"/>
            <a:r>
              <a:rPr lang="sv-SE" dirty="0" smtClean="0"/>
              <a:t>Konsult(er)</a:t>
            </a:r>
            <a:endParaRPr lang="sv-SE" dirty="0"/>
          </a:p>
          <a:p>
            <a:r>
              <a:rPr lang="sv-SE" dirty="0"/>
              <a:t>Arbetsuppgifter</a:t>
            </a:r>
          </a:p>
          <a:p>
            <a:pPr lvl="1"/>
            <a:r>
              <a:rPr lang="sv-SE" dirty="0"/>
              <a:t>Tar fram strategi, principer, riktlinjer, referens- och målarkitektur för aktiv styrning</a:t>
            </a:r>
          </a:p>
          <a:p>
            <a:pPr lvl="1"/>
            <a:r>
              <a:rPr lang="sv-SE" dirty="0"/>
              <a:t>Stöttar projekt och förvaltningar</a:t>
            </a:r>
          </a:p>
          <a:p>
            <a:pPr lvl="1"/>
            <a:r>
              <a:rPr lang="sv-SE" dirty="0"/>
              <a:t>Tillhandahåller en teknisk plattform</a:t>
            </a:r>
          </a:p>
          <a:p>
            <a:pPr lvl="1"/>
            <a:r>
              <a:rPr lang="sv-SE" dirty="0"/>
              <a:t>Implementerar och förvaltar integrationer &amp; </a:t>
            </a:r>
            <a:r>
              <a:rPr lang="sv-SE" dirty="0" err="1"/>
              <a:t>API’r</a:t>
            </a:r>
            <a:endParaRPr lang="en-GB" dirty="0"/>
          </a:p>
          <a:p>
            <a:endParaRPr lang="sv-SE" dirty="0"/>
          </a:p>
        </p:txBody>
      </p:sp>
    </p:spTree>
    <p:extLst>
      <p:ext uri="{BB962C8B-B14F-4D97-AF65-F5344CB8AC3E}">
        <p14:creationId xmlns:p14="http://schemas.microsoft.com/office/powerpoint/2010/main" val="15113489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smtClean="0"/>
              <a:t>Drivkrafter</a:t>
            </a:r>
            <a:endParaRPr lang="sv-SE" dirty="0"/>
          </a:p>
        </p:txBody>
      </p:sp>
      <p:sp>
        <p:nvSpPr>
          <p:cNvPr id="3" name="Underrubrik 2"/>
          <p:cNvSpPr>
            <a:spLocks noGrp="1"/>
          </p:cNvSpPr>
          <p:nvPr>
            <p:ph type="subTitle" idx="1"/>
          </p:nvPr>
        </p:nvSpPr>
        <p:spPr/>
        <p:txBody>
          <a:bodyPr/>
          <a:lstStyle/>
          <a:p>
            <a:endParaRPr lang="sv-SE" dirty="0"/>
          </a:p>
        </p:txBody>
      </p:sp>
    </p:spTree>
    <p:extLst>
      <p:ext uri="{BB962C8B-B14F-4D97-AF65-F5344CB8AC3E}">
        <p14:creationId xmlns:p14="http://schemas.microsoft.com/office/powerpoint/2010/main" val="1711305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Varför satsar Västtrafik på API-hantering?</a:t>
            </a:r>
            <a:endParaRPr lang="sv-SE" dirty="0"/>
          </a:p>
        </p:txBody>
      </p:sp>
      <p:grpSp>
        <p:nvGrpSpPr>
          <p:cNvPr id="4" name="Group 5581"/>
          <p:cNvGrpSpPr/>
          <p:nvPr/>
        </p:nvGrpSpPr>
        <p:grpSpPr>
          <a:xfrm>
            <a:off x="1007605" y="1789016"/>
            <a:ext cx="1845905" cy="1849134"/>
            <a:chOff x="0" y="0"/>
            <a:chExt cx="2461205" cy="2465511"/>
          </a:xfrm>
        </p:grpSpPr>
        <p:sp>
          <p:nvSpPr>
            <p:cNvPr id="5" name="Shape 5568"/>
            <p:cNvSpPr/>
            <p:nvPr/>
          </p:nvSpPr>
          <p:spPr>
            <a:xfrm flipH="1">
              <a:off x="178138" y="272859"/>
              <a:ext cx="2008078" cy="2008078"/>
            </a:xfrm>
            <a:custGeom>
              <a:avLst/>
              <a:gdLst/>
              <a:ahLst/>
              <a:cxnLst>
                <a:cxn ang="0">
                  <a:pos x="wd2" y="hd2"/>
                </a:cxn>
                <a:cxn ang="5400000">
                  <a:pos x="wd2" y="hd2"/>
                </a:cxn>
                <a:cxn ang="10800000">
                  <a:pos x="wd2" y="hd2"/>
                </a:cxn>
                <a:cxn ang="16200000">
                  <a:pos x="wd2" y="hd2"/>
                </a:cxn>
              </a:cxnLst>
              <a:rect l="0" t="0" r="r" b="b"/>
              <a:pathLst>
                <a:path w="21600" h="21600" extrusionOk="0">
                  <a:moveTo>
                    <a:pt x="21039" y="9023"/>
                  </a:moveTo>
                  <a:cubicBezTo>
                    <a:pt x="19730" y="9023"/>
                    <a:pt x="19730" y="9023"/>
                    <a:pt x="19730" y="9023"/>
                  </a:cubicBezTo>
                  <a:cubicBezTo>
                    <a:pt x="19636" y="8556"/>
                    <a:pt x="19496" y="8088"/>
                    <a:pt x="19332" y="7644"/>
                  </a:cubicBezTo>
                  <a:cubicBezTo>
                    <a:pt x="20455" y="7013"/>
                    <a:pt x="20455" y="7013"/>
                    <a:pt x="20455" y="7013"/>
                  </a:cubicBezTo>
                  <a:cubicBezTo>
                    <a:pt x="20712" y="6849"/>
                    <a:pt x="20805" y="6522"/>
                    <a:pt x="20642" y="6265"/>
                  </a:cubicBezTo>
                  <a:cubicBezTo>
                    <a:pt x="19543" y="4325"/>
                    <a:pt x="19543" y="4325"/>
                    <a:pt x="19543" y="4325"/>
                  </a:cubicBezTo>
                  <a:cubicBezTo>
                    <a:pt x="19379" y="4068"/>
                    <a:pt x="19052" y="3974"/>
                    <a:pt x="18771" y="4138"/>
                  </a:cubicBezTo>
                  <a:cubicBezTo>
                    <a:pt x="17626" y="4792"/>
                    <a:pt x="17626" y="4792"/>
                    <a:pt x="17626" y="4792"/>
                  </a:cubicBezTo>
                  <a:cubicBezTo>
                    <a:pt x="17322" y="4442"/>
                    <a:pt x="16971" y="4114"/>
                    <a:pt x="16621" y="3810"/>
                  </a:cubicBezTo>
                  <a:cubicBezTo>
                    <a:pt x="17252" y="2688"/>
                    <a:pt x="17252" y="2688"/>
                    <a:pt x="17252" y="2688"/>
                  </a:cubicBezTo>
                  <a:cubicBezTo>
                    <a:pt x="17416" y="2431"/>
                    <a:pt x="17322" y="2104"/>
                    <a:pt x="17065" y="1940"/>
                  </a:cubicBezTo>
                  <a:cubicBezTo>
                    <a:pt x="15125" y="818"/>
                    <a:pt x="15125" y="818"/>
                    <a:pt x="15125" y="818"/>
                  </a:cubicBezTo>
                  <a:cubicBezTo>
                    <a:pt x="14868" y="678"/>
                    <a:pt x="14517" y="771"/>
                    <a:pt x="14377" y="1029"/>
                  </a:cubicBezTo>
                  <a:cubicBezTo>
                    <a:pt x="13699" y="2174"/>
                    <a:pt x="13699" y="2174"/>
                    <a:pt x="13699" y="2174"/>
                  </a:cubicBezTo>
                  <a:cubicBezTo>
                    <a:pt x="13278" y="2034"/>
                    <a:pt x="12810" y="1917"/>
                    <a:pt x="12343" y="1847"/>
                  </a:cubicBezTo>
                  <a:cubicBezTo>
                    <a:pt x="12343" y="561"/>
                    <a:pt x="12343" y="561"/>
                    <a:pt x="12343" y="561"/>
                  </a:cubicBezTo>
                  <a:cubicBezTo>
                    <a:pt x="12343" y="257"/>
                    <a:pt x="12086" y="0"/>
                    <a:pt x="11782" y="0"/>
                  </a:cubicBezTo>
                  <a:cubicBezTo>
                    <a:pt x="9561" y="0"/>
                    <a:pt x="9561" y="0"/>
                    <a:pt x="9561" y="0"/>
                  </a:cubicBezTo>
                  <a:cubicBezTo>
                    <a:pt x="9257" y="0"/>
                    <a:pt x="9000" y="257"/>
                    <a:pt x="9000" y="561"/>
                  </a:cubicBezTo>
                  <a:cubicBezTo>
                    <a:pt x="9000" y="1870"/>
                    <a:pt x="9000" y="1870"/>
                    <a:pt x="9000" y="1870"/>
                  </a:cubicBezTo>
                  <a:cubicBezTo>
                    <a:pt x="8532" y="1964"/>
                    <a:pt x="8088" y="2104"/>
                    <a:pt x="7644" y="2268"/>
                  </a:cubicBezTo>
                  <a:cubicBezTo>
                    <a:pt x="7013" y="1145"/>
                    <a:pt x="7013" y="1145"/>
                    <a:pt x="7013" y="1145"/>
                  </a:cubicBezTo>
                  <a:cubicBezTo>
                    <a:pt x="6849" y="888"/>
                    <a:pt x="6522" y="795"/>
                    <a:pt x="6242" y="958"/>
                  </a:cubicBezTo>
                  <a:cubicBezTo>
                    <a:pt x="4325" y="2057"/>
                    <a:pt x="4325" y="2057"/>
                    <a:pt x="4325" y="2057"/>
                  </a:cubicBezTo>
                  <a:cubicBezTo>
                    <a:pt x="4068" y="2221"/>
                    <a:pt x="3974" y="2548"/>
                    <a:pt x="4114" y="2829"/>
                  </a:cubicBezTo>
                  <a:cubicBezTo>
                    <a:pt x="4792" y="3974"/>
                    <a:pt x="4792" y="3974"/>
                    <a:pt x="4792" y="3974"/>
                  </a:cubicBezTo>
                  <a:cubicBezTo>
                    <a:pt x="4442" y="4278"/>
                    <a:pt x="4114" y="4629"/>
                    <a:pt x="3810" y="4979"/>
                  </a:cubicBezTo>
                  <a:cubicBezTo>
                    <a:pt x="2688" y="4348"/>
                    <a:pt x="2688" y="4348"/>
                    <a:pt x="2688" y="4348"/>
                  </a:cubicBezTo>
                  <a:cubicBezTo>
                    <a:pt x="2431" y="4184"/>
                    <a:pt x="2081" y="4278"/>
                    <a:pt x="1940" y="4535"/>
                  </a:cubicBezTo>
                  <a:cubicBezTo>
                    <a:pt x="818" y="6475"/>
                    <a:pt x="818" y="6475"/>
                    <a:pt x="818" y="6475"/>
                  </a:cubicBezTo>
                  <a:cubicBezTo>
                    <a:pt x="678" y="6732"/>
                    <a:pt x="771" y="7083"/>
                    <a:pt x="1029" y="7223"/>
                  </a:cubicBezTo>
                  <a:cubicBezTo>
                    <a:pt x="2174" y="7901"/>
                    <a:pt x="2174" y="7901"/>
                    <a:pt x="2174" y="7901"/>
                  </a:cubicBezTo>
                  <a:cubicBezTo>
                    <a:pt x="2034" y="8322"/>
                    <a:pt x="1917" y="8790"/>
                    <a:pt x="1823" y="9257"/>
                  </a:cubicBezTo>
                  <a:cubicBezTo>
                    <a:pt x="561" y="9257"/>
                    <a:pt x="561" y="9257"/>
                    <a:pt x="561" y="9257"/>
                  </a:cubicBezTo>
                  <a:cubicBezTo>
                    <a:pt x="234" y="9257"/>
                    <a:pt x="0" y="9514"/>
                    <a:pt x="0" y="9818"/>
                  </a:cubicBezTo>
                  <a:cubicBezTo>
                    <a:pt x="0" y="12039"/>
                    <a:pt x="0" y="12039"/>
                    <a:pt x="0" y="12039"/>
                  </a:cubicBezTo>
                  <a:cubicBezTo>
                    <a:pt x="0" y="12343"/>
                    <a:pt x="234" y="12600"/>
                    <a:pt x="561" y="12600"/>
                  </a:cubicBezTo>
                  <a:cubicBezTo>
                    <a:pt x="1870" y="12600"/>
                    <a:pt x="1870" y="12600"/>
                    <a:pt x="1870" y="12600"/>
                  </a:cubicBezTo>
                  <a:cubicBezTo>
                    <a:pt x="1964" y="13068"/>
                    <a:pt x="2104" y="13512"/>
                    <a:pt x="2268" y="13956"/>
                  </a:cubicBezTo>
                  <a:cubicBezTo>
                    <a:pt x="1145" y="14587"/>
                    <a:pt x="1145" y="14587"/>
                    <a:pt x="1145" y="14587"/>
                  </a:cubicBezTo>
                  <a:cubicBezTo>
                    <a:pt x="888" y="14751"/>
                    <a:pt x="795" y="15078"/>
                    <a:pt x="958" y="15358"/>
                  </a:cubicBezTo>
                  <a:cubicBezTo>
                    <a:pt x="2057" y="17275"/>
                    <a:pt x="2057" y="17275"/>
                    <a:pt x="2057" y="17275"/>
                  </a:cubicBezTo>
                  <a:cubicBezTo>
                    <a:pt x="2221" y="17532"/>
                    <a:pt x="2548" y="17626"/>
                    <a:pt x="2829" y="17486"/>
                  </a:cubicBezTo>
                  <a:cubicBezTo>
                    <a:pt x="3974" y="16808"/>
                    <a:pt x="3974" y="16808"/>
                    <a:pt x="3974" y="16808"/>
                  </a:cubicBezTo>
                  <a:cubicBezTo>
                    <a:pt x="4278" y="17158"/>
                    <a:pt x="4629" y="17486"/>
                    <a:pt x="4979" y="17790"/>
                  </a:cubicBezTo>
                  <a:cubicBezTo>
                    <a:pt x="4348" y="18912"/>
                    <a:pt x="4348" y="18912"/>
                    <a:pt x="4348" y="18912"/>
                  </a:cubicBezTo>
                  <a:cubicBezTo>
                    <a:pt x="4184" y="19169"/>
                    <a:pt x="4278" y="19519"/>
                    <a:pt x="4535" y="19660"/>
                  </a:cubicBezTo>
                  <a:cubicBezTo>
                    <a:pt x="6475" y="20782"/>
                    <a:pt x="6475" y="20782"/>
                    <a:pt x="6475" y="20782"/>
                  </a:cubicBezTo>
                  <a:cubicBezTo>
                    <a:pt x="6732" y="20922"/>
                    <a:pt x="7083" y="20829"/>
                    <a:pt x="7223" y="20571"/>
                  </a:cubicBezTo>
                  <a:cubicBezTo>
                    <a:pt x="7901" y="19426"/>
                    <a:pt x="7901" y="19426"/>
                    <a:pt x="7901" y="19426"/>
                  </a:cubicBezTo>
                  <a:cubicBezTo>
                    <a:pt x="8322" y="19566"/>
                    <a:pt x="8790" y="19683"/>
                    <a:pt x="9257" y="19777"/>
                  </a:cubicBezTo>
                  <a:cubicBezTo>
                    <a:pt x="9257" y="21062"/>
                    <a:pt x="9257" y="21062"/>
                    <a:pt x="9257" y="21062"/>
                  </a:cubicBezTo>
                  <a:cubicBezTo>
                    <a:pt x="9257" y="21366"/>
                    <a:pt x="9514" y="21600"/>
                    <a:pt x="9818" y="21600"/>
                  </a:cubicBezTo>
                  <a:cubicBezTo>
                    <a:pt x="12039" y="21600"/>
                    <a:pt x="12039" y="21600"/>
                    <a:pt x="12039" y="21600"/>
                  </a:cubicBezTo>
                  <a:cubicBezTo>
                    <a:pt x="12343" y="21600"/>
                    <a:pt x="12600" y="21366"/>
                    <a:pt x="12600" y="21062"/>
                  </a:cubicBezTo>
                  <a:cubicBezTo>
                    <a:pt x="12600" y="19730"/>
                    <a:pt x="12600" y="19730"/>
                    <a:pt x="12600" y="19730"/>
                  </a:cubicBezTo>
                  <a:cubicBezTo>
                    <a:pt x="13044" y="19636"/>
                    <a:pt x="13512" y="19496"/>
                    <a:pt x="13956" y="19332"/>
                  </a:cubicBezTo>
                  <a:cubicBezTo>
                    <a:pt x="14587" y="20455"/>
                    <a:pt x="14587" y="20455"/>
                    <a:pt x="14587" y="20455"/>
                  </a:cubicBezTo>
                  <a:cubicBezTo>
                    <a:pt x="14751" y="20712"/>
                    <a:pt x="15078" y="20805"/>
                    <a:pt x="15335" y="20642"/>
                  </a:cubicBezTo>
                  <a:cubicBezTo>
                    <a:pt x="17275" y="19543"/>
                    <a:pt x="17275" y="19543"/>
                    <a:pt x="17275" y="19543"/>
                  </a:cubicBezTo>
                  <a:cubicBezTo>
                    <a:pt x="17532" y="19379"/>
                    <a:pt x="17626" y="19052"/>
                    <a:pt x="17462" y="18771"/>
                  </a:cubicBezTo>
                  <a:cubicBezTo>
                    <a:pt x="16808" y="17626"/>
                    <a:pt x="16808" y="17626"/>
                    <a:pt x="16808" y="17626"/>
                  </a:cubicBezTo>
                  <a:cubicBezTo>
                    <a:pt x="17158" y="17322"/>
                    <a:pt x="17486" y="16971"/>
                    <a:pt x="17790" y="16621"/>
                  </a:cubicBezTo>
                  <a:cubicBezTo>
                    <a:pt x="18912" y="17252"/>
                    <a:pt x="18912" y="17252"/>
                    <a:pt x="18912" y="17252"/>
                  </a:cubicBezTo>
                  <a:cubicBezTo>
                    <a:pt x="19169" y="17416"/>
                    <a:pt x="19496" y="17322"/>
                    <a:pt x="19660" y="17065"/>
                  </a:cubicBezTo>
                  <a:cubicBezTo>
                    <a:pt x="20782" y="15125"/>
                    <a:pt x="20782" y="15125"/>
                    <a:pt x="20782" y="15125"/>
                  </a:cubicBezTo>
                  <a:cubicBezTo>
                    <a:pt x="20922" y="14868"/>
                    <a:pt x="20829" y="14517"/>
                    <a:pt x="20571" y="14377"/>
                  </a:cubicBezTo>
                  <a:cubicBezTo>
                    <a:pt x="19426" y="13722"/>
                    <a:pt x="19426" y="13722"/>
                    <a:pt x="19426" y="13722"/>
                  </a:cubicBezTo>
                  <a:cubicBezTo>
                    <a:pt x="19566" y="13278"/>
                    <a:pt x="19683" y="12810"/>
                    <a:pt x="19777" y="12343"/>
                  </a:cubicBezTo>
                  <a:cubicBezTo>
                    <a:pt x="21039" y="12343"/>
                    <a:pt x="21039" y="12343"/>
                    <a:pt x="21039" y="12343"/>
                  </a:cubicBezTo>
                  <a:cubicBezTo>
                    <a:pt x="21343" y="12343"/>
                    <a:pt x="21600" y="12086"/>
                    <a:pt x="21600" y="11782"/>
                  </a:cubicBezTo>
                  <a:cubicBezTo>
                    <a:pt x="21600" y="9561"/>
                    <a:pt x="21600" y="9561"/>
                    <a:pt x="21600" y="9561"/>
                  </a:cubicBezTo>
                  <a:cubicBezTo>
                    <a:pt x="21600" y="9257"/>
                    <a:pt x="21343" y="9023"/>
                    <a:pt x="21039" y="9023"/>
                  </a:cubicBezTo>
                  <a:close/>
                  <a:moveTo>
                    <a:pt x="10800" y="16574"/>
                  </a:moveTo>
                  <a:cubicBezTo>
                    <a:pt x="7621" y="16574"/>
                    <a:pt x="5026" y="13979"/>
                    <a:pt x="5026" y="10800"/>
                  </a:cubicBezTo>
                  <a:cubicBezTo>
                    <a:pt x="5026" y="7621"/>
                    <a:pt x="7621" y="5026"/>
                    <a:pt x="10800" y="5026"/>
                  </a:cubicBezTo>
                  <a:cubicBezTo>
                    <a:pt x="13979" y="5026"/>
                    <a:pt x="16574" y="7621"/>
                    <a:pt x="16574" y="10800"/>
                  </a:cubicBezTo>
                  <a:cubicBezTo>
                    <a:pt x="16574" y="13979"/>
                    <a:pt x="13979" y="16574"/>
                    <a:pt x="10800" y="16574"/>
                  </a:cubicBezTo>
                  <a:close/>
                </a:path>
              </a:pathLst>
            </a:custGeom>
            <a:solidFill>
              <a:srgbClr val="8497B0"/>
            </a:solidFill>
            <a:ln w="12700" cap="flat">
              <a:noFill/>
              <a:miter lim="400000"/>
            </a:ln>
            <a:effectLst/>
          </p:spPr>
          <p:txBody>
            <a:bodyPr wrap="square" lIns="34289" tIns="34289" rIns="34289" bIns="34289" numCol="1" anchor="t">
              <a:noAutofit/>
            </a:bodyPr>
            <a:lstStyle/>
            <a:p>
              <a:endParaRPr sz="1350">
                <a:solidFill>
                  <a:srgbClr val="00394D"/>
                </a:solidFill>
              </a:endParaRPr>
            </a:p>
          </p:txBody>
        </p:sp>
        <p:sp>
          <p:nvSpPr>
            <p:cNvPr id="6" name="Shape 5569"/>
            <p:cNvSpPr/>
            <p:nvPr/>
          </p:nvSpPr>
          <p:spPr>
            <a:xfrm flipH="1">
              <a:off x="1199229" y="272859"/>
              <a:ext cx="986987" cy="2008078"/>
            </a:xfrm>
            <a:custGeom>
              <a:avLst/>
              <a:gdLst/>
              <a:ahLst/>
              <a:cxnLst>
                <a:cxn ang="0">
                  <a:pos x="wd2" y="hd2"/>
                </a:cxn>
                <a:cxn ang="5400000">
                  <a:pos x="wd2" y="hd2"/>
                </a:cxn>
                <a:cxn ang="10800000">
                  <a:pos x="wd2" y="hd2"/>
                </a:cxn>
                <a:cxn ang="16200000">
                  <a:pos x="wd2" y="hd2"/>
                </a:cxn>
              </a:cxnLst>
              <a:rect l="0" t="0" r="r" b="b"/>
              <a:pathLst>
                <a:path w="21600" h="21600" extrusionOk="0">
                  <a:moveTo>
                    <a:pt x="21600" y="16551"/>
                  </a:moveTo>
                  <a:cubicBezTo>
                    <a:pt x="15272" y="16457"/>
                    <a:pt x="10229" y="13932"/>
                    <a:pt x="10229" y="10800"/>
                  </a:cubicBezTo>
                  <a:cubicBezTo>
                    <a:pt x="10229" y="7691"/>
                    <a:pt x="15272" y="5143"/>
                    <a:pt x="21600" y="5049"/>
                  </a:cubicBezTo>
                  <a:cubicBezTo>
                    <a:pt x="21600" y="0"/>
                    <a:pt x="21600" y="0"/>
                    <a:pt x="21600" y="0"/>
                  </a:cubicBezTo>
                  <a:cubicBezTo>
                    <a:pt x="19459" y="0"/>
                    <a:pt x="19459" y="0"/>
                    <a:pt x="19459" y="0"/>
                  </a:cubicBezTo>
                  <a:cubicBezTo>
                    <a:pt x="18841" y="0"/>
                    <a:pt x="18317" y="257"/>
                    <a:pt x="18317" y="561"/>
                  </a:cubicBezTo>
                  <a:cubicBezTo>
                    <a:pt x="18317" y="1870"/>
                    <a:pt x="18317" y="1870"/>
                    <a:pt x="18317" y="1870"/>
                  </a:cubicBezTo>
                  <a:cubicBezTo>
                    <a:pt x="17366" y="1964"/>
                    <a:pt x="16462" y="2104"/>
                    <a:pt x="15558" y="2268"/>
                  </a:cubicBezTo>
                  <a:cubicBezTo>
                    <a:pt x="14273" y="1145"/>
                    <a:pt x="14273" y="1145"/>
                    <a:pt x="14273" y="1145"/>
                  </a:cubicBezTo>
                  <a:cubicBezTo>
                    <a:pt x="13940" y="888"/>
                    <a:pt x="13274" y="795"/>
                    <a:pt x="12703" y="958"/>
                  </a:cubicBezTo>
                  <a:cubicBezTo>
                    <a:pt x="8802" y="2057"/>
                    <a:pt x="8802" y="2057"/>
                    <a:pt x="8802" y="2057"/>
                  </a:cubicBezTo>
                  <a:cubicBezTo>
                    <a:pt x="8278" y="2221"/>
                    <a:pt x="8088" y="2548"/>
                    <a:pt x="8374" y="2829"/>
                  </a:cubicBezTo>
                  <a:cubicBezTo>
                    <a:pt x="9753" y="3974"/>
                    <a:pt x="9753" y="3974"/>
                    <a:pt x="9753" y="3974"/>
                  </a:cubicBezTo>
                  <a:cubicBezTo>
                    <a:pt x="9040" y="4278"/>
                    <a:pt x="8374" y="4629"/>
                    <a:pt x="7755" y="4979"/>
                  </a:cubicBezTo>
                  <a:cubicBezTo>
                    <a:pt x="5471" y="4348"/>
                    <a:pt x="5471" y="4348"/>
                    <a:pt x="5471" y="4348"/>
                  </a:cubicBezTo>
                  <a:cubicBezTo>
                    <a:pt x="4948" y="4184"/>
                    <a:pt x="4234" y="4278"/>
                    <a:pt x="3949" y="4535"/>
                  </a:cubicBezTo>
                  <a:cubicBezTo>
                    <a:pt x="1665" y="6475"/>
                    <a:pt x="1665" y="6475"/>
                    <a:pt x="1665" y="6475"/>
                  </a:cubicBezTo>
                  <a:cubicBezTo>
                    <a:pt x="1380" y="6732"/>
                    <a:pt x="1570" y="7083"/>
                    <a:pt x="2093" y="7223"/>
                  </a:cubicBezTo>
                  <a:cubicBezTo>
                    <a:pt x="4425" y="7901"/>
                    <a:pt x="4425" y="7901"/>
                    <a:pt x="4425" y="7901"/>
                  </a:cubicBezTo>
                  <a:cubicBezTo>
                    <a:pt x="4139" y="8322"/>
                    <a:pt x="3901" y="8790"/>
                    <a:pt x="3711" y="9257"/>
                  </a:cubicBezTo>
                  <a:cubicBezTo>
                    <a:pt x="1142" y="9257"/>
                    <a:pt x="1142" y="9257"/>
                    <a:pt x="1142" y="9257"/>
                  </a:cubicBezTo>
                  <a:cubicBezTo>
                    <a:pt x="476" y="9257"/>
                    <a:pt x="0" y="9514"/>
                    <a:pt x="0" y="9818"/>
                  </a:cubicBezTo>
                  <a:cubicBezTo>
                    <a:pt x="0" y="12039"/>
                    <a:pt x="0" y="12039"/>
                    <a:pt x="0" y="12039"/>
                  </a:cubicBezTo>
                  <a:cubicBezTo>
                    <a:pt x="0" y="12343"/>
                    <a:pt x="476" y="12600"/>
                    <a:pt x="1142" y="12600"/>
                  </a:cubicBezTo>
                  <a:cubicBezTo>
                    <a:pt x="3806" y="12600"/>
                    <a:pt x="3806" y="12600"/>
                    <a:pt x="3806" y="12600"/>
                  </a:cubicBezTo>
                  <a:cubicBezTo>
                    <a:pt x="3996" y="13068"/>
                    <a:pt x="4282" y="13512"/>
                    <a:pt x="4615" y="13956"/>
                  </a:cubicBezTo>
                  <a:cubicBezTo>
                    <a:pt x="2331" y="14587"/>
                    <a:pt x="2331" y="14587"/>
                    <a:pt x="2331" y="14587"/>
                  </a:cubicBezTo>
                  <a:cubicBezTo>
                    <a:pt x="1808" y="14751"/>
                    <a:pt x="1618" y="15078"/>
                    <a:pt x="1951" y="15358"/>
                  </a:cubicBezTo>
                  <a:cubicBezTo>
                    <a:pt x="4187" y="17275"/>
                    <a:pt x="4187" y="17275"/>
                    <a:pt x="4187" y="17275"/>
                  </a:cubicBezTo>
                  <a:cubicBezTo>
                    <a:pt x="4520" y="17532"/>
                    <a:pt x="5186" y="17626"/>
                    <a:pt x="5757" y="17486"/>
                  </a:cubicBezTo>
                  <a:cubicBezTo>
                    <a:pt x="8088" y="16808"/>
                    <a:pt x="8088" y="16808"/>
                    <a:pt x="8088" y="16808"/>
                  </a:cubicBezTo>
                  <a:cubicBezTo>
                    <a:pt x="8707" y="17158"/>
                    <a:pt x="9420" y="17486"/>
                    <a:pt x="10134" y="17790"/>
                  </a:cubicBezTo>
                  <a:cubicBezTo>
                    <a:pt x="8849" y="18912"/>
                    <a:pt x="8849" y="18912"/>
                    <a:pt x="8849" y="18912"/>
                  </a:cubicBezTo>
                  <a:cubicBezTo>
                    <a:pt x="8516" y="19169"/>
                    <a:pt x="8707" y="19519"/>
                    <a:pt x="9230" y="19660"/>
                  </a:cubicBezTo>
                  <a:cubicBezTo>
                    <a:pt x="13179" y="20782"/>
                    <a:pt x="13179" y="20782"/>
                    <a:pt x="13179" y="20782"/>
                  </a:cubicBezTo>
                  <a:cubicBezTo>
                    <a:pt x="13702" y="20922"/>
                    <a:pt x="14416" y="20829"/>
                    <a:pt x="14701" y="20571"/>
                  </a:cubicBezTo>
                  <a:cubicBezTo>
                    <a:pt x="16081" y="19426"/>
                    <a:pt x="16081" y="19426"/>
                    <a:pt x="16081" y="19426"/>
                  </a:cubicBezTo>
                  <a:cubicBezTo>
                    <a:pt x="16937" y="19566"/>
                    <a:pt x="17889" y="19683"/>
                    <a:pt x="18841" y="19777"/>
                  </a:cubicBezTo>
                  <a:cubicBezTo>
                    <a:pt x="18841" y="21062"/>
                    <a:pt x="18841" y="21062"/>
                    <a:pt x="18841" y="21062"/>
                  </a:cubicBezTo>
                  <a:cubicBezTo>
                    <a:pt x="18841" y="21366"/>
                    <a:pt x="19364" y="21600"/>
                    <a:pt x="19982" y="21600"/>
                  </a:cubicBezTo>
                  <a:cubicBezTo>
                    <a:pt x="21600" y="21600"/>
                    <a:pt x="21600" y="21600"/>
                    <a:pt x="21600" y="21600"/>
                  </a:cubicBezTo>
                  <a:lnTo>
                    <a:pt x="21600" y="16551"/>
                  </a:lnTo>
                  <a:close/>
                </a:path>
              </a:pathLst>
            </a:custGeom>
            <a:solidFill>
              <a:srgbClr val="ADB9CA"/>
            </a:solidFill>
            <a:ln w="12700" cap="flat">
              <a:noFill/>
              <a:miter lim="400000"/>
            </a:ln>
            <a:effectLst/>
          </p:spPr>
          <p:txBody>
            <a:bodyPr wrap="square" lIns="34289" tIns="34289" rIns="34289" bIns="34289" numCol="1" anchor="t">
              <a:noAutofit/>
            </a:bodyPr>
            <a:lstStyle/>
            <a:p>
              <a:endParaRPr sz="1350">
                <a:solidFill>
                  <a:srgbClr val="00394D"/>
                </a:solidFill>
              </a:endParaRPr>
            </a:p>
          </p:txBody>
        </p:sp>
        <p:sp>
          <p:nvSpPr>
            <p:cNvPr id="7" name="Shape 5570"/>
            <p:cNvSpPr/>
            <p:nvPr/>
          </p:nvSpPr>
          <p:spPr>
            <a:xfrm flipH="1">
              <a:off x="529870" y="626724"/>
              <a:ext cx="1304612" cy="13024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24" y="0"/>
                    <a:pt x="0" y="4824"/>
                    <a:pt x="0" y="10800"/>
                  </a:cubicBezTo>
                  <a:cubicBezTo>
                    <a:pt x="0" y="16776"/>
                    <a:pt x="4824" y="21600"/>
                    <a:pt x="10800" y="21600"/>
                  </a:cubicBezTo>
                  <a:cubicBezTo>
                    <a:pt x="16776" y="21600"/>
                    <a:pt x="21600" y="16776"/>
                    <a:pt x="21600" y="10800"/>
                  </a:cubicBezTo>
                  <a:cubicBezTo>
                    <a:pt x="21600" y="4824"/>
                    <a:pt x="16776" y="0"/>
                    <a:pt x="10800" y="0"/>
                  </a:cubicBezTo>
                  <a:close/>
                  <a:moveTo>
                    <a:pt x="10800" y="19692"/>
                  </a:moveTo>
                  <a:cubicBezTo>
                    <a:pt x="5904" y="19692"/>
                    <a:pt x="1908" y="15696"/>
                    <a:pt x="1908" y="10800"/>
                  </a:cubicBezTo>
                  <a:cubicBezTo>
                    <a:pt x="1908" y="5904"/>
                    <a:pt x="5904" y="1908"/>
                    <a:pt x="10800" y="1908"/>
                  </a:cubicBezTo>
                  <a:cubicBezTo>
                    <a:pt x="15696" y="1908"/>
                    <a:pt x="19692" y="5904"/>
                    <a:pt x="19692" y="10800"/>
                  </a:cubicBezTo>
                  <a:cubicBezTo>
                    <a:pt x="19692" y="15696"/>
                    <a:pt x="15696" y="19692"/>
                    <a:pt x="10800" y="19692"/>
                  </a:cubicBezTo>
                  <a:close/>
                </a:path>
              </a:pathLst>
            </a:custGeom>
            <a:solidFill>
              <a:srgbClr val="8497B0"/>
            </a:solidFill>
            <a:ln w="12700" cap="flat">
              <a:noFill/>
              <a:miter lim="400000"/>
            </a:ln>
            <a:effectLst/>
          </p:spPr>
          <p:txBody>
            <a:bodyPr wrap="square" lIns="34289" tIns="34289" rIns="34289" bIns="34289" numCol="1" anchor="t">
              <a:noAutofit/>
            </a:bodyPr>
            <a:lstStyle/>
            <a:p>
              <a:endParaRPr sz="1350">
                <a:solidFill>
                  <a:srgbClr val="00394D"/>
                </a:solidFill>
              </a:endParaRPr>
            </a:p>
          </p:txBody>
        </p:sp>
        <p:sp>
          <p:nvSpPr>
            <p:cNvPr id="8" name="Shape 5571"/>
            <p:cNvSpPr/>
            <p:nvPr/>
          </p:nvSpPr>
          <p:spPr>
            <a:xfrm flipH="1">
              <a:off x="529870" y="626724"/>
              <a:ext cx="669360" cy="1302481"/>
            </a:xfrm>
            <a:custGeom>
              <a:avLst/>
              <a:gdLst/>
              <a:ahLst/>
              <a:cxnLst>
                <a:cxn ang="0">
                  <a:pos x="wd2" y="hd2"/>
                </a:cxn>
                <a:cxn ang="5400000">
                  <a:pos x="wd2" y="hd2"/>
                </a:cxn>
                <a:cxn ang="10800000">
                  <a:pos x="wd2" y="hd2"/>
                </a:cxn>
                <a:cxn ang="16200000">
                  <a:pos x="wd2" y="hd2"/>
                </a:cxn>
              </a:cxnLst>
              <a:rect l="0" t="0" r="r" b="b"/>
              <a:pathLst>
                <a:path w="21600" h="21600" extrusionOk="0">
                  <a:moveTo>
                    <a:pt x="561" y="0"/>
                  </a:moveTo>
                  <a:cubicBezTo>
                    <a:pt x="351" y="0"/>
                    <a:pt x="140" y="0"/>
                    <a:pt x="0" y="0"/>
                  </a:cubicBezTo>
                  <a:cubicBezTo>
                    <a:pt x="0" y="1944"/>
                    <a:pt x="0" y="1944"/>
                    <a:pt x="0" y="1944"/>
                  </a:cubicBezTo>
                  <a:cubicBezTo>
                    <a:pt x="140" y="1944"/>
                    <a:pt x="351" y="1908"/>
                    <a:pt x="561" y="1908"/>
                  </a:cubicBezTo>
                  <a:cubicBezTo>
                    <a:pt x="10099" y="1908"/>
                    <a:pt x="17883" y="5904"/>
                    <a:pt x="17883" y="10800"/>
                  </a:cubicBezTo>
                  <a:cubicBezTo>
                    <a:pt x="17883" y="15696"/>
                    <a:pt x="10099" y="19692"/>
                    <a:pt x="561" y="19692"/>
                  </a:cubicBezTo>
                  <a:cubicBezTo>
                    <a:pt x="351" y="19692"/>
                    <a:pt x="140" y="19692"/>
                    <a:pt x="0" y="19656"/>
                  </a:cubicBezTo>
                  <a:cubicBezTo>
                    <a:pt x="0" y="21600"/>
                    <a:pt x="0" y="21600"/>
                    <a:pt x="0" y="21600"/>
                  </a:cubicBezTo>
                  <a:cubicBezTo>
                    <a:pt x="140" y="21600"/>
                    <a:pt x="351" y="21600"/>
                    <a:pt x="561" y="21600"/>
                  </a:cubicBezTo>
                  <a:cubicBezTo>
                    <a:pt x="12203" y="21600"/>
                    <a:pt x="21600" y="16776"/>
                    <a:pt x="21600" y="10800"/>
                  </a:cubicBezTo>
                  <a:cubicBezTo>
                    <a:pt x="21600" y="4824"/>
                    <a:pt x="12203" y="0"/>
                    <a:pt x="561" y="0"/>
                  </a:cubicBezTo>
                  <a:close/>
                </a:path>
              </a:pathLst>
            </a:custGeom>
            <a:solidFill>
              <a:srgbClr val="ADB9CA"/>
            </a:solidFill>
            <a:ln w="12700" cap="flat">
              <a:noFill/>
              <a:miter lim="400000"/>
            </a:ln>
            <a:effectLst/>
          </p:spPr>
          <p:txBody>
            <a:bodyPr wrap="square" lIns="34289" tIns="34289" rIns="34289" bIns="34289" numCol="1" anchor="t">
              <a:noAutofit/>
            </a:bodyPr>
            <a:lstStyle/>
            <a:p>
              <a:endParaRPr sz="1350">
                <a:solidFill>
                  <a:srgbClr val="00394D"/>
                </a:solidFill>
              </a:endParaRPr>
            </a:p>
          </p:txBody>
        </p:sp>
        <p:sp>
          <p:nvSpPr>
            <p:cNvPr id="9" name="Shape 5572"/>
            <p:cNvSpPr/>
            <p:nvPr/>
          </p:nvSpPr>
          <p:spPr>
            <a:xfrm flipH="1">
              <a:off x="-1" y="1416346"/>
              <a:ext cx="1047729" cy="1049166"/>
            </a:xfrm>
            <a:custGeom>
              <a:avLst/>
              <a:gdLst/>
              <a:ahLst/>
              <a:cxnLst>
                <a:cxn ang="0">
                  <a:pos x="wd2" y="hd2"/>
                </a:cxn>
                <a:cxn ang="5400000">
                  <a:pos x="wd2" y="hd2"/>
                </a:cxn>
                <a:cxn ang="10800000">
                  <a:pos x="wd2" y="hd2"/>
                </a:cxn>
                <a:cxn ang="16200000">
                  <a:pos x="wd2" y="hd2"/>
                </a:cxn>
              </a:cxnLst>
              <a:rect l="0" t="0" r="r" b="b"/>
              <a:pathLst>
                <a:path w="20776" h="20804" extrusionOk="0">
                  <a:moveTo>
                    <a:pt x="19579" y="19610"/>
                  </a:moveTo>
                  <a:cubicBezTo>
                    <a:pt x="19579" y="19610"/>
                    <a:pt x="19579" y="19610"/>
                    <a:pt x="19579" y="19610"/>
                  </a:cubicBezTo>
                  <a:cubicBezTo>
                    <a:pt x="17940" y="21202"/>
                    <a:pt x="15354" y="21202"/>
                    <a:pt x="13758" y="19610"/>
                  </a:cubicBezTo>
                  <a:cubicBezTo>
                    <a:pt x="1212" y="7003"/>
                    <a:pt x="1212" y="7003"/>
                    <a:pt x="1212" y="7003"/>
                  </a:cubicBezTo>
                  <a:cubicBezTo>
                    <a:pt x="-426" y="5411"/>
                    <a:pt x="-383" y="2786"/>
                    <a:pt x="1212" y="1194"/>
                  </a:cubicBezTo>
                  <a:cubicBezTo>
                    <a:pt x="1212" y="1194"/>
                    <a:pt x="1212" y="1194"/>
                    <a:pt x="1212" y="1194"/>
                  </a:cubicBezTo>
                  <a:cubicBezTo>
                    <a:pt x="2808" y="-398"/>
                    <a:pt x="5437" y="-398"/>
                    <a:pt x="7033" y="1194"/>
                  </a:cubicBezTo>
                  <a:cubicBezTo>
                    <a:pt x="19579" y="13801"/>
                    <a:pt x="19579" y="13801"/>
                    <a:pt x="19579" y="13801"/>
                  </a:cubicBezTo>
                  <a:cubicBezTo>
                    <a:pt x="21174" y="15393"/>
                    <a:pt x="21174" y="18018"/>
                    <a:pt x="19579" y="19610"/>
                  </a:cubicBezTo>
                  <a:close/>
                </a:path>
              </a:pathLst>
            </a:custGeom>
            <a:solidFill>
              <a:srgbClr val="404040"/>
            </a:solidFill>
            <a:ln w="12700" cap="flat">
              <a:noFill/>
              <a:miter lim="400000"/>
            </a:ln>
            <a:effectLst/>
          </p:spPr>
          <p:txBody>
            <a:bodyPr wrap="square" lIns="34289" tIns="34289" rIns="34289" bIns="34289" numCol="1" anchor="t">
              <a:noAutofit/>
            </a:bodyPr>
            <a:lstStyle/>
            <a:p>
              <a:endParaRPr sz="1350">
                <a:solidFill>
                  <a:srgbClr val="00394D"/>
                </a:solidFill>
              </a:endParaRPr>
            </a:p>
          </p:txBody>
        </p:sp>
        <p:sp>
          <p:nvSpPr>
            <p:cNvPr id="10" name="Shape 5573"/>
            <p:cNvSpPr/>
            <p:nvPr/>
          </p:nvSpPr>
          <p:spPr>
            <a:xfrm flipH="1">
              <a:off x="126071" y="1629838"/>
              <a:ext cx="794810" cy="794851"/>
            </a:xfrm>
            <a:custGeom>
              <a:avLst/>
              <a:gdLst/>
              <a:ahLst/>
              <a:cxnLst>
                <a:cxn ang="0">
                  <a:pos x="wd2" y="hd2"/>
                </a:cxn>
                <a:cxn ang="5400000">
                  <a:pos x="wd2" y="hd2"/>
                </a:cxn>
                <a:cxn ang="10800000">
                  <a:pos x="wd2" y="hd2"/>
                </a:cxn>
                <a:cxn ang="16200000">
                  <a:pos x="wd2" y="hd2"/>
                </a:cxn>
              </a:cxnLst>
              <a:rect l="0" t="0" r="r" b="b"/>
              <a:pathLst>
                <a:path w="21194" h="21195" extrusionOk="0">
                  <a:moveTo>
                    <a:pt x="20526" y="20586"/>
                  </a:moveTo>
                  <a:cubicBezTo>
                    <a:pt x="19713" y="21397"/>
                    <a:pt x="18378" y="21397"/>
                    <a:pt x="17507" y="20586"/>
                  </a:cubicBezTo>
                  <a:cubicBezTo>
                    <a:pt x="610" y="3619"/>
                    <a:pt x="610" y="3619"/>
                    <a:pt x="610" y="3619"/>
                  </a:cubicBezTo>
                  <a:cubicBezTo>
                    <a:pt x="-203" y="2808"/>
                    <a:pt x="-203" y="1418"/>
                    <a:pt x="610" y="608"/>
                  </a:cubicBezTo>
                  <a:cubicBezTo>
                    <a:pt x="1481" y="-203"/>
                    <a:pt x="2816" y="-203"/>
                    <a:pt x="3629" y="608"/>
                  </a:cubicBezTo>
                  <a:cubicBezTo>
                    <a:pt x="20584" y="17575"/>
                    <a:pt x="20584" y="17575"/>
                    <a:pt x="20584" y="17575"/>
                  </a:cubicBezTo>
                  <a:cubicBezTo>
                    <a:pt x="21397" y="18386"/>
                    <a:pt x="21397" y="19718"/>
                    <a:pt x="20584" y="20586"/>
                  </a:cubicBezTo>
                  <a:lnTo>
                    <a:pt x="20526" y="20586"/>
                  </a:lnTo>
                  <a:close/>
                </a:path>
              </a:pathLst>
            </a:custGeom>
            <a:solidFill>
              <a:srgbClr val="D6DCE5"/>
            </a:solidFill>
            <a:ln w="12700" cap="flat">
              <a:noFill/>
              <a:miter lim="400000"/>
            </a:ln>
            <a:effectLst/>
          </p:spPr>
          <p:txBody>
            <a:bodyPr wrap="square" lIns="34289" tIns="34289" rIns="34289" bIns="34289" numCol="1" anchor="t">
              <a:noAutofit/>
            </a:bodyPr>
            <a:lstStyle/>
            <a:p>
              <a:endParaRPr sz="1350">
                <a:solidFill>
                  <a:srgbClr val="00394D"/>
                </a:solidFill>
              </a:endParaRPr>
            </a:p>
          </p:txBody>
        </p:sp>
        <p:sp>
          <p:nvSpPr>
            <p:cNvPr id="11" name="Shape 5574"/>
            <p:cNvSpPr/>
            <p:nvPr/>
          </p:nvSpPr>
          <p:spPr>
            <a:xfrm flipH="1">
              <a:off x="836837" y="0"/>
              <a:ext cx="1624369" cy="1624369"/>
            </a:xfrm>
            <a:custGeom>
              <a:avLst/>
              <a:gdLst/>
              <a:ahLst/>
              <a:cxnLst>
                <a:cxn ang="0">
                  <a:pos x="wd2" y="hd2"/>
                </a:cxn>
                <a:cxn ang="5400000">
                  <a:pos x="wd2" y="hd2"/>
                </a:cxn>
                <a:cxn ang="10800000">
                  <a:pos x="wd2" y="hd2"/>
                </a:cxn>
                <a:cxn ang="16200000">
                  <a:pos x="wd2" y="hd2"/>
                </a:cxn>
              </a:cxnLst>
              <a:rect l="0" t="0" r="r" b="b"/>
              <a:pathLst>
                <a:path w="21600" h="21600" extrusionOk="0">
                  <a:moveTo>
                    <a:pt x="3152" y="3181"/>
                  </a:moveTo>
                  <a:cubicBezTo>
                    <a:pt x="3152" y="3181"/>
                    <a:pt x="3152" y="3181"/>
                    <a:pt x="3152" y="3181"/>
                  </a:cubicBezTo>
                  <a:cubicBezTo>
                    <a:pt x="5205" y="1128"/>
                    <a:pt x="7923" y="0"/>
                    <a:pt x="10814" y="0"/>
                  </a:cubicBezTo>
                  <a:cubicBezTo>
                    <a:pt x="16771" y="29"/>
                    <a:pt x="21600" y="4858"/>
                    <a:pt x="21600" y="10814"/>
                  </a:cubicBezTo>
                  <a:cubicBezTo>
                    <a:pt x="21600" y="13677"/>
                    <a:pt x="20472" y="16395"/>
                    <a:pt x="18419" y="18419"/>
                  </a:cubicBezTo>
                  <a:cubicBezTo>
                    <a:pt x="16395" y="20472"/>
                    <a:pt x="13677" y="21600"/>
                    <a:pt x="10786" y="21600"/>
                  </a:cubicBezTo>
                  <a:cubicBezTo>
                    <a:pt x="7894" y="21600"/>
                    <a:pt x="5205" y="20472"/>
                    <a:pt x="3152" y="18419"/>
                  </a:cubicBezTo>
                  <a:cubicBezTo>
                    <a:pt x="1128" y="16366"/>
                    <a:pt x="0" y="13648"/>
                    <a:pt x="0" y="10786"/>
                  </a:cubicBezTo>
                  <a:cubicBezTo>
                    <a:pt x="0" y="7923"/>
                    <a:pt x="1128" y="5205"/>
                    <a:pt x="3152" y="3181"/>
                  </a:cubicBezTo>
                  <a:close/>
                </a:path>
              </a:pathLst>
            </a:custGeom>
            <a:solidFill>
              <a:srgbClr val="404040"/>
            </a:solidFill>
            <a:ln w="12700" cap="flat">
              <a:noFill/>
              <a:miter lim="400000"/>
            </a:ln>
            <a:effectLst/>
          </p:spPr>
          <p:txBody>
            <a:bodyPr wrap="square" lIns="34289" tIns="34289" rIns="34289" bIns="34289" numCol="1" anchor="t">
              <a:noAutofit/>
            </a:bodyPr>
            <a:lstStyle/>
            <a:p>
              <a:endParaRPr sz="1350">
                <a:solidFill>
                  <a:srgbClr val="00394D"/>
                </a:solidFill>
              </a:endParaRPr>
            </a:p>
          </p:txBody>
        </p:sp>
        <p:sp>
          <p:nvSpPr>
            <p:cNvPr id="12" name="Shape 5575"/>
            <p:cNvSpPr/>
            <p:nvPr/>
          </p:nvSpPr>
          <p:spPr>
            <a:xfrm flipH="1">
              <a:off x="1045746" y="208908"/>
              <a:ext cx="1206524" cy="1206552"/>
            </a:xfrm>
            <a:custGeom>
              <a:avLst/>
              <a:gdLst/>
              <a:ahLst/>
              <a:cxnLst>
                <a:cxn ang="0">
                  <a:pos x="wd2" y="hd2"/>
                </a:cxn>
                <a:cxn ang="5400000">
                  <a:pos x="wd2" y="hd2"/>
                </a:cxn>
                <a:cxn ang="10800000">
                  <a:pos x="wd2" y="hd2"/>
                </a:cxn>
                <a:cxn ang="16200000">
                  <a:pos x="wd2" y="hd2"/>
                </a:cxn>
              </a:cxnLst>
              <a:rect l="0" t="0" r="r" b="b"/>
              <a:pathLst>
                <a:path w="21561" h="21600" extrusionOk="0">
                  <a:moveTo>
                    <a:pt x="3147" y="3152"/>
                  </a:moveTo>
                  <a:cubicBezTo>
                    <a:pt x="1126" y="5215"/>
                    <a:pt x="0" y="7901"/>
                    <a:pt x="0" y="10781"/>
                  </a:cubicBezTo>
                  <a:cubicBezTo>
                    <a:pt x="-39" y="16735"/>
                    <a:pt x="4817" y="21600"/>
                    <a:pt x="10761" y="21600"/>
                  </a:cubicBezTo>
                  <a:cubicBezTo>
                    <a:pt x="13636" y="21600"/>
                    <a:pt x="16355" y="20471"/>
                    <a:pt x="18414" y="18448"/>
                  </a:cubicBezTo>
                  <a:cubicBezTo>
                    <a:pt x="18414" y="18448"/>
                    <a:pt x="18414" y="18448"/>
                    <a:pt x="18414" y="18448"/>
                  </a:cubicBezTo>
                  <a:cubicBezTo>
                    <a:pt x="20434" y="16385"/>
                    <a:pt x="21561" y="13699"/>
                    <a:pt x="21561" y="10819"/>
                  </a:cubicBezTo>
                  <a:cubicBezTo>
                    <a:pt x="21561" y="7939"/>
                    <a:pt x="20473" y="5215"/>
                    <a:pt x="18414" y="3191"/>
                  </a:cubicBezTo>
                  <a:cubicBezTo>
                    <a:pt x="16394" y="1129"/>
                    <a:pt x="13675" y="0"/>
                    <a:pt x="10800" y="0"/>
                  </a:cubicBezTo>
                  <a:cubicBezTo>
                    <a:pt x="7925" y="0"/>
                    <a:pt x="5206" y="1129"/>
                    <a:pt x="3147" y="3152"/>
                  </a:cubicBezTo>
                  <a:close/>
                </a:path>
              </a:pathLst>
            </a:custGeom>
            <a:solidFill>
              <a:srgbClr val="D6DCE5"/>
            </a:solidFill>
            <a:ln w="12700" cap="flat">
              <a:noFill/>
              <a:miter lim="400000"/>
            </a:ln>
            <a:effectLst/>
          </p:spPr>
          <p:txBody>
            <a:bodyPr wrap="square" lIns="34289" tIns="34289" rIns="34289" bIns="34289" numCol="1" anchor="t">
              <a:noAutofit/>
            </a:bodyPr>
            <a:lstStyle/>
            <a:p>
              <a:endParaRPr sz="1350">
                <a:solidFill>
                  <a:srgbClr val="00394D"/>
                </a:solidFill>
              </a:endParaRPr>
            </a:p>
          </p:txBody>
        </p:sp>
        <p:sp>
          <p:nvSpPr>
            <p:cNvPr id="13" name="Shape 5576"/>
            <p:cNvSpPr/>
            <p:nvPr/>
          </p:nvSpPr>
          <p:spPr>
            <a:xfrm flipH="1">
              <a:off x="1045746" y="208908"/>
              <a:ext cx="1091439" cy="1168182"/>
            </a:xfrm>
            <a:custGeom>
              <a:avLst/>
              <a:gdLst/>
              <a:ahLst/>
              <a:cxnLst>
                <a:cxn ang="0">
                  <a:pos x="wd2" y="hd2"/>
                </a:cxn>
                <a:cxn ang="5400000">
                  <a:pos x="wd2" y="hd2"/>
                </a:cxn>
                <a:cxn ang="10800000">
                  <a:pos x="wd2" y="hd2"/>
                </a:cxn>
                <a:cxn ang="16200000">
                  <a:pos x="wd2" y="hd2"/>
                </a:cxn>
              </a:cxnLst>
              <a:rect l="0" t="0" r="r" b="b"/>
              <a:pathLst>
                <a:path w="21600" h="21600" extrusionOk="0">
                  <a:moveTo>
                    <a:pt x="18115" y="3292"/>
                  </a:moveTo>
                  <a:cubicBezTo>
                    <a:pt x="15877" y="1164"/>
                    <a:pt x="12865" y="0"/>
                    <a:pt x="9681" y="0"/>
                  </a:cubicBezTo>
                  <a:cubicBezTo>
                    <a:pt x="8778" y="0"/>
                    <a:pt x="7874" y="80"/>
                    <a:pt x="7057" y="241"/>
                  </a:cubicBezTo>
                  <a:cubicBezTo>
                    <a:pt x="5723" y="803"/>
                    <a:pt x="4561" y="1566"/>
                    <a:pt x="3485" y="2570"/>
                  </a:cubicBezTo>
                  <a:cubicBezTo>
                    <a:pt x="1248" y="4657"/>
                    <a:pt x="0" y="7428"/>
                    <a:pt x="0" y="10399"/>
                  </a:cubicBezTo>
                  <a:cubicBezTo>
                    <a:pt x="0" y="16541"/>
                    <a:pt x="5335" y="21560"/>
                    <a:pt x="11919" y="21600"/>
                  </a:cubicBezTo>
                  <a:cubicBezTo>
                    <a:pt x="12822" y="21600"/>
                    <a:pt x="13683" y="21480"/>
                    <a:pt x="14543" y="21319"/>
                  </a:cubicBezTo>
                  <a:cubicBezTo>
                    <a:pt x="15877" y="20757"/>
                    <a:pt x="17082" y="19994"/>
                    <a:pt x="18115" y="19030"/>
                  </a:cubicBezTo>
                  <a:cubicBezTo>
                    <a:pt x="18115" y="19030"/>
                    <a:pt x="18115" y="19030"/>
                    <a:pt x="18115" y="19030"/>
                  </a:cubicBezTo>
                  <a:cubicBezTo>
                    <a:pt x="20352" y="16903"/>
                    <a:pt x="21600" y="14132"/>
                    <a:pt x="21600" y="11161"/>
                  </a:cubicBezTo>
                  <a:cubicBezTo>
                    <a:pt x="21600" y="8190"/>
                    <a:pt x="20395" y="5380"/>
                    <a:pt x="18115" y="3292"/>
                  </a:cubicBezTo>
                  <a:close/>
                </a:path>
              </a:pathLst>
            </a:custGeom>
            <a:solidFill>
              <a:srgbClr val="FFFFFF"/>
            </a:solidFill>
            <a:ln w="12700" cap="flat">
              <a:noFill/>
              <a:miter lim="400000"/>
            </a:ln>
            <a:effectLst/>
          </p:spPr>
          <p:txBody>
            <a:bodyPr wrap="square" lIns="34289" tIns="34289" rIns="34289" bIns="34289" numCol="1" anchor="t">
              <a:noAutofit/>
            </a:bodyPr>
            <a:lstStyle/>
            <a:p>
              <a:endParaRPr sz="1350">
                <a:solidFill>
                  <a:srgbClr val="00394D"/>
                </a:solidFill>
              </a:endParaRPr>
            </a:p>
          </p:txBody>
        </p:sp>
        <p:sp>
          <p:nvSpPr>
            <p:cNvPr id="14" name="Shape 5577"/>
            <p:cNvSpPr/>
            <p:nvPr/>
          </p:nvSpPr>
          <p:spPr>
            <a:xfrm flipH="1">
              <a:off x="874860" y="1250426"/>
              <a:ext cx="335919" cy="340187"/>
            </a:xfrm>
            <a:custGeom>
              <a:avLst/>
              <a:gdLst/>
              <a:ahLst/>
              <a:cxnLst>
                <a:cxn ang="0">
                  <a:pos x="wd2" y="hd2"/>
                </a:cxn>
                <a:cxn ang="5400000">
                  <a:pos x="wd2" y="hd2"/>
                </a:cxn>
                <a:cxn ang="10800000">
                  <a:pos x="wd2" y="hd2"/>
                </a:cxn>
                <a:cxn ang="16200000">
                  <a:pos x="wd2" y="hd2"/>
                </a:cxn>
              </a:cxnLst>
              <a:rect l="0" t="0" r="r" b="b"/>
              <a:pathLst>
                <a:path w="20382" h="20396" extrusionOk="0">
                  <a:moveTo>
                    <a:pt x="18505" y="18542"/>
                  </a:moveTo>
                  <a:cubicBezTo>
                    <a:pt x="16134" y="21014"/>
                    <a:pt x="12051" y="21014"/>
                    <a:pt x="9680" y="18542"/>
                  </a:cubicBezTo>
                  <a:cubicBezTo>
                    <a:pt x="1778" y="10604"/>
                    <a:pt x="1778" y="10604"/>
                    <a:pt x="1778" y="10604"/>
                  </a:cubicBezTo>
                  <a:cubicBezTo>
                    <a:pt x="-593" y="8132"/>
                    <a:pt x="-593" y="4228"/>
                    <a:pt x="1778" y="1756"/>
                  </a:cubicBezTo>
                  <a:cubicBezTo>
                    <a:pt x="1778" y="1756"/>
                    <a:pt x="1778" y="1756"/>
                    <a:pt x="1778" y="1756"/>
                  </a:cubicBezTo>
                  <a:cubicBezTo>
                    <a:pt x="4280" y="-586"/>
                    <a:pt x="8231" y="-586"/>
                    <a:pt x="10734" y="1756"/>
                  </a:cubicBezTo>
                  <a:cubicBezTo>
                    <a:pt x="18505" y="9824"/>
                    <a:pt x="18505" y="9824"/>
                    <a:pt x="18505" y="9824"/>
                  </a:cubicBezTo>
                  <a:cubicBezTo>
                    <a:pt x="21007" y="12166"/>
                    <a:pt x="21007" y="16200"/>
                    <a:pt x="18505" y="18542"/>
                  </a:cubicBezTo>
                  <a:cubicBezTo>
                    <a:pt x="18505" y="18542"/>
                    <a:pt x="18505" y="18542"/>
                    <a:pt x="18505" y="18542"/>
                  </a:cubicBezTo>
                  <a:close/>
                </a:path>
              </a:pathLst>
            </a:custGeom>
            <a:solidFill>
              <a:srgbClr val="333F4F"/>
            </a:solidFill>
            <a:ln w="12700" cap="flat">
              <a:noFill/>
              <a:miter lim="400000"/>
            </a:ln>
            <a:effectLst/>
          </p:spPr>
          <p:txBody>
            <a:bodyPr wrap="square" lIns="34289" tIns="34289" rIns="34289" bIns="34289" numCol="1" anchor="t">
              <a:noAutofit/>
            </a:bodyPr>
            <a:lstStyle/>
            <a:p>
              <a:endParaRPr sz="1350">
                <a:solidFill>
                  <a:srgbClr val="00394D"/>
                </a:solidFill>
              </a:endParaRPr>
            </a:p>
          </p:txBody>
        </p:sp>
        <p:sp>
          <p:nvSpPr>
            <p:cNvPr id="15" name="Shape 5578"/>
            <p:cNvSpPr/>
            <p:nvPr/>
          </p:nvSpPr>
          <p:spPr>
            <a:xfrm flipH="1">
              <a:off x="881604" y="44766"/>
              <a:ext cx="767419" cy="1532706"/>
            </a:xfrm>
            <a:custGeom>
              <a:avLst/>
              <a:gdLst/>
              <a:ahLst/>
              <a:cxnLst>
                <a:cxn ang="0">
                  <a:pos x="wd2" y="hd2"/>
                </a:cxn>
                <a:cxn ang="5400000">
                  <a:pos x="wd2" y="hd2"/>
                </a:cxn>
                <a:cxn ang="10800000">
                  <a:pos x="wd2" y="hd2"/>
                </a:cxn>
                <a:cxn ang="16200000">
                  <a:pos x="wd2" y="hd2"/>
                </a:cxn>
              </a:cxnLst>
              <a:rect l="0" t="0" r="r" b="b"/>
              <a:pathLst>
                <a:path w="21600" h="21600" extrusionOk="0">
                  <a:moveTo>
                    <a:pt x="61" y="0"/>
                  </a:moveTo>
                  <a:cubicBezTo>
                    <a:pt x="11932" y="31"/>
                    <a:pt x="21600" y="4871"/>
                    <a:pt x="21600" y="10815"/>
                  </a:cubicBezTo>
                  <a:cubicBezTo>
                    <a:pt x="21539" y="13695"/>
                    <a:pt x="19336" y="16391"/>
                    <a:pt x="15236" y="18414"/>
                  </a:cubicBezTo>
                  <a:cubicBezTo>
                    <a:pt x="11198" y="20466"/>
                    <a:pt x="5752" y="21600"/>
                    <a:pt x="61" y="21600"/>
                  </a:cubicBezTo>
                  <a:cubicBezTo>
                    <a:pt x="0" y="21600"/>
                    <a:pt x="0" y="21600"/>
                    <a:pt x="0" y="21600"/>
                  </a:cubicBezTo>
                  <a:cubicBezTo>
                    <a:pt x="0" y="20160"/>
                    <a:pt x="0" y="20160"/>
                    <a:pt x="0" y="20160"/>
                  </a:cubicBezTo>
                  <a:cubicBezTo>
                    <a:pt x="0" y="20160"/>
                    <a:pt x="0" y="20160"/>
                    <a:pt x="61" y="20160"/>
                  </a:cubicBezTo>
                  <a:cubicBezTo>
                    <a:pt x="5018" y="20160"/>
                    <a:pt x="9668" y="19180"/>
                    <a:pt x="13217" y="17403"/>
                  </a:cubicBezTo>
                  <a:cubicBezTo>
                    <a:pt x="16766" y="15656"/>
                    <a:pt x="18663" y="13297"/>
                    <a:pt x="18724" y="10815"/>
                  </a:cubicBezTo>
                  <a:cubicBezTo>
                    <a:pt x="18724" y="5668"/>
                    <a:pt x="10341" y="1471"/>
                    <a:pt x="61" y="1440"/>
                  </a:cubicBezTo>
                  <a:cubicBezTo>
                    <a:pt x="61" y="0"/>
                    <a:pt x="61" y="0"/>
                    <a:pt x="61" y="0"/>
                  </a:cubicBezTo>
                  <a:close/>
                </a:path>
              </a:pathLst>
            </a:custGeom>
            <a:solidFill>
              <a:srgbClr val="333F4F"/>
            </a:solidFill>
            <a:ln w="12700" cap="flat">
              <a:noFill/>
              <a:miter lim="400000"/>
            </a:ln>
            <a:effectLst/>
          </p:spPr>
          <p:txBody>
            <a:bodyPr wrap="square" lIns="34289" tIns="34289" rIns="34289" bIns="34289" numCol="1" anchor="t">
              <a:noAutofit/>
            </a:bodyPr>
            <a:lstStyle/>
            <a:p>
              <a:endParaRPr sz="1350">
                <a:solidFill>
                  <a:srgbClr val="00394D"/>
                </a:solidFill>
              </a:endParaRPr>
            </a:p>
          </p:txBody>
        </p:sp>
        <p:sp>
          <p:nvSpPr>
            <p:cNvPr id="16" name="Shape 5579"/>
            <p:cNvSpPr/>
            <p:nvPr/>
          </p:nvSpPr>
          <p:spPr>
            <a:xfrm flipH="1">
              <a:off x="1047878" y="296309"/>
              <a:ext cx="1108494" cy="1117020"/>
            </a:xfrm>
            <a:custGeom>
              <a:avLst/>
              <a:gdLst/>
              <a:ahLst/>
              <a:cxnLst>
                <a:cxn ang="0">
                  <a:pos x="wd2" y="hd2"/>
                </a:cxn>
                <a:cxn ang="5400000">
                  <a:pos x="wd2" y="hd2"/>
                </a:cxn>
                <a:cxn ang="10800000">
                  <a:pos x="wd2" y="hd2"/>
                </a:cxn>
                <a:cxn ang="16200000">
                  <a:pos x="wd2" y="hd2"/>
                </a:cxn>
              </a:cxnLst>
              <a:rect l="0" t="0" r="r" b="b"/>
              <a:pathLst>
                <a:path w="21600" h="21600" extrusionOk="0">
                  <a:moveTo>
                    <a:pt x="8513" y="18995"/>
                  </a:moveTo>
                  <a:cubicBezTo>
                    <a:pt x="8513" y="13279"/>
                    <a:pt x="13214" y="8615"/>
                    <a:pt x="18974" y="8615"/>
                  </a:cubicBezTo>
                  <a:cubicBezTo>
                    <a:pt x="19864" y="8615"/>
                    <a:pt x="20753" y="8741"/>
                    <a:pt x="21600" y="8993"/>
                  </a:cubicBezTo>
                  <a:cubicBezTo>
                    <a:pt x="21388" y="6261"/>
                    <a:pt x="20202" y="3698"/>
                    <a:pt x="18212" y="1765"/>
                  </a:cubicBezTo>
                  <a:cubicBezTo>
                    <a:pt x="17534" y="1051"/>
                    <a:pt x="16729" y="462"/>
                    <a:pt x="15925" y="0"/>
                  </a:cubicBezTo>
                  <a:cubicBezTo>
                    <a:pt x="15798" y="168"/>
                    <a:pt x="15713" y="336"/>
                    <a:pt x="15713" y="588"/>
                  </a:cubicBezTo>
                  <a:cubicBezTo>
                    <a:pt x="15713" y="2942"/>
                    <a:pt x="15713" y="2942"/>
                    <a:pt x="15713" y="2942"/>
                  </a:cubicBezTo>
                  <a:cubicBezTo>
                    <a:pt x="14866" y="3110"/>
                    <a:pt x="14061" y="3362"/>
                    <a:pt x="13256" y="3656"/>
                  </a:cubicBezTo>
                  <a:cubicBezTo>
                    <a:pt x="12113" y="1639"/>
                    <a:pt x="12113" y="1639"/>
                    <a:pt x="12113" y="1639"/>
                  </a:cubicBezTo>
                  <a:cubicBezTo>
                    <a:pt x="11816" y="1177"/>
                    <a:pt x="11224" y="1009"/>
                    <a:pt x="10715" y="1303"/>
                  </a:cubicBezTo>
                  <a:cubicBezTo>
                    <a:pt x="7242" y="3278"/>
                    <a:pt x="7242" y="3278"/>
                    <a:pt x="7242" y="3278"/>
                  </a:cubicBezTo>
                  <a:cubicBezTo>
                    <a:pt x="6776" y="3572"/>
                    <a:pt x="6607" y="4160"/>
                    <a:pt x="6861" y="4665"/>
                  </a:cubicBezTo>
                  <a:cubicBezTo>
                    <a:pt x="8089" y="6724"/>
                    <a:pt x="8089" y="6724"/>
                    <a:pt x="8089" y="6724"/>
                  </a:cubicBezTo>
                  <a:cubicBezTo>
                    <a:pt x="7454" y="7270"/>
                    <a:pt x="6861" y="7900"/>
                    <a:pt x="6311" y="8531"/>
                  </a:cubicBezTo>
                  <a:cubicBezTo>
                    <a:pt x="4278" y="7396"/>
                    <a:pt x="4278" y="7396"/>
                    <a:pt x="4278" y="7396"/>
                  </a:cubicBezTo>
                  <a:cubicBezTo>
                    <a:pt x="3812" y="7102"/>
                    <a:pt x="3176" y="7270"/>
                    <a:pt x="2922" y="7732"/>
                  </a:cubicBezTo>
                  <a:cubicBezTo>
                    <a:pt x="889" y="11220"/>
                    <a:pt x="889" y="11220"/>
                    <a:pt x="889" y="11220"/>
                  </a:cubicBezTo>
                  <a:cubicBezTo>
                    <a:pt x="635" y="11682"/>
                    <a:pt x="805" y="12313"/>
                    <a:pt x="1271" y="12565"/>
                  </a:cubicBezTo>
                  <a:cubicBezTo>
                    <a:pt x="3346" y="13784"/>
                    <a:pt x="3346" y="13784"/>
                    <a:pt x="3346" y="13784"/>
                  </a:cubicBezTo>
                  <a:cubicBezTo>
                    <a:pt x="3092" y="14540"/>
                    <a:pt x="2880" y="15381"/>
                    <a:pt x="2711" y="16221"/>
                  </a:cubicBezTo>
                  <a:cubicBezTo>
                    <a:pt x="424" y="16221"/>
                    <a:pt x="424" y="16221"/>
                    <a:pt x="424" y="16221"/>
                  </a:cubicBezTo>
                  <a:cubicBezTo>
                    <a:pt x="254" y="16221"/>
                    <a:pt x="127" y="16263"/>
                    <a:pt x="0" y="16305"/>
                  </a:cubicBezTo>
                  <a:cubicBezTo>
                    <a:pt x="1948" y="19247"/>
                    <a:pt x="5167" y="21306"/>
                    <a:pt x="8894" y="21600"/>
                  </a:cubicBezTo>
                  <a:cubicBezTo>
                    <a:pt x="8640" y="20760"/>
                    <a:pt x="8513" y="19919"/>
                    <a:pt x="8513" y="18995"/>
                  </a:cubicBezTo>
                  <a:close/>
                </a:path>
              </a:pathLst>
            </a:custGeom>
            <a:solidFill>
              <a:srgbClr val="D6DCE5"/>
            </a:solidFill>
            <a:ln w="12700" cap="flat">
              <a:noFill/>
              <a:miter lim="400000"/>
            </a:ln>
            <a:effectLst/>
          </p:spPr>
          <p:txBody>
            <a:bodyPr wrap="square" lIns="34289" tIns="34289" rIns="34289" bIns="34289" numCol="1" anchor="t">
              <a:noAutofit/>
            </a:bodyPr>
            <a:lstStyle/>
            <a:p>
              <a:endParaRPr sz="1350">
                <a:solidFill>
                  <a:srgbClr val="00394D"/>
                </a:solidFill>
              </a:endParaRPr>
            </a:p>
          </p:txBody>
        </p:sp>
        <p:sp>
          <p:nvSpPr>
            <p:cNvPr id="17" name="Shape 5580"/>
            <p:cNvSpPr/>
            <p:nvPr/>
          </p:nvSpPr>
          <p:spPr>
            <a:xfrm flipH="1">
              <a:off x="1700183" y="1134073"/>
              <a:ext cx="456189" cy="279256"/>
            </a:xfrm>
            <a:custGeom>
              <a:avLst/>
              <a:gdLst/>
              <a:ahLst/>
              <a:cxnLst>
                <a:cxn ang="0">
                  <a:pos x="wd2" y="hd2"/>
                </a:cxn>
                <a:cxn ang="5400000">
                  <a:pos x="wd2" y="hd2"/>
                </a:cxn>
                <a:cxn ang="10800000">
                  <a:pos x="wd2" y="hd2"/>
                </a:cxn>
                <a:cxn ang="16200000">
                  <a:pos x="wd2" y="hd2"/>
                </a:cxn>
              </a:cxnLst>
              <a:rect l="0" t="0" r="r" b="b"/>
              <a:pathLst>
                <a:path w="21600" h="21600" extrusionOk="0">
                  <a:moveTo>
                    <a:pt x="6686" y="0"/>
                  </a:moveTo>
                  <a:cubicBezTo>
                    <a:pt x="6583" y="0"/>
                    <a:pt x="6583" y="0"/>
                    <a:pt x="6583" y="0"/>
                  </a:cubicBezTo>
                  <a:cubicBezTo>
                    <a:pt x="1029" y="0"/>
                    <a:pt x="1029" y="0"/>
                    <a:pt x="1029" y="0"/>
                  </a:cubicBezTo>
                  <a:cubicBezTo>
                    <a:pt x="617" y="0"/>
                    <a:pt x="309" y="169"/>
                    <a:pt x="0" y="337"/>
                  </a:cubicBezTo>
                  <a:cubicBezTo>
                    <a:pt x="309" y="1012"/>
                    <a:pt x="514" y="1519"/>
                    <a:pt x="720" y="2194"/>
                  </a:cubicBezTo>
                  <a:cubicBezTo>
                    <a:pt x="926" y="2531"/>
                    <a:pt x="1131" y="2869"/>
                    <a:pt x="1337" y="3375"/>
                  </a:cubicBezTo>
                  <a:cubicBezTo>
                    <a:pt x="1749" y="4219"/>
                    <a:pt x="2160" y="5062"/>
                    <a:pt x="2571" y="5906"/>
                  </a:cubicBezTo>
                  <a:cubicBezTo>
                    <a:pt x="2777" y="6244"/>
                    <a:pt x="2983" y="6581"/>
                    <a:pt x="3189" y="6919"/>
                  </a:cubicBezTo>
                  <a:cubicBezTo>
                    <a:pt x="3600" y="7763"/>
                    <a:pt x="4114" y="8438"/>
                    <a:pt x="4526" y="9113"/>
                  </a:cubicBezTo>
                  <a:cubicBezTo>
                    <a:pt x="4834" y="9619"/>
                    <a:pt x="5040" y="9956"/>
                    <a:pt x="5349" y="10294"/>
                  </a:cubicBezTo>
                  <a:cubicBezTo>
                    <a:pt x="5657" y="10800"/>
                    <a:pt x="5966" y="11306"/>
                    <a:pt x="6377" y="11813"/>
                  </a:cubicBezTo>
                  <a:cubicBezTo>
                    <a:pt x="6583" y="12150"/>
                    <a:pt x="6891" y="12319"/>
                    <a:pt x="7097" y="12656"/>
                  </a:cubicBezTo>
                  <a:cubicBezTo>
                    <a:pt x="7714" y="13331"/>
                    <a:pt x="8229" y="14006"/>
                    <a:pt x="8743" y="14513"/>
                  </a:cubicBezTo>
                  <a:cubicBezTo>
                    <a:pt x="9051" y="14850"/>
                    <a:pt x="9257" y="15019"/>
                    <a:pt x="9566" y="15356"/>
                  </a:cubicBezTo>
                  <a:cubicBezTo>
                    <a:pt x="10183" y="15863"/>
                    <a:pt x="10697" y="16369"/>
                    <a:pt x="11314" y="16875"/>
                  </a:cubicBezTo>
                  <a:cubicBezTo>
                    <a:pt x="11623" y="17044"/>
                    <a:pt x="11931" y="17381"/>
                    <a:pt x="12240" y="17550"/>
                  </a:cubicBezTo>
                  <a:cubicBezTo>
                    <a:pt x="12549" y="17888"/>
                    <a:pt x="12960" y="18225"/>
                    <a:pt x="13371" y="18394"/>
                  </a:cubicBezTo>
                  <a:cubicBezTo>
                    <a:pt x="13783" y="18731"/>
                    <a:pt x="14194" y="18900"/>
                    <a:pt x="14606" y="19069"/>
                  </a:cubicBezTo>
                  <a:cubicBezTo>
                    <a:pt x="15120" y="19406"/>
                    <a:pt x="15737" y="19744"/>
                    <a:pt x="16251" y="20081"/>
                  </a:cubicBezTo>
                  <a:cubicBezTo>
                    <a:pt x="16560" y="20250"/>
                    <a:pt x="16869" y="20250"/>
                    <a:pt x="17177" y="20419"/>
                  </a:cubicBezTo>
                  <a:cubicBezTo>
                    <a:pt x="17897" y="20756"/>
                    <a:pt x="18514" y="20925"/>
                    <a:pt x="19234" y="21094"/>
                  </a:cubicBezTo>
                  <a:cubicBezTo>
                    <a:pt x="19543" y="21263"/>
                    <a:pt x="19851" y="21263"/>
                    <a:pt x="20160" y="21431"/>
                  </a:cubicBezTo>
                  <a:cubicBezTo>
                    <a:pt x="20674" y="21431"/>
                    <a:pt x="21086" y="21600"/>
                    <a:pt x="21600" y="21600"/>
                  </a:cubicBezTo>
                  <a:cubicBezTo>
                    <a:pt x="21291" y="20081"/>
                    <a:pt x="21086" y="18394"/>
                    <a:pt x="20983" y="16706"/>
                  </a:cubicBezTo>
                  <a:cubicBezTo>
                    <a:pt x="15120" y="13669"/>
                    <a:pt x="10183" y="7763"/>
                    <a:pt x="6686" y="0"/>
                  </a:cubicBezTo>
                  <a:close/>
                </a:path>
              </a:pathLst>
            </a:custGeom>
            <a:solidFill>
              <a:srgbClr val="ADB9CA"/>
            </a:solidFill>
            <a:ln w="12700" cap="flat">
              <a:noFill/>
              <a:miter lim="400000"/>
            </a:ln>
            <a:effectLst/>
          </p:spPr>
          <p:txBody>
            <a:bodyPr wrap="square" lIns="34289" tIns="34289" rIns="34289" bIns="34289" numCol="1" anchor="t">
              <a:noAutofit/>
            </a:bodyPr>
            <a:lstStyle/>
            <a:p>
              <a:endParaRPr sz="1350">
                <a:solidFill>
                  <a:srgbClr val="00394D"/>
                </a:solidFill>
              </a:endParaRPr>
            </a:p>
          </p:txBody>
        </p:sp>
      </p:grpSp>
      <p:graphicFrame>
        <p:nvGraphicFramePr>
          <p:cNvPr id="18" name="Diagram 17"/>
          <p:cNvGraphicFramePr/>
          <p:nvPr>
            <p:extLst>
              <p:ext uri="{D42A27DB-BD31-4B8C-83A1-F6EECF244321}">
                <p14:modId xmlns:p14="http://schemas.microsoft.com/office/powerpoint/2010/main" val="1477287170"/>
              </p:ext>
            </p:extLst>
          </p:nvPr>
        </p:nvGraphicFramePr>
        <p:xfrm>
          <a:off x="2981331" y="1038089"/>
          <a:ext cx="5309913" cy="3350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60948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smtClean="0"/>
              <a:t>Etableringsfas</a:t>
            </a:r>
            <a:endParaRPr lang="sv-SE" dirty="0"/>
          </a:p>
        </p:txBody>
      </p:sp>
      <p:sp>
        <p:nvSpPr>
          <p:cNvPr id="3" name="Underrubrik 2"/>
          <p:cNvSpPr>
            <a:spLocks noGrp="1"/>
          </p:cNvSpPr>
          <p:nvPr>
            <p:ph type="subTitle" idx="1"/>
          </p:nvPr>
        </p:nvSpPr>
        <p:spPr/>
        <p:txBody>
          <a:bodyPr/>
          <a:lstStyle/>
          <a:p>
            <a:endParaRPr lang="sv-SE" dirty="0"/>
          </a:p>
        </p:txBody>
      </p:sp>
    </p:spTree>
    <p:extLst>
      <p:ext uri="{BB962C8B-B14F-4D97-AF65-F5344CB8AC3E}">
        <p14:creationId xmlns:p14="http://schemas.microsoft.com/office/powerpoint/2010/main" val="3558096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tema">
  <a:themeElements>
    <a:clrScheme name="Västtrafik 1">
      <a:dk1>
        <a:srgbClr val="00394D"/>
      </a:dk1>
      <a:lt1>
        <a:srgbClr val="F8F8F8"/>
      </a:lt1>
      <a:dk2>
        <a:srgbClr val="3C4650"/>
      </a:dk2>
      <a:lt2>
        <a:srgbClr val="FFF0F0"/>
      </a:lt2>
      <a:accent1>
        <a:srgbClr val="59D1FF"/>
      </a:accent1>
      <a:accent2>
        <a:srgbClr val="F5781E"/>
      </a:accent2>
      <a:accent3>
        <a:srgbClr val="3C4650"/>
      </a:accent3>
      <a:accent4>
        <a:srgbClr val="50B746"/>
      </a:accent4>
      <a:accent5>
        <a:srgbClr val="F9AE77"/>
      </a:accent5>
      <a:accent6>
        <a:srgbClr val="FFF0F0"/>
      </a:accent6>
      <a:hlink>
        <a:srgbClr val="00AAEB"/>
      </a:hlink>
      <a:folHlink>
        <a:srgbClr val="59D1FF"/>
      </a:folHlink>
    </a:clrScheme>
    <a:fontScheme name="Västtrafi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rotWithShape="1">
          <a:gsLst>
            <a:gs pos="0">
              <a:srgbClr val="FFFFFF">
                <a:tint val="100000"/>
                <a:shade val="100000"/>
                <a:satMod val="130000"/>
              </a:srgbClr>
            </a:gs>
            <a:gs pos="100000">
              <a:srgbClr val="FFFFFF">
                <a:tint val="50000"/>
                <a:shade val="100000"/>
                <a:satMod val="350000"/>
              </a:srgbClr>
            </a:gs>
          </a:gsLst>
          <a:lin ang="16200000" scaled="0"/>
        </a:gra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4572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err="1" smtClean="0">
            <a:ln>
              <a:noFill/>
            </a:ln>
            <a:solidFill>
              <a:srgbClr val="00AAEB"/>
            </a:solidFill>
            <a:effectLst/>
            <a:uLnTx/>
            <a:uFillTx/>
            <a:latin typeface="Calibri"/>
            <a:ea typeface="+mn-ea"/>
            <a:cs typeface="+mn-cs"/>
          </a:defRPr>
        </a:defPPr>
      </a:lstStyle>
    </a:spDef>
    <a:lnDef>
      <a:spPr>
        <a:ln>
          <a:solidFill>
            <a:schemeClr val="tx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VT_Vardagsmall_2015-03-06.potx" id="{82EB8DC0-86C6-4C33-A86A-ECAE9E472118}" vid="{D5C06765-B89D-4408-9879-F0D89E9A1205}"/>
    </a:ext>
  </a:extLst>
</a:theme>
</file>

<file path=ppt/theme/theme2.xml><?xml version="1.0" encoding="utf-8"?>
<a:theme xmlns:a="http://schemas.openxmlformats.org/drawingml/2006/main" name="1_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tema">
  <a:themeElements>
    <a:clrScheme name="Västtrafik 1">
      <a:dk1>
        <a:srgbClr val="00394D"/>
      </a:dk1>
      <a:lt1>
        <a:srgbClr val="F8F8F8"/>
      </a:lt1>
      <a:dk2>
        <a:srgbClr val="3C4650"/>
      </a:dk2>
      <a:lt2>
        <a:srgbClr val="FFF0F0"/>
      </a:lt2>
      <a:accent1>
        <a:srgbClr val="59D1FF"/>
      </a:accent1>
      <a:accent2>
        <a:srgbClr val="F5781E"/>
      </a:accent2>
      <a:accent3>
        <a:srgbClr val="3C4650"/>
      </a:accent3>
      <a:accent4>
        <a:srgbClr val="50B746"/>
      </a:accent4>
      <a:accent5>
        <a:srgbClr val="F9AE77"/>
      </a:accent5>
      <a:accent6>
        <a:srgbClr val="FFF0F0"/>
      </a:accent6>
      <a:hlink>
        <a:srgbClr val="00AAEB"/>
      </a:hlink>
      <a:folHlink>
        <a:srgbClr val="59D1FF"/>
      </a:folHlink>
    </a:clrScheme>
    <a:fontScheme name="Västtrafi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rotWithShape="1">
          <a:gsLst>
            <a:gs pos="0">
              <a:srgbClr val="FFFFFF">
                <a:tint val="100000"/>
                <a:shade val="100000"/>
                <a:satMod val="130000"/>
              </a:srgbClr>
            </a:gs>
            <a:gs pos="100000">
              <a:srgbClr val="FFFFFF">
                <a:tint val="50000"/>
                <a:shade val="100000"/>
                <a:satMod val="350000"/>
              </a:srgbClr>
            </a:gs>
          </a:gsLst>
          <a:lin ang="16200000" scaled="0"/>
        </a:gra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4572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err="1" smtClean="0">
            <a:ln>
              <a:noFill/>
            </a:ln>
            <a:solidFill>
              <a:srgbClr val="00AAEB"/>
            </a:solidFill>
            <a:effectLst/>
            <a:uLnTx/>
            <a:uFillTx/>
            <a:latin typeface="Calibri"/>
            <a:ea typeface="+mn-ea"/>
            <a:cs typeface="+mn-cs"/>
          </a:defRPr>
        </a:defPPr>
      </a:lstStyle>
    </a:spDef>
    <a:lnDef>
      <a:spPr>
        <a:ln>
          <a:solidFill>
            <a:schemeClr val="tx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om Powerpoint Vardagsmall.potx" id="{D7EF25D2-B618-41CE-A04C-C0D0E5A6B513}" vid="{9475CAD9-BA93-42ED-A8CF-9E3E488E426B}"/>
    </a:ext>
  </a:extLst>
</a:theme>
</file>

<file path=ppt/theme/theme5.xml><?xml version="1.0" encoding="utf-8"?>
<a:theme xmlns:a="http://schemas.openxmlformats.org/drawingml/2006/main" name="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ITLES">
  <a:themeElements>
    <a:clrScheme name="11">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2C3F50"/>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af1eb3d913a47c7a7709ecb92e0da3a xmlns="c1b56f3c-fa5c-4890-9c8b-d0a7e5cec773">
      <Terms xmlns="http://schemas.microsoft.com/office/infopath/2007/PartnerControls">
        <TermInfo xmlns="http://schemas.microsoft.com/office/infopath/2007/PartnerControls">
          <TermName xmlns="http://schemas.microsoft.com/office/infopath/2007/PartnerControls">Presentation</TermName>
          <TermId xmlns="http://schemas.microsoft.com/office/infopath/2007/PartnerControls">b4b667ec-fcd7-481a-9d46-a4545c28e3b1</TermId>
        </TermInfo>
      </Terms>
    </daf1eb3d913a47c7a7709ecb92e0da3a>
    <TaxCatchAll xmlns="c1b56f3c-fa5c-4890-9c8b-d0a7e5cec773">
      <Value>49</Value>
    </TaxCatchAll>
    <Placering xmlns="b102a255-a753-49bc-9598-d05467b80a9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C0BD15FA67C54D47949E8B3C6FFC31D4" ma:contentTypeVersion="4" ma:contentTypeDescription="Skapa ett nytt dokument." ma:contentTypeScope="" ma:versionID="a2f998929a29297755c150009611e7be">
  <xsd:schema xmlns:xsd="http://www.w3.org/2001/XMLSchema" xmlns:xs="http://www.w3.org/2001/XMLSchema" xmlns:p="http://schemas.microsoft.com/office/2006/metadata/properties" xmlns:ns2="c1b56f3c-fa5c-4890-9c8b-d0a7e5cec773" xmlns:ns3="b102a255-a753-49bc-9598-d05467b80a92" targetNamespace="http://schemas.microsoft.com/office/2006/metadata/properties" ma:root="true" ma:fieldsID="1daf12dfbd4a793d21439839b1075161" ns2:_="" ns3:_="">
    <xsd:import namespace="c1b56f3c-fa5c-4890-9c8b-d0a7e5cec773"/>
    <xsd:import namespace="b102a255-a753-49bc-9598-d05467b80a92"/>
    <xsd:element name="properties">
      <xsd:complexType>
        <xsd:sequence>
          <xsd:element name="documentManagement">
            <xsd:complexType>
              <xsd:all>
                <xsd:element ref="ns2:daf1eb3d913a47c7a7709ecb92e0da3a" minOccurs="0"/>
                <xsd:element ref="ns2:TaxCatchAll" minOccurs="0"/>
                <xsd:element ref="ns3:Placering"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b56f3c-fa5c-4890-9c8b-d0a7e5cec773" elementFormDefault="qualified">
    <xsd:import namespace="http://schemas.microsoft.com/office/2006/documentManagement/types"/>
    <xsd:import namespace="http://schemas.microsoft.com/office/infopath/2007/PartnerControls"/>
    <xsd:element name="daf1eb3d913a47c7a7709ecb92e0da3a" ma:index="9" nillable="true" ma:taxonomy="true" ma:internalName="daf1eb3d913a47c7a7709ecb92e0da3a" ma:taxonomyFieldName="VTDocumentTypeOfDocument" ma:displayName="Typ av dokument" ma:default="" ma:fieldId="{daf1eb3d-913a-47c7-a770-9ecb92e0da3a}" ma:sspId="75a820eb-b8d0-485e-ba88-ca0eae8c3ff0" ma:termSetId="5d7d4fce-27a9-4f9e-9808-57e62eaa4c96"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0ac9e612-6c4a-490a-841c-6b318bd04dce}" ma:internalName="TaxCatchAll" ma:showField="CatchAllData" ma:web="c1b56f3c-fa5c-4890-9c8b-d0a7e5cec77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102a255-a753-49bc-9598-d05467b80a92" elementFormDefault="qualified">
    <xsd:import namespace="http://schemas.microsoft.com/office/2006/documentManagement/types"/>
    <xsd:import namespace="http://schemas.microsoft.com/office/infopath/2007/PartnerControls"/>
    <xsd:element name="Placering" ma:index="11" nillable="true" ma:displayName="Placering" ma:format="Dropdown" ma:internalName="Placering">
      <xsd:simpleType>
        <xsd:restriction base="dms:Choice">
          <xsd:enumeration value="Blanketter - Ekonomi"/>
          <xsd:enumeration value="Blanketter - Anropsstyrd trafik"/>
          <xsd:enumeration value="Blanketter - Anställning"/>
          <xsd:enumeration value="Blanketter - Arbetsplats"/>
          <xsd:enumeration value="Blanketter - Övrig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371C62-93F2-4301-A353-5E313F6BC019}">
  <ds:schemaRefs>
    <ds:schemaRef ds:uri="http://schemas.microsoft.com/sharepoint/v3/contenttype/forms"/>
  </ds:schemaRefs>
</ds:datastoreItem>
</file>

<file path=customXml/itemProps2.xml><?xml version="1.0" encoding="utf-8"?>
<ds:datastoreItem xmlns:ds="http://schemas.openxmlformats.org/officeDocument/2006/customXml" ds:itemID="{5BE36678-EB7C-432B-A8C2-081989223FFB}">
  <ds:schemaRefs>
    <ds:schemaRef ds:uri="http://www.w3.org/XML/1998/namespace"/>
    <ds:schemaRef ds:uri="http://purl.org/dc/dcmitype/"/>
    <ds:schemaRef ds:uri="b102a255-a753-49bc-9598-d05467b80a92"/>
    <ds:schemaRef ds:uri="http://purl.org/dc/terms/"/>
    <ds:schemaRef ds:uri="c1b56f3c-fa5c-4890-9c8b-d0a7e5cec773"/>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56C12ACE-B4AF-4E9B-9207-07E0E4814E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b56f3c-fa5c-4890-9c8b-d0a7e5cec773"/>
    <ds:schemaRef ds:uri="b102a255-a753-49bc-9598-d05467b80a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1486</TotalTime>
  <Words>1102</Words>
  <Application>Microsoft Office PowerPoint</Application>
  <PresentationFormat>Bildspel på skärmen (16:9)</PresentationFormat>
  <Paragraphs>340</Paragraphs>
  <Slides>35</Slides>
  <Notes>3</Notes>
  <HiddenSlides>0</HiddenSlides>
  <MMClips>0</MMClips>
  <ScaleCrop>false</ScaleCrop>
  <HeadingPairs>
    <vt:vector size="6" baseType="variant">
      <vt:variant>
        <vt:lpstr>Använt teckensnitt</vt:lpstr>
      </vt:variant>
      <vt:variant>
        <vt:i4>12</vt:i4>
      </vt:variant>
      <vt:variant>
        <vt:lpstr>Tema</vt:lpstr>
      </vt:variant>
      <vt:variant>
        <vt:i4>6</vt:i4>
      </vt:variant>
      <vt:variant>
        <vt:lpstr>Bildrubriker</vt:lpstr>
      </vt:variant>
      <vt:variant>
        <vt:i4>35</vt:i4>
      </vt:variant>
    </vt:vector>
  </HeadingPairs>
  <TitlesOfParts>
    <vt:vector size="53" baseType="lpstr">
      <vt:lpstr>Arial</vt:lpstr>
      <vt:lpstr>Arial (Brödtext)</vt:lpstr>
      <vt:lpstr>Arial (Rubriker)</vt:lpstr>
      <vt:lpstr>Book Antiqua</vt:lpstr>
      <vt:lpstr>Calibri</vt:lpstr>
      <vt:lpstr>Calibri Light</vt:lpstr>
      <vt:lpstr>FontAwesome</vt:lpstr>
      <vt:lpstr>GeosansLight</vt:lpstr>
      <vt:lpstr>Gill Sans</vt:lpstr>
      <vt:lpstr>Open Sans</vt:lpstr>
      <vt:lpstr>Roboto</vt:lpstr>
      <vt:lpstr>Wingdings</vt:lpstr>
      <vt:lpstr>Office-tema</vt:lpstr>
      <vt:lpstr>1_Showeet theme</vt:lpstr>
      <vt:lpstr>2_Showeet theme</vt:lpstr>
      <vt:lpstr>1_Office-tema</vt:lpstr>
      <vt:lpstr>Showeet theme</vt:lpstr>
      <vt:lpstr>TITLES</vt:lpstr>
      <vt:lpstr>Västtrafik tar kontroll över sin API-hantering  Lars Andersson, ansvarig VT Integrationscenter lars.andersson@vasttrafik.se</vt:lpstr>
      <vt:lpstr>PowerPoint-presentation</vt:lpstr>
      <vt:lpstr>Historik</vt:lpstr>
      <vt:lpstr>API-hantering på Västtrafik</vt:lpstr>
      <vt:lpstr>Statistik</vt:lpstr>
      <vt:lpstr>Västtrafiks Integrationscenter</vt:lpstr>
      <vt:lpstr>Drivkrafter</vt:lpstr>
      <vt:lpstr>Varför satsar Västtrafik på API-hantering?</vt:lpstr>
      <vt:lpstr>Etableringsfas</vt:lpstr>
      <vt:lpstr>Val av plattform</vt:lpstr>
      <vt:lpstr>Forrester Wave</vt:lpstr>
      <vt:lpstr>Urvalskriterier och rankning</vt:lpstr>
      <vt:lpstr>Proof-of-concept</vt:lpstr>
      <vt:lpstr>Införande - Fas 1 (API Gateway)</vt:lpstr>
      <vt:lpstr>Införande – Fas 2 (Utvecklingsportal)</vt:lpstr>
      <vt:lpstr>Tid och kostnad (exkl. hårdvara)</vt:lpstr>
      <vt:lpstr>API-Plattformen </vt:lpstr>
      <vt:lpstr>Men först, livscykeln för ett API</vt:lpstr>
      <vt:lpstr>OpenAPI fka Swagger</vt:lpstr>
      <vt:lpstr>PowerPoint-presentation</vt:lpstr>
      <vt:lpstr>Swagger Editor  </vt:lpstr>
      <vt:lpstr>PowerPoint-presentation</vt:lpstr>
      <vt:lpstr>Arkitektur</vt:lpstr>
      <vt:lpstr>De olika miljöerna</vt:lpstr>
      <vt:lpstr>Identitetshantering</vt:lpstr>
      <vt:lpstr>Förvaltningsmodell</vt:lpstr>
      <vt:lpstr>Demo</vt:lpstr>
      <vt:lpstr>PowerPoint-presentation</vt:lpstr>
      <vt:lpstr>PowerPoint-presentation</vt:lpstr>
      <vt:lpstr>Roadmap</vt:lpstr>
      <vt:lpstr>Roadmap</vt:lpstr>
      <vt:lpstr>Lärdomar och effekter</vt:lpstr>
      <vt:lpstr>PowerPoint-presentation</vt:lpstr>
      <vt:lpstr>Effekter</vt:lpstr>
      <vt:lpstr>Frågestund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Västtrafiks Utvecklarportal v 2.0</dc:title>
  <dc:creator>elev</dc:creator>
  <cp:lastModifiedBy>Lars Andersson</cp:lastModifiedBy>
  <cp:revision>132</cp:revision>
  <cp:lastPrinted>2016-02-09T07:37:15Z</cp:lastPrinted>
  <dcterms:created xsi:type="dcterms:W3CDTF">2015-03-06T08:58:07Z</dcterms:created>
  <dcterms:modified xsi:type="dcterms:W3CDTF">2017-03-23T06:45:55Z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0x010100C0BD15FA67C54D47949E8B3C6FFC31D4</vt:lpwstr>
  </property>
  <property fmtid="{D5CDD505-2E9C-101B-9397-08002B2CF9AE}" pid="3" name="VTDocumentTypeOfDocument">
    <vt:lpwstr>49;#Presentation|b4b667ec-fcd7-481a-9d46-a4545c28e3b1</vt:lpwstr>
  </property>
</Properties>
</file>