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Multi-Objective EVRP Using Parameter-Free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[Your Name]</a:t>
            </a:r>
          </a:p>
          <a:p>
            <a:r>
              <a:t>Affiliation: [Institution Name]</a:t>
            </a:r>
          </a:p>
          <a:p>
            <a:r>
              <a:t>Year: 2024-25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EV travel paths, charging station availability</a:t>
            </a:r>
          </a:p>
          <a:p>
            <a:r>
              <a:t>• Comparative Analysis:</a:t>
            </a:r>
          </a:p>
          <a:p>
            <a:r>
              <a:t>  - IGD values for PSO, Jaya, and Jaya-PSO Hybrid</a:t>
            </a:r>
          </a:p>
          <a:p>
            <a:r>
              <a:t>  - Energy consumption and cost evaluation</a:t>
            </a:r>
          </a:p>
          <a:p>
            <a:r>
              <a:t>  - Fleet size optimization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Screenshots/Visuals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Graphs &amp; Charts:</a:t>
            </a:r>
          </a:p>
          <a:p>
            <a:r>
              <a:t>  - IGD value trends over iterations</a:t>
            </a:r>
          </a:p>
          <a:p>
            <a:r>
              <a:t>  - Energy consumption comparison</a:t>
            </a:r>
          </a:p>
          <a:p>
            <a:r>
              <a:t>  - Route optimization results</a:t>
            </a:r>
          </a:p>
          <a:p>
            <a:r>
              <a:t>• Tables: Performance comparison of different algorithms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Findings:</a:t>
            </a:r>
          </a:p>
          <a:p>
            <a:r>
              <a:t>  - Hybrid Jaya-PSO outperforms individual PSO and Jaya algorithms</a:t>
            </a:r>
          </a:p>
          <a:p>
            <a:r>
              <a:t>  - Improved energy efficiency and reduced costs</a:t>
            </a:r>
          </a:p>
          <a:p>
            <a:r>
              <a:t>  - Parameter-free approach simplifies implementation</a:t>
            </a:r>
          </a:p>
          <a:p>
            <a:r>
              <a:t>• Future Directions:</a:t>
            </a:r>
          </a:p>
          <a:p>
            <a:r>
              <a:t>  - Integration with real-time traffic data</a:t>
            </a:r>
          </a:p>
          <a:p>
            <a:r>
              <a:t>  - AI-driven predictive modeling for EV routing</a:t>
            </a:r>
          </a:p>
          <a:p>
            <a:r>
              <a:t>  - Cloud-based optimization for large-scale deployment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 of cited research papers and 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Multi-Objective Optimization</a:t>
            </a:r>
          </a:p>
          <a:p>
            <a:r>
              <a:t>• Role of Jaya Algorithm in Optimization</a:t>
            </a:r>
          </a:p>
          <a:p>
            <a:r>
              <a:t>• Application in Electric Vehicle Routing Problem (EVRP)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Need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Growing importance of sustainable transportation</a:t>
            </a:r>
          </a:p>
          <a:p>
            <a:r>
              <a:t>• Challenges in EV routing: battery limitations, charging constraints, operational costs</a:t>
            </a:r>
          </a:p>
          <a:p>
            <a:r>
              <a:t>• Necessity for parameter-free optimization methods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Review of existing methods: Genetic Algorithms, PSO, NSGA-II, etc.</a:t>
            </a:r>
          </a:p>
          <a:p>
            <a:r>
              <a:t>• Advantages of Jaya Algorithm over traditional methods</a:t>
            </a:r>
          </a:p>
          <a:p>
            <a:r>
              <a:t>• Comparative studies on EVRP optimization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Need to optimize EV routing while considering:</a:t>
            </a:r>
          </a:p>
          <a:p>
            <a:r>
              <a:t>  - Energy consumption</a:t>
            </a:r>
          </a:p>
          <a:p>
            <a:r>
              <a:t>  - Charging station placement</a:t>
            </a:r>
          </a:p>
          <a:p>
            <a:r>
              <a:t>  - Fleet size and cost</a:t>
            </a:r>
          </a:p>
          <a:p>
            <a:r>
              <a:t>• Existing algorithms face parameter tuning challenges</a:t>
            </a:r>
          </a:p>
          <a:p>
            <a:r>
              <a:t>• Proposal: Hybrid Jaya-PSO algorithm for efficient EVRP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Minimize total energy consumption</a:t>
            </a:r>
          </a:p>
          <a:p>
            <a:r>
              <a:t>• Reduce operational costs</a:t>
            </a:r>
          </a:p>
          <a:p>
            <a:r>
              <a:t>• Optimize fleet size while maintaining service quality</a:t>
            </a:r>
          </a:p>
          <a:p>
            <a:r>
              <a:t>• Develop a scalable and computationally efficient routing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Module 1: Data Collection and Pre-processing</a:t>
            </a:r>
          </a:p>
          <a:p>
            <a:r>
              <a:t>• Module 2: Attribute Classification (Distance, Battery, Charging)</a:t>
            </a:r>
          </a:p>
          <a:p>
            <a:r>
              <a:t>• Module 3: Hybrid Jaya-PSO Algorithm Implementation</a:t>
            </a:r>
          </a:p>
          <a:p>
            <a:r>
              <a:t>• Module 4: Optimization and Decision-Making</a:t>
            </a:r>
          </a:p>
          <a:p>
            <a:r>
              <a:t>• Module 5: Validation &amp; Performance Comparison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Preprocessing: Cleaning and normalizing datasets</a:t>
            </a:r>
          </a:p>
          <a:p>
            <a:r>
              <a:t>• Hybrid Jaya-PSO Approach:</a:t>
            </a:r>
          </a:p>
          <a:p>
            <a:r>
              <a:t>  - Jaya’s parameter-free optimization</a:t>
            </a:r>
          </a:p>
          <a:p>
            <a:r>
              <a:t>  - PSO’s swarm intelligence for efficient exploration</a:t>
            </a:r>
          </a:p>
          <a:p>
            <a:r>
              <a:t>  - Combination for improved search and convergence</a:t>
            </a:r>
          </a:p>
          <a:p>
            <a:r>
              <a:t>• Performance Metrics:</a:t>
            </a:r>
          </a:p>
          <a:p>
            <a:r>
              <a:t>  - Inverted Generational Distance (IGD)</a:t>
            </a:r>
          </a:p>
          <a:p>
            <a:r>
              <a:t>  - Energy Efficiency Metrics</a:t>
            </a:r>
          </a:p>
          <a:p>
            <a:r>
              <a:t>  - Convergence Speed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Software: Python, Anaconda, Flask</a:t>
            </a:r>
          </a:p>
          <a:p>
            <a:r>
              <a:t>• Hardware: Windows 10/11, Intel i5, 8GB RAM</a:t>
            </a:r>
          </a:p>
          <a:p>
            <a:r>
              <a:t>• Dataset: Open-source EVRP datasets (GitHub, Kaggle)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447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Multi-Objective EVRP Using Parameter-Free Optimization</vt:lpstr>
      <vt:lpstr>Introduction</vt:lpstr>
      <vt:lpstr>Need of Work</vt:lpstr>
      <vt:lpstr>Literature Survey</vt:lpstr>
      <vt:lpstr>Problem Statement</vt:lpstr>
      <vt:lpstr>Objectives</vt:lpstr>
      <vt:lpstr>Proposed System Architecture</vt:lpstr>
      <vt:lpstr>Methodology</vt:lpstr>
      <vt:lpstr>Experimental Setup</vt:lpstr>
      <vt:lpstr>Implementation &amp; Results</vt:lpstr>
      <vt:lpstr>Screenshots/Visuals</vt:lpstr>
      <vt:lpstr>Conclusion &amp; Future Work</vt:lpstr>
      <vt:lpstr>References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Multi-Objective EVRP Using Parameter-Free Optimization</dc:title>
  <dc:subject/>
  <dc:creator>sai</dc:creator>
  <cp:keywords/>
  <dc:description>generated using python-pptx</dc:description>
  <cp:lastModifiedBy>sai</cp:lastModifiedBy>
  <cp:revision>2</cp:revision>
  <dcterms:created xsi:type="dcterms:W3CDTF">2013-01-27T09:14:16Z</dcterms:created>
  <dcterms:modified xsi:type="dcterms:W3CDTF">2025-07-07T10:43:25Z</dcterms:modified>
  <cp:category/>
</cp:coreProperties>
</file>