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3.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Lst>
  <p:notesMasterIdLst>
    <p:notesMasterId r:id="rId14"/>
  </p:notesMasterIdLst>
  <p:sldIdLst>
    <p:sldId id="298" r:id="rId2"/>
    <p:sldId id="260" r:id="rId3"/>
    <p:sldId id="299" r:id="rId4"/>
    <p:sldId id="301" r:id="rId5"/>
    <p:sldId id="302" r:id="rId6"/>
    <p:sldId id="303" r:id="rId7"/>
    <p:sldId id="304" r:id="rId8"/>
    <p:sldId id="306" r:id="rId9"/>
    <p:sldId id="307" r:id="rId10"/>
    <p:sldId id="309" r:id="rId11"/>
    <p:sldId id="310" r:id="rId12"/>
    <p:sldId id="311" r:id="rId13"/>
  </p:sldIdLst>
  <p:sldSz cx="9144000" cy="5143500" type="screen16x9"/>
  <p:notesSz cx="6858000" cy="9144000"/>
  <p:embeddedFontLst>
    <p:embeddedFont>
      <p:font typeface="Open Sans" panose="020B0604020202020204" charset="0"/>
      <p:regular r:id="rId15"/>
      <p:bold r:id="rId16"/>
      <p:italic r:id="rId17"/>
      <p:boldItalic r:id="rId18"/>
    </p:embeddedFont>
    <p:embeddedFont>
      <p:font typeface="Inter" panose="020B0604020202020204" charset="0"/>
      <p:regular r:id="rId19"/>
      <p:bold r:id="rId20"/>
      <p:italic r:id="rId21"/>
      <p:boldItalic r:id="rId22"/>
    </p:embeddedFont>
    <p:embeddedFont>
      <p:font typeface="Lexend Deca SemiBold" panose="020B0604020202020204" charset="0"/>
      <p:regular r:id="rId23"/>
      <p:bold r:id="rId24"/>
    </p:embeddedFont>
    <p:embeddedFont>
      <p:font typeface="Lexend Deca" panose="020B0604020202020204" charset="0"/>
      <p:regular r:id="rId25"/>
      <p:bold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05563AB-04F7-4AA4-9211-2C3E2DB42FDC}">
  <a:tblStyle styleId="{105563AB-04F7-4AA4-9211-2C3E2DB42FD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836662F-9003-4211-8654-A09AD7FEDB5A}"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2" d="100"/>
          <a:sy n="112" d="100"/>
        </p:scale>
        <p:origin x="342" y="1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35053756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6"/>
        <p:cNvGrpSpPr/>
        <p:nvPr/>
      </p:nvGrpSpPr>
      <p:grpSpPr>
        <a:xfrm>
          <a:off x="0" y="0"/>
          <a:ext cx="0" cy="0"/>
          <a:chOff x="0" y="0"/>
          <a:chExt cx="0" cy="0"/>
        </a:xfrm>
      </p:grpSpPr>
      <p:sp>
        <p:nvSpPr>
          <p:cNvPr id="2067" name="Google Shape;2067;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8" name="Google Shape;2068;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367199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4"/>
        <p:cNvGrpSpPr/>
        <p:nvPr/>
      </p:nvGrpSpPr>
      <p:grpSpPr>
        <a:xfrm>
          <a:off x="0" y="0"/>
          <a:ext cx="0" cy="0"/>
          <a:chOff x="0" y="0"/>
          <a:chExt cx="0" cy="0"/>
        </a:xfrm>
      </p:grpSpPr>
      <p:pic>
        <p:nvPicPr>
          <p:cNvPr id="95" name="Google Shape;95;p3"/>
          <p:cNvPicPr preferRelativeResize="0"/>
          <p:nvPr/>
        </p:nvPicPr>
        <p:blipFill rotWithShape="1">
          <a:blip r:embed="rId2">
            <a:alphaModFix amt="4000"/>
          </a:blip>
          <a:srcRect t="7798" b="7806"/>
          <a:stretch/>
        </p:blipFill>
        <p:spPr>
          <a:xfrm>
            <a:off x="-7349" y="7325"/>
            <a:ext cx="9144003" cy="5143497"/>
          </a:xfrm>
          <a:prstGeom prst="rect">
            <a:avLst/>
          </a:prstGeom>
          <a:noFill/>
          <a:ln>
            <a:noFill/>
          </a:ln>
        </p:spPr>
      </p:pic>
      <p:grpSp>
        <p:nvGrpSpPr>
          <p:cNvPr id="96" name="Google Shape;96;p3"/>
          <p:cNvGrpSpPr/>
          <p:nvPr/>
        </p:nvGrpSpPr>
        <p:grpSpPr>
          <a:xfrm>
            <a:off x="122103" y="67573"/>
            <a:ext cx="8933497" cy="5099507"/>
            <a:chOff x="122103" y="67573"/>
            <a:chExt cx="8933497" cy="5099507"/>
          </a:xfrm>
        </p:grpSpPr>
        <p:sp>
          <p:nvSpPr>
            <p:cNvPr id="97" name="Google Shape;97;p3"/>
            <p:cNvSpPr/>
            <p:nvPr/>
          </p:nvSpPr>
          <p:spPr>
            <a:xfrm>
              <a:off x="8541299" y="340818"/>
              <a:ext cx="474748" cy="139106"/>
            </a:xfrm>
            <a:custGeom>
              <a:avLst/>
              <a:gdLst/>
              <a:ahLst/>
              <a:cxnLst/>
              <a:rect l="l" t="t" r="r" b="b"/>
              <a:pathLst>
                <a:path w="2140" h="627" extrusionOk="0">
                  <a:moveTo>
                    <a:pt x="18" y="1"/>
                  </a:moveTo>
                  <a:cubicBezTo>
                    <a:pt x="12" y="1"/>
                    <a:pt x="1" y="8"/>
                    <a:pt x="1" y="19"/>
                  </a:cubicBezTo>
                  <a:cubicBezTo>
                    <a:pt x="1" y="31"/>
                    <a:pt x="12" y="36"/>
                    <a:pt x="18" y="36"/>
                  </a:cubicBezTo>
                  <a:lnTo>
                    <a:pt x="2038" y="36"/>
                  </a:lnTo>
                  <a:cubicBezTo>
                    <a:pt x="2074" y="36"/>
                    <a:pt x="2104" y="67"/>
                    <a:pt x="2104" y="108"/>
                  </a:cubicBezTo>
                  <a:cubicBezTo>
                    <a:pt x="2104" y="151"/>
                    <a:pt x="2074" y="179"/>
                    <a:pt x="2038" y="179"/>
                  </a:cubicBezTo>
                  <a:lnTo>
                    <a:pt x="738" y="179"/>
                  </a:lnTo>
                  <a:cubicBezTo>
                    <a:pt x="680" y="179"/>
                    <a:pt x="631" y="228"/>
                    <a:pt x="631" y="287"/>
                  </a:cubicBezTo>
                  <a:lnTo>
                    <a:pt x="631" y="294"/>
                  </a:lnTo>
                  <a:cubicBezTo>
                    <a:pt x="631" y="352"/>
                    <a:pt x="680" y="401"/>
                    <a:pt x="738" y="401"/>
                  </a:cubicBezTo>
                  <a:lnTo>
                    <a:pt x="1596" y="401"/>
                  </a:lnTo>
                  <a:cubicBezTo>
                    <a:pt x="1632" y="401"/>
                    <a:pt x="1668" y="430"/>
                    <a:pt x="1668" y="472"/>
                  </a:cubicBezTo>
                  <a:lnTo>
                    <a:pt x="1668" y="608"/>
                  </a:lnTo>
                  <a:cubicBezTo>
                    <a:pt x="1668" y="621"/>
                    <a:pt x="1675" y="627"/>
                    <a:pt x="1686" y="627"/>
                  </a:cubicBezTo>
                  <a:cubicBezTo>
                    <a:pt x="1692" y="627"/>
                    <a:pt x="1703" y="621"/>
                    <a:pt x="1703" y="608"/>
                  </a:cubicBezTo>
                  <a:lnTo>
                    <a:pt x="1703" y="472"/>
                  </a:lnTo>
                  <a:cubicBezTo>
                    <a:pt x="1703" y="412"/>
                    <a:pt x="1656" y="365"/>
                    <a:pt x="1596" y="365"/>
                  </a:cubicBezTo>
                  <a:lnTo>
                    <a:pt x="738" y="365"/>
                  </a:lnTo>
                  <a:cubicBezTo>
                    <a:pt x="703" y="365"/>
                    <a:pt x="667" y="330"/>
                    <a:pt x="667" y="294"/>
                  </a:cubicBezTo>
                  <a:lnTo>
                    <a:pt x="667" y="287"/>
                  </a:lnTo>
                  <a:cubicBezTo>
                    <a:pt x="667" y="245"/>
                    <a:pt x="703" y="215"/>
                    <a:pt x="738" y="215"/>
                  </a:cubicBezTo>
                  <a:lnTo>
                    <a:pt x="2038" y="215"/>
                  </a:lnTo>
                  <a:cubicBezTo>
                    <a:pt x="2091" y="215"/>
                    <a:pt x="2139" y="168"/>
                    <a:pt x="2139" y="108"/>
                  </a:cubicBezTo>
                  <a:cubicBezTo>
                    <a:pt x="2139" y="49"/>
                    <a:pt x="2091" y="1"/>
                    <a:pt x="20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8" name="Google Shape;98;p3"/>
            <p:cNvGrpSpPr/>
            <p:nvPr/>
          </p:nvGrpSpPr>
          <p:grpSpPr>
            <a:xfrm>
              <a:off x="122103" y="67573"/>
              <a:ext cx="8933497" cy="5099507"/>
              <a:chOff x="122103" y="67573"/>
              <a:chExt cx="8933497" cy="5099507"/>
            </a:xfrm>
          </p:grpSpPr>
          <p:sp>
            <p:nvSpPr>
              <p:cNvPr id="99" name="Google Shape;99;p3"/>
              <p:cNvSpPr/>
              <p:nvPr/>
            </p:nvSpPr>
            <p:spPr>
              <a:xfrm rot="10800000" flipH="1">
                <a:off x="156974" y="1286743"/>
                <a:ext cx="474748" cy="139106"/>
              </a:xfrm>
              <a:custGeom>
                <a:avLst/>
                <a:gdLst/>
                <a:ahLst/>
                <a:cxnLst/>
                <a:rect l="l" t="t" r="r" b="b"/>
                <a:pathLst>
                  <a:path w="2140" h="627" extrusionOk="0">
                    <a:moveTo>
                      <a:pt x="18" y="1"/>
                    </a:moveTo>
                    <a:cubicBezTo>
                      <a:pt x="12" y="1"/>
                      <a:pt x="1" y="8"/>
                      <a:pt x="1" y="19"/>
                    </a:cubicBezTo>
                    <a:cubicBezTo>
                      <a:pt x="1" y="31"/>
                      <a:pt x="12" y="36"/>
                      <a:pt x="18" y="36"/>
                    </a:cubicBezTo>
                    <a:lnTo>
                      <a:pt x="2038" y="36"/>
                    </a:lnTo>
                    <a:cubicBezTo>
                      <a:pt x="2074" y="36"/>
                      <a:pt x="2104" y="67"/>
                      <a:pt x="2104" y="108"/>
                    </a:cubicBezTo>
                    <a:cubicBezTo>
                      <a:pt x="2104" y="151"/>
                      <a:pt x="2074" y="179"/>
                      <a:pt x="2038" y="179"/>
                    </a:cubicBezTo>
                    <a:lnTo>
                      <a:pt x="738" y="179"/>
                    </a:lnTo>
                    <a:cubicBezTo>
                      <a:pt x="680" y="179"/>
                      <a:pt x="631" y="228"/>
                      <a:pt x="631" y="287"/>
                    </a:cubicBezTo>
                    <a:lnTo>
                      <a:pt x="631" y="294"/>
                    </a:lnTo>
                    <a:cubicBezTo>
                      <a:pt x="631" y="352"/>
                      <a:pt x="680" y="401"/>
                      <a:pt x="738" y="401"/>
                    </a:cubicBezTo>
                    <a:lnTo>
                      <a:pt x="1596" y="401"/>
                    </a:lnTo>
                    <a:cubicBezTo>
                      <a:pt x="1632" y="401"/>
                      <a:pt x="1668" y="430"/>
                      <a:pt x="1668" y="472"/>
                    </a:cubicBezTo>
                    <a:lnTo>
                      <a:pt x="1668" y="608"/>
                    </a:lnTo>
                    <a:cubicBezTo>
                      <a:pt x="1668" y="621"/>
                      <a:pt x="1675" y="627"/>
                      <a:pt x="1686" y="627"/>
                    </a:cubicBezTo>
                    <a:cubicBezTo>
                      <a:pt x="1692" y="627"/>
                      <a:pt x="1703" y="621"/>
                      <a:pt x="1703" y="608"/>
                    </a:cubicBezTo>
                    <a:lnTo>
                      <a:pt x="1703" y="472"/>
                    </a:lnTo>
                    <a:cubicBezTo>
                      <a:pt x="1703" y="412"/>
                      <a:pt x="1656" y="365"/>
                      <a:pt x="1596" y="365"/>
                    </a:cubicBezTo>
                    <a:lnTo>
                      <a:pt x="738" y="365"/>
                    </a:lnTo>
                    <a:cubicBezTo>
                      <a:pt x="703" y="365"/>
                      <a:pt x="667" y="330"/>
                      <a:pt x="667" y="294"/>
                    </a:cubicBezTo>
                    <a:lnTo>
                      <a:pt x="667" y="287"/>
                    </a:lnTo>
                    <a:cubicBezTo>
                      <a:pt x="667" y="245"/>
                      <a:pt x="703" y="215"/>
                      <a:pt x="738" y="215"/>
                    </a:cubicBezTo>
                    <a:lnTo>
                      <a:pt x="2038" y="215"/>
                    </a:lnTo>
                    <a:cubicBezTo>
                      <a:pt x="2091" y="215"/>
                      <a:pt x="2139" y="168"/>
                      <a:pt x="2139" y="108"/>
                    </a:cubicBezTo>
                    <a:cubicBezTo>
                      <a:pt x="2139" y="49"/>
                      <a:pt x="2091" y="1"/>
                      <a:pt x="20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 name="Google Shape;100;p3"/>
              <p:cNvGrpSpPr/>
              <p:nvPr/>
            </p:nvGrpSpPr>
            <p:grpSpPr>
              <a:xfrm rot="1147446">
                <a:off x="186225" y="123024"/>
                <a:ext cx="416262" cy="461598"/>
                <a:chOff x="5481259" y="2245380"/>
                <a:chExt cx="257018" cy="284994"/>
              </a:xfrm>
            </p:grpSpPr>
            <p:sp>
              <p:nvSpPr>
                <p:cNvPr id="101" name="Google Shape;101;p3"/>
                <p:cNvSpPr/>
                <p:nvPr/>
              </p:nvSpPr>
              <p:spPr>
                <a:xfrm>
                  <a:off x="5579265" y="2497885"/>
                  <a:ext cx="63352" cy="22561"/>
                </a:xfrm>
                <a:custGeom>
                  <a:avLst/>
                  <a:gdLst/>
                  <a:ahLst/>
                  <a:cxnLst/>
                  <a:rect l="l" t="t" r="r" b="b"/>
                  <a:pathLst>
                    <a:path w="351" h="125" extrusionOk="0">
                      <a:moveTo>
                        <a:pt x="18" y="0"/>
                      </a:moveTo>
                      <a:cubicBezTo>
                        <a:pt x="6" y="0"/>
                        <a:pt x="0" y="12"/>
                        <a:pt x="0" y="18"/>
                      </a:cubicBezTo>
                      <a:lnTo>
                        <a:pt x="0" y="108"/>
                      </a:lnTo>
                      <a:cubicBezTo>
                        <a:pt x="0" y="113"/>
                        <a:pt x="6" y="125"/>
                        <a:pt x="18" y="125"/>
                      </a:cubicBezTo>
                      <a:cubicBezTo>
                        <a:pt x="29" y="125"/>
                        <a:pt x="36" y="113"/>
                        <a:pt x="36" y="108"/>
                      </a:cubicBezTo>
                      <a:lnTo>
                        <a:pt x="36" y="36"/>
                      </a:lnTo>
                      <a:lnTo>
                        <a:pt x="315" y="36"/>
                      </a:lnTo>
                      <a:lnTo>
                        <a:pt x="315" y="108"/>
                      </a:lnTo>
                      <a:cubicBezTo>
                        <a:pt x="315" y="113"/>
                        <a:pt x="322" y="125"/>
                        <a:pt x="333" y="125"/>
                      </a:cubicBezTo>
                      <a:cubicBezTo>
                        <a:pt x="345" y="125"/>
                        <a:pt x="351" y="113"/>
                        <a:pt x="351" y="108"/>
                      </a:cubicBezTo>
                      <a:lnTo>
                        <a:pt x="351" y="18"/>
                      </a:lnTo>
                      <a:cubicBezTo>
                        <a:pt x="351" y="12"/>
                        <a:pt x="345" y="0"/>
                        <a:pt x="3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5532879" y="2314868"/>
                  <a:ext cx="153958" cy="178866"/>
                </a:xfrm>
                <a:custGeom>
                  <a:avLst/>
                  <a:gdLst/>
                  <a:ahLst/>
                  <a:cxnLst/>
                  <a:rect l="l" t="t" r="r" b="b"/>
                  <a:pathLst>
                    <a:path w="853" h="991" extrusionOk="0">
                      <a:moveTo>
                        <a:pt x="423" y="37"/>
                      </a:moveTo>
                      <a:cubicBezTo>
                        <a:pt x="643" y="37"/>
                        <a:pt x="816" y="215"/>
                        <a:pt x="816" y="430"/>
                      </a:cubicBezTo>
                      <a:cubicBezTo>
                        <a:pt x="816" y="586"/>
                        <a:pt x="728" y="729"/>
                        <a:pt x="585" y="787"/>
                      </a:cubicBezTo>
                      <a:cubicBezTo>
                        <a:pt x="579" y="794"/>
                        <a:pt x="572" y="800"/>
                        <a:pt x="572" y="806"/>
                      </a:cubicBezTo>
                      <a:lnTo>
                        <a:pt x="572" y="954"/>
                      </a:lnTo>
                      <a:lnTo>
                        <a:pt x="293" y="954"/>
                      </a:lnTo>
                      <a:lnTo>
                        <a:pt x="293" y="811"/>
                      </a:lnTo>
                      <a:cubicBezTo>
                        <a:pt x="293" y="806"/>
                        <a:pt x="286" y="800"/>
                        <a:pt x="280" y="794"/>
                      </a:cubicBezTo>
                      <a:cubicBezTo>
                        <a:pt x="132" y="734"/>
                        <a:pt x="36" y="591"/>
                        <a:pt x="36" y="430"/>
                      </a:cubicBezTo>
                      <a:cubicBezTo>
                        <a:pt x="36" y="215"/>
                        <a:pt x="209" y="37"/>
                        <a:pt x="423" y="37"/>
                      </a:cubicBezTo>
                      <a:close/>
                      <a:moveTo>
                        <a:pt x="423" y="1"/>
                      </a:moveTo>
                      <a:cubicBezTo>
                        <a:pt x="192" y="1"/>
                        <a:pt x="0" y="198"/>
                        <a:pt x="0" y="430"/>
                      </a:cubicBezTo>
                      <a:cubicBezTo>
                        <a:pt x="0" y="603"/>
                        <a:pt x="102" y="759"/>
                        <a:pt x="257" y="823"/>
                      </a:cubicBezTo>
                      <a:lnTo>
                        <a:pt x="257" y="973"/>
                      </a:lnTo>
                      <a:cubicBezTo>
                        <a:pt x="257" y="979"/>
                        <a:pt x="263" y="990"/>
                        <a:pt x="275" y="990"/>
                      </a:cubicBezTo>
                      <a:lnTo>
                        <a:pt x="590" y="990"/>
                      </a:lnTo>
                      <a:cubicBezTo>
                        <a:pt x="602" y="990"/>
                        <a:pt x="608" y="979"/>
                        <a:pt x="608" y="973"/>
                      </a:cubicBezTo>
                      <a:lnTo>
                        <a:pt x="608" y="817"/>
                      </a:lnTo>
                      <a:cubicBezTo>
                        <a:pt x="758" y="746"/>
                        <a:pt x="852" y="597"/>
                        <a:pt x="852" y="430"/>
                      </a:cubicBezTo>
                      <a:cubicBezTo>
                        <a:pt x="852" y="198"/>
                        <a:pt x="662" y="1"/>
                        <a:pt x="4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3"/>
                <p:cNvSpPr/>
                <p:nvPr/>
              </p:nvSpPr>
              <p:spPr>
                <a:xfrm>
                  <a:off x="5544611" y="2327864"/>
                  <a:ext cx="106850" cy="100352"/>
                </a:xfrm>
                <a:custGeom>
                  <a:avLst/>
                  <a:gdLst/>
                  <a:ahLst/>
                  <a:cxnLst/>
                  <a:rect l="l" t="t" r="r" b="b"/>
                  <a:pathLst>
                    <a:path w="592" h="556" extrusionOk="0">
                      <a:moveTo>
                        <a:pt x="358" y="0"/>
                      </a:moveTo>
                      <a:cubicBezTo>
                        <a:pt x="162" y="0"/>
                        <a:pt x="1" y="162"/>
                        <a:pt x="1" y="358"/>
                      </a:cubicBezTo>
                      <a:cubicBezTo>
                        <a:pt x="1" y="424"/>
                        <a:pt x="19" y="489"/>
                        <a:pt x="55" y="544"/>
                      </a:cubicBezTo>
                      <a:cubicBezTo>
                        <a:pt x="55" y="549"/>
                        <a:pt x="61" y="555"/>
                        <a:pt x="67" y="555"/>
                      </a:cubicBezTo>
                      <a:cubicBezTo>
                        <a:pt x="72" y="555"/>
                        <a:pt x="72" y="555"/>
                        <a:pt x="78" y="549"/>
                      </a:cubicBezTo>
                      <a:cubicBezTo>
                        <a:pt x="85" y="544"/>
                        <a:pt x="91" y="537"/>
                        <a:pt x="85" y="525"/>
                      </a:cubicBezTo>
                      <a:cubicBezTo>
                        <a:pt x="55" y="478"/>
                        <a:pt x="37" y="418"/>
                        <a:pt x="37" y="358"/>
                      </a:cubicBezTo>
                      <a:cubicBezTo>
                        <a:pt x="37" y="179"/>
                        <a:pt x="180" y="36"/>
                        <a:pt x="358" y="36"/>
                      </a:cubicBezTo>
                      <a:cubicBezTo>
                        <a:pt x="435" y="36"/>
                        <a:pt x="501" y="61"/>
                        <a:pt x="561" y="102"/>
                      </a:cubicBezTo>
                      <a:cubicBezTo>
                        <a:pt x="564" y="105"/>
                        <a:pt x="568" y="106"/>
                        <a:pt x="573" y="106"/>
                      </a:cubicBezTo>
                      <a:cubicBezTo>
                        <a:pt x="577" y="106"/>
                        <a:pt x="582" y="105"/>
                        <a:pt x="585" y="102"/>
                      </a:cubicBezTo>
                      <a:cubicBezTo>
                        <a:pt x="591" y="96"/>
                        <a:pt x="591" y="85"/>
                        <a:pt x="578" y="79"/>
                      </a:cubicBezTo>
                      <a:cubicBezTo>
                        <a:pt x="520" y="25"/>
                        <a:pt x="443" y="0"/>
                        <a:pt x="3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3"/>
                <p:cNvSpPr/>
                <p:nvPr/>
              </p:nvSpPr>
              <p:spPr>
                <a:xfrm>
                  <a:off x="5606158" y="2278590"/>
                  <a:ext cx="6498" cy="27976"/>
                </a:xfrm>
                <a:custGeom>
                  <a:avLst/>
                  <a:gdLst/>
                  <a:ahLst/>
                  <a:cxnLst/>
                  <a:rect l="l" t="t" r="r" b="b"/>
                  <a:pathLst>
                    <a:path w="36" h="155" extrusionOk="0">
                      <a:moveTo>
                        <a:pt x="17" y="0"/>
                      </a:moveTo>
                      <a:cubicBezTo>
                        <a:pt x="11" y="0"/>
                        <a:pt x="0" y="6"/>
                        <a:pt x="0" y="18"/>
                      </a:cubicBezTo>
                      <a:lnTo>
                        <a:pt x="0" y="138"/>
                      </a:lnTo>
                      <a:cubicBezTo>
                        <a:pt x="0" y="143"/>
                        <a:pt x="11" y="155"/>
                        <a:pt x="17" y="155"/>
                      </a:cubicBezTo>
                      <a:cubicBezTo>
                        <a:pt x="30" y="155"/>
                        <a:pt x="36" y="143"/>
                        <a:pt x="36" y="138"/>
                      </a:cubicBezTo>
                      <a:lnTo>
                        <a:pt x="36" y="18"/>
                      </a:lnTo>
                      <a:cubicBezTo>
                        <a:pt x="36" y="6"/>
                        <a:pt x="30" y="0"/>
                        <a:pt x="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3"/>
                <p:cNvSpPr/>
                <p:nvPr/>
              </p:nvSpPr>
              <p:spPr>
                <a:xfrm>
                  <a:off x="5606158" y="2245380"/>
                  <a:ext cx="6498" cy="27976"/>
                </a:xfrm>
                <a:custGeom>
                  <a:avLst/>
                  <a:gdLst/>
                  <a:ahLst/>
                  <a:cxnLst/>
                  <a:rect l="l" t="t" r="r" b="b"/>
                  <a:pathLst>
                    <a:path w="36" h="155" extrusionOk="0">
                      <a:moveTo>
                        <a:pt x="17" y="0"/>
                      </a:moveTo>
                      <a:cubicBezTo>
                        <a:pt x="11" y="0"/>
                        <a:pt x="0" y="11"/>
                        <a:pt x="0" y="17"/>
                      </a:cubicBezTo>
                      <a:lnTo>
                        <a:pt x="0" y="136"/>
                      </a:lnTo>
                      <a:cubicBezTo>
                        <a:pt x="0" y="149"/>
                        <a:pt x="11" y="154"/>
                        <a:pt x="17" y="154"/>
                      </a:cubicBezTo>
                      <a:cubicBezTo>
                        <a:pt x="30" y="154"/>
                        <a:pt x="36" y="149"/>
                        <a:pt x="36" y="136"/>
                      </a:cubicBezTo>
                      <a:lnTo>
                        <a:pt x="36" y="17"/>
                      </a:lnTo>
                      <a:cubicBezTo>
                        <a:pt x="36" y="11"/>
                        <a:pt x="30" y="0"/>
                        <a:pt x="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5567353" y="2284546"/>
                  <a:ext cx="15161" cy="27434"/>
                </a:xfrm>
                <a:custGeom>
                  <a:avLst/>
                  <a:gdLst/>
                  <a:ahLst/>
                  <a:cxnLst/>
                  <a:rect l="l" t="t" r="r" b="b"/>
                  <a:pathLst>
                    <a:path w="84" h="152" extrusionOk="0">
                      <a:moveTo>
                        <a:pt x="24" y="1"/>
                      </a:moveTo>
                      <a:cubicBezTo>
                        <a:pt x="21" y="1"/>
                        <a:pt x="19" y="2"/>
                        <a:pt x="18" y="3"/>
                      </a:cubicBezTo>
                      <a:cubicBezTo>
                        <a:pt x="6" y="9"/>
                        <a:pt x="1" y="15"/>
                        <a:pt x="6" y="26"/>
                      </a:cubicBezTo>
                      <a:lnTo>
                        <a:pt x="48" y="140"/>
                      </a:lnTo>
                      <a:cubicBezTo>
                        <a:pt x="48" y="146"/>
                        <a:pt x="54" y="152"/>
                        <a:pt x="66" y="152"/>
                      </a:cubicBezTo>
                      <a:lnTo>
                        <a:pt x="72" y="146"/>
                      </a:lnTo>
                      <a:cubicBezTo>
                        <a:pt x="78" y="146"/>
                        <a:pt x="84" y="133"/>
                        <a:pt x="84" y="128"/>
                      </a:cubicBezTo>
                      <a:lnTo>
                        <a:pt x="42" y="15"/>
                      </a:lnTo>
                      <a:cubicBezTo>
                        <a:pt x="38" y="6"/>
                        <a:pt x="30" y="1"/>
                        <a:pt x="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5556523" y="2254404"/>
                  <a:ext cx="15161" cy="26352"/>
                </a:xfrm>
                <a:custGeom>
                  <a:avLst/>
                  <a:gdLst/>
                  <a:ahLst/>
                  <a:cxnLst/>
                  <a:rect l="l" t="t" r="r" b="b"/>
                  <a:pathLst>
                    <a:path w="84" h="146" extrusionOk="0">
                      <a:moveTo>
                        <a:pt x="25" y="1"/>
                      </a:moveTo>
                      <a:cubicBezTo>
                        <a:pt x="23" y="1"/>
                        <a:pt x="21" y="1"/>
                        <a:pt x="19" y="3"/>
                      </a:cubicBezTo>
                      <a:cubicBezTo>
                        <a:pt x="6" y="3"/>
                        <a:pt x="1" y="14"/>
                        <a:pt x="6" y="27"/>
                      </a:cubicBezTo>
                      <a:lnTo>
                        <a:pt x="48" y="134"/>
                      </a:lnTo>
                      <a:cubicBezTo>
                        <a:pt x="48" y="146"/>
                        <a:pt x="55" y="146"/>
                        <a:pt x="61" y="146"/>
                      </a:cubicBezTo>
                      <a:lnTo>
                        <a:pt x="66" y="146"/>
                      </a:lnTo>
                      <a:cubicBezTo>
                        <a:pt x="78" y="146"/>
                        <a:pt x="84" y="134"/>
                        <a:pt x="78" y="122"/>
                      </a:cubicBezTo>
                      <a:lnTo>
                        <a:pt x="36" y="14"/>
                      </a:lnTo>
                      <a:cubicBezTo>
                        <a:pt x="36" y="6"/>
                        <a:pt x="30" y="1"/>
                        <a:pt x="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5534143" y="2304220"/>
                  <a:ext cx="21478" cy="22742"/>
                </a:xfrm>
                <a:custGeom>
                  <a:avLst/>
                  <a:gdLst/>
                  <a:ahLst/>
                  <a:cxnLst/>
                  <a:rect l="l" t="t" r="r" b="b"/>
                  <a:pathLst>
                    <a:path w="119" h="126" extrusionOk="0">
                      <a:moveTo>
                        <a:pt x="21" y="1"/>
                      </a:moveTo>
                      <a:cubicBezTo>
                        <a:pt x="18" y="1"/>
                        <a:pt x="14" y="2"/>
                        <a:pt x="12" y="7"/>
                      </a:cubicBezTo>
                      <a:cubicBezTo>
                        <a:pt x="0" y="13"/>
                        <a:pt x="0" y="19"/>
                        <a:pt x="6" y="31"/>
                      </a:cubicBezTo>
                      <a:lnTo>
                        <a:pt x="83" y="120"/>
                      </a:lnTo>
                      <a:cubicBezTo>
                        <a:pt x="89" y="126"/>
                        <a:pt x="95" y="126"/>
                        <a:pt x="95" y="126"/>
                      </a:cubicBezTo>
                      <a:cubicBezTo>
                        <a:pt x="100" y="126"/>
                        <a:pt x="107" y="126"/>
                        <a:pt x="107" y="120"/>
                      </a:cubicBezTo>
                      <a:cubicBezTo>
                        <a:pt x="119" y="114"/>
                        <a:pt x="119" y="103"/>
                        <a:pt x="113" y="96"/>
                      </a:cubicBezTo>
                      <a:lnTo>
                        <a:pt x="36" y="7"/>
                      </a:lnTo>
                      <a:cubicBezTo>
                        <a:pt x="32" y="4"/>
                        <a:pt x="26" y="1"/>
                        <a:pt x="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3"/>
                <p:cNvSpPr/>
                <p:nvPr/>
              </p:nvSpPr>
              <p:spPr>
                <a:xfrm>
                  <a:off x="5513386" y="2279131"/>
                  <a:ext cx="21839" cy="23103"/>
                </a:xfrm>
                <a:custGeom>
                  <a:avLst/>
                  <a:gdLst/>
                  <a:ahLst/>
                  <a:cxnLst/>
                  <a:rect l="l" t="t" r="r" b="b"/>
                  <a:pathLst>
                    <a:path w="121" h="128" extrusionOk="0">
                      <a:moveTo>
                        <a:pt x="18" y="1"/>
                      </a:moveTo>
                      <a:cubicBezTo>
                        <a:pt x="15" y="1"/>
                        <a:pt x="11" y="1"/>
                        <a:pt x="8" y="3"/>
                      </a:cubicBezTo>
                      <a:cubicBezTo>
                        <a:pt x="1" y="15"/>
                        <a:pt x="1" y="20"/>
                        <a:pt x="8" y="33"/>
                      </a:cubicBezTo>
                      <a:lnTo>
                        <a:pt x="85" y="122"/>
                      </a:lnTo>
                      <a:cubicBezTo>
                        <a:pt x="85" y="128"/>
                        <a:pt x="91" y="128"/>
                        <a:pt x="97" y="128"/>
                      </a:cubicBezTo>
                      <a:cubicBezTo>
                        <a:pt x="102" y="128"/>
                        <a:pt x="108" y="128"/>
                        <a:pt x="108" y="122"/>
                      </a:cubicBezTo>
                      <a:cubicBezTo>
                        <a:pt x="115" y="116"/>
                        <a:pt x="121" y="105"/>
                        <a:pt x="108" y="99"/>
                      </a:cubicBezTo>
                      <a:lnTo>
                        <a:pt x="37" y="9"/>
                      </a:lnTo>
                      <a:cubicBezTo>
                        <a:pt x="33" y="5"/>
                        <a:pt x="26" y="1"/>
                        <a:pt x="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
                <p:cNvSpPr/>
                <p:nvPr/>
              </p:nvSpPr>
              <p:spPr>
                <a:xfrm>
                  <a:off x="5509416" y="2333820"/>
                  <a:ext cx="25810" cy="16966"/>
                </a:xfrm>
                <a:custGeom>
                  <a:avLst/>
                  <a:gdLst/>
                  <a:ahLst/>
                  <a:cxnLst/>
                  <a:rect l="l" t="t" r="r" b="b"/>
                  <a:pathLst>
                    <a:path w="143" h="94" extrusionOk="0">
                      <a:moveTo>
                        <a:pt x="23" y="1"/>
                      </a:moveTo>
                      <a:cubicBezTo>
                        <a:pt x="17" y="1"/>
                        <a:pt x="10" y="5"/>
                        <a:pt x="6" y="10"/>
                      </a:cubicBezTo>
                      <a:cubicBezTo>
                        <a:pt x="0" y="16"/>
                        <a:pt x="6" y="28"/>
                        <a:pt x="11" y="33"/>
                      </a:cubicBezTo>
                      <a:lnTo>
                        <a:pt x="113" y="93"/>
                      </a:lnTo>
                      <a:lnTo>
                        <a:pt x="124" y="93"/>
                      </a:lnTo>
                      <a:cubicBezTo>
                        <a:pt x="130" y="93"/>
                        <a:pt x="137" y="93"/>
                        <a:pt x="137" y="88"/>
                      </a:cubicBezTo>
                      <a:cubicBezTo>
                        <a:pt x="143" y="75"/>
                        <a:pt x="143" y="69"/>
                        <a:pt x="130" y="63"/>
                      </a:cubicBezTo>
                      <a:lnTo>
                        <a:pt x="30" y="3"/>
                      </a:lnTo>
                      <a:cubicBezTo>
                        <a:pt x="28" y="2"/>
                        <a:pt x="26" y="1"/>
                        <a:pt x="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a:off x="5481259" y="2317576"/>
                  <a:ext cx="25991" cy="16966"/>
                </a:xfrm>
                <a:custGeom>
                  <a:avLst/>
                  <a:gdLst/>
                  <a:ahLst/>
                  <a:cxnLst/>
                  <a:rect l="l" t="t" r="r" b="b"/>
                  <a:pathLst>
                    <a:path w="144" h="94" extrusionOk="0">
                      <a:moveTo>
                        <a:pt x="19" y="1"/>
                      </a:moveTo>
                      <a:cubicBezTo>
                        <a:pt x="14" y="1"/>
                        <a:pt x="11" y="4"/>
                        <a:pt x="7" y="10"/>
                      </a:cubicBezTo>
                      <a:cubicBezTo>
                        <a:pt x="0" y="16"/>
                        <a:pt x="0" y="29"/>
                        <a:pt x="13" y="35"/>
                      </a:cubicBezTo>
                      <a:lnTo>
                        <a:pt x="115" y="93"/>
                      </a:lnTo>
                      <a:lnTo>
                        <a:pt x="126" y="93"/>
                      </a:lnTo>
                      <a:cubicBezTo>
                        <a:pt x="132" y="93"/>
                        <a:pt x="137" y="93"/>
                        <a:pt x="137" y="87"/>
                      </a:cubicBezTo>
                      <a:cubicBezTo>
                        <a:pt x="143" y="76"/>
                        <a:pt x="143" y="70"/>
                        <a:pt x="132" y="65"/>
                      </a:cubicBezTo>
                      <a:lnTo>
                        <a:pt x="30" y="5"/>
                      </a:lnTo>
                      <a:cubicBezTo>
                        <a:pt x="25" y="2"/>
                        <a:pt x="22" y="1"/>
                        <a:pt x="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3"/>
                <p:cNvSpPr/>
                <p:nvPr/>
              </p:nvSpPr>
              <p:spPr>
                <a:xfrm>
                  <a:off x="5684491" y="2333820"/>
                  <a:ext cx="25991" cy="16966"/>
                </a:xfrm>
                <a:custGeom>
                  <a:avLst/>
                  <a:gdLst/>
                  <a:ahLst/>
                  <a:cxnLst/>
                  <a:rect l="l" t="t" r="r" b="b"/>
                  <a:pathLst>
                    <a:path w="144" h="94" extrusionOk="0">
                      <a:moveTo>
                        <a:pt x="120" y="1"/>
                      </a:moveTo>
                      <a:cubicBezTo>
                        <a:pt x="117" y="1"/>
                        <a:pt x="115" y="2"/>
                        <a:pt x="114" y="3"/>
                      </a:cubicBezTo>
                      <a:lnTo>
                        <a:pt x="6" y="63"/>
                      </a:lnTo>
                      <a:cubicBezTo>
                        <a:pt x="1" y="69"/>
                        <a:pt x="1" y="75"/>
                        <a:pt x="1" y="88"/>
                      </a:cubicBezTo>
                      <a:cubicBezTo>
                        <a:pt x="6" y="93"/>
                        <a:pt x="12" y="93"/>
                        <a:pt x="18" y="93"/>
                      </a:cubicBezTo>
                      <a:lnTo>
                        <a:pt x="25" y="93"/>
                      </a:lnTo>
                      <a:lnTo>
                        <a:pt x="132" y="33"/>
                      </a:lnTo>
                      <a:cubicBezTo>
                        <a:pt x="138" y="28"/>
                        <a:pt x="144" y="16"/>
                        <a:pt x="138" y="10"/>
                      </a:cubicBezTo>
                      <a:cubicBezTo>
                        <a:pt x="134" y="5"/>
                        <a:pt x="126" y="1"/>
                        <a:pt x="1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a:off x="5712286" y="2317576"/>
                  <a:ext cx="25991" cy="16966"/>
                </a:xfrm>
                <a:custGeom>
                  <a:avLst/>
                  <a:gdLst/>
                  <a:ahLst/>
                  <a:cxnLst/>
                  <a:rect l="l" t="t" r="r" b="b"/>
                  <a:pathLst>
                    <a:path w="144" h="94" extrusionOk="0">
                      <a:moveTo>
                        <a:pt x="124" y="1"/>
                      </a:moveTo>
                      <a:cubicBezTo>
                        <a:pt x="121" y="1"/>
                        <a:pt x="117" y="2"/>
                        <a:pt x="114" y="5"/>
                      </a:cubicBezTo>
                      <a:lnTo>
                        <a:pt x="7" y="65"/>
                      </a:lnTo>
                      <a:cubicBezTo>
                        <a:pt x="1" y="70"/>
                        <a:pt x="1" y="76"/>
                        <a:pt x="1" y="87"/>
                      </a:cubicBezTo>
                      <a:cubicBezTo>
                        <a:pt x="7" y="93"/>
                        <a:pt x="14" y="93"/>
                        <a:pt x="20" y="93"/>
                      </a:cubicBezTo>
                      <a:lnTo>
                        <a:pt x="25" y="93"/>
                      </a:lnTo>
                      <a:lnTo>
                        <a:pt x="132" y="35"/>
                      </a:lnTo>
                      <a:cubicBezTo>
                        <a:pt x="138" y="29"/>
                        <a:pt x="144" y="16"/>
                        <a:pt x="138" y="10"/>
                      </a:cubicBezTo>
                      <a:cubicBezTo>
                        <a:pt x="135" y="4"/>
                        <a:pt x="130" y="1"/>
                        <a:pt x="1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p:nvPr/>
              </p:nvSpPr>
              <p:spPr>
                <a:xfrm>
                  <a:off x="5664096" y="2304220"/>
                  <a:ext cx="20576" cy="22742"/>
                </a:xfrm>
                <a:custGeom>
                  <a:avLst/>
                  <a:gdLst/>
                  <a:ahLst/>
                  <a:cxnLst/>
                  <a:rect l="l" t="t" r="r" b="b"/>
                  <a:pathLst>
                    <a:path w="114" h="126" extrusionOk="0">
                      <a:moveTo>
                        <a:pt x="98" y="1"/>
                      </a:moveTo>
                      <a:cubicBezTo>
                        <a:pt x="93" y="1"/>
                        <a:pt x="87" y="4"/>
                        <a:pt x="84" y="7"/>
                      </a:cubicBezTo>
                      <a:lnTo>
                        <a:pt x="6" y="96"/>
                      </a:lnTo>
                      <a:cubicBezTo>
                        <a:pt x="1" y="103"/>
                        <a:pt x="1" y="114"/>
                        <a:pt x="6" y="120"/>
                      </a:cubicBezTo>
                      <a:cubicBezTo>
                        <a:pt x="12" y="126"/>
                        <a:pt x="18" y="126"/>
                        <a:pt x="18" y="126"/>
                      </a:cubicBezTo>
                      <a:cubicBezTo>
                        <a:pt x="24" y="126"/>
                        <a:pt x="31" y="126"/>
                        <a:pt x="36" y="120"/>
                      </a:cubicBezTo>
                      <a:lnTo>
                        <a:pt x="108" y="31"/>
                      </a:lnTo>
                      <a:cubicBezTo>
                        <a:pt x="114" y="19"/>
                        <a:pt x="114" y="13"/>
                        <a:pt x="108" y="7"/>
                      </a:cubicBezTo>
                      <a:cubicBezTo>
                        <a:pt x="105" y="2"/>
                        <a:pt x="102" y="1"/>
                        <a:pt x="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3"/>
                <p:cNvSpPr/>
                <p:nvPr/>
              </p:nvSpPr>
              <p:spPr>
                <a:xfrm>
                  <a:off x="5684491" y="2279131"/>
                  <a:ext cx="21659" cy="23103"/>
                </a:xfrm>
                <a:custGeom>
                  <a:avLst/>
                  <a:gdLst/>
                  <a:ahLst/>
                  <a:cxnLst/>
                  <a:rect l="l" t="t" r="r" b="b"/>
                  <a:pathLst>
                    <a:path w="120" h="128" extrusionOk="0">
                      <a:moveTo>
                        <a:pt x="101" y="1"/>
                      </a:moveTo>
                      <a:cubicBezTo>
                        <a:pt x="95" y="1"/>
                        <a:pt x="88" y="5"/>
                        <a:pt x="84" y="9"/>
                      </a:cubicBezTo>
                      <a:lnTo>
                        <a:pt x="6" y="99"/>
                      </a:lnTo>
                      <a:cubicBezTo>
                        <a:pt x="1" y="105"/>
                        <a:pt x="1" y="116"/>
                        <a:pt x="12" y="122"/>
                      </a:cubicBezTo>
                      <a:cubicBezTo>
                        <a:pt x="12" y="128"/>
                        <a:pt x="18" y="128"/>
                        <a:pt x="25" y="128"/>
                      </a:cubicBezTo>
                      <a:cubicBezTo>
                        <a:pt x="25" y="128"/>
                        <a:pt x="31" y="128"/>
                        <a:pt x="36" y="122"/>
                      </a:cubicBezTo>
                      <a:lnTo>
                        <a:pt x="114" y="33"/>
                      </a:lnTo>
                      <a:cubicBezTo>
                        <a:pt x="119" y="20"/>
                        <a:pt x="119" y="15"/>
                        <a:pt x="108" y="3"/>
                      </a:cubicBezTo>
                      <a:cubicBezTo>
                        <a:pt x="106" y="1"/>
                        <a:pt x="104" y="1"/>
                        <a:pt x="1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3"/>
                <p:cNvSpPr/>
                <p:nvPr/>
              </p:nvSpPr>
              <p:spPr>
                <a:xfrm>
                  <a:off x="5637383" y="2284546"/>
                  <a:ext cx="14078" cy="27434"/>
                </a:xfrm>
                <a:custGeom>
                  <a:avLst/>
                  <a:gdLst/>
                  <a:ahLst/>
                  <a:cxnLst/>
                  <a:rect l="l" t="t" r="r" b="b"/>
                  <a:pathLst>
                    <a:path w="78" h="152" extrusionOk="0">
                      <a:moveTo>
                        <a:pt x="56" y="1"/>
                      </a:moveTo>
                      <a:cubicBezTo>
                        <a:pt x="50" y="1"/>
                        <a:pt x="46" y="6"/>
                        <a:pt x="41" y="15"/>
                      </a:cubicBezTo>
                      <a:lnTo>
                        <a:pt x="0" y="128"/>
                      </a:lnTo>
                      <a:cubicBezTo>
                        <a:pt x="0" y="133"/>
                        <a:pt x="0" y="146"/>
                        <a:pt x="11" y="146"/>
                      </a:cubicBezTo>
                      <a:cubicBezTo>
                        <a:pt x="11" y="152"/>
                        <a:pt x="17" y="152"/>
                        <a:pt x="17" y="152"/>
                      </a:cubicBezTo>
                      <a:cubicBezTo>
                        <a:pt x="23" y="152"/>
                        <a:pt x="29" y="146"/>
                        <a:pt x="36" y="140"/>
                      </a:cubicBezTo>
                      <a:lnTo>
                        <a:pt x="77" y="26"/>
                      </a:lnTo>
                      <a:cubicBezTo>
                        <a:pt x="77" y="15"/>
                        <a:pt x="71" y="9"/>
                        <a:pt x="64" y="3"/>
                      </a:cubicBezTo>
                      <a:cubicBezTo>
                        <a:pt x="61" y="2"/>
                        <a:pt x="59" y="1"/>
                        <a:pt x="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3"/>
                <p:cNvSpPr/>
                <p:nvPr/>
              </p:nvSpPr>
              <p:spPr>
                <a:xfrm>
                  <a:off x="5647851" y="2254404"/>
                  <a:ext cx="15342" cy="26352"/>
                </a:xfrm>
                <a:custGeom>
                  <a:avLst/>
                  <a:gdLst/>
                  <a:ahLst/>
                  <a:cxnLst/>
                  <a:rect l="l" t="t" r="r" b="b"/>
                  <a:pathLst>
                    <a:path w="85" h="146" extrusionOk="0">
                      <a:moveTo>
                        <a:pt x="61" y="1"/>
                      </a:moveTo>
                      <a:cubicBezTo>
                        <a:pt x="55" y="1"/>
                        <a:pt x="47" y="6"/>
                        <a:pt x="42" y="14"/>
                      </a:cubicBezTo>
                      <a:lnTo>
                        <a:pt x="6" y="122"/>
                      </a:lnTo>
                      <a:cubicBezTo>
                        <a:pt x="1" y="134"/>
                        <a:pt x="6" y="146"/>
                        <a:pt x="13" y="146"/>
                      </a:cubicBezTo>
                      <a:lnTo>
                        <a:pt x="19" y="146"/>
                      </a:lnTo>
                      <a:cubicBezTo>
                        <a:pt x="31" y="146"/>
                        <a:pt x="36" y="146"/>
                        <a:pt x="36" y="134"/>
                      </a:cubicBezTo>
                      <a:lnTo>
                        <a:pt x="78" y="27"/>
                      </a:lnTo>
                      <a:cubicBezTo>
                        <a:pt x="85" y="14"/>
                        <a:pt x="78" y="3"/>
                        <a:pt x="66" y="3"/>
                      </a:cubicBezTo>
                      <a:cubicBezTo>
                        <a:pt x="65" y="1"/>
                        <a:pt x="63" y="1"/>
                        <a:pt x="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3"/>
                <p:cNvSpPr/>
                <p:nvPr/>
              </p:nvSpPr>
              <p:spPr>
                <a:xfrm>
                  <a:off x="5590817" y="2511783"/>
                  <a:ext cx="40249" cy="6678"/>
                </a:xfrm>
                <a:custGeom>
                  <a:avLst/>
                  <a:gdLst/>
                  <a:ahLst/>
                  <a:cxnLst/>
                  <a:rect l="l" t="t" r="r" b="b"/>
                  <a:pathLst>
                    <a:path w="223" h="37" extrusionOk="0">
                      <a:moveTo>
                        <a:pt x="19" y="1"/>
                      </a:moveTo>
                      <a:cubicBezTo>
                        <a:pt x="8" y="1"/>
                        <a:pt x="1" y="6"/>
                        <a:pt x="1" y="18"/>
                      </a:cubicBezTo>
                      <a:cubicBezTo>
                        <a:pt x="1" y="25"/>
                        <a:pt x="8" y="36"/>
                        <a:pt x="19" y="36"/>
                      </a:cubicBezTo>
                      <a:lnTo>
                        <a:pt x="204" y="36"/>
                      </a:lnTo>
                      <a:cubicBezTo>
                        <a:pt x="215" y="36"/>
                        <a:pt x="222" y="25"/>
                        <a:pt x="222" y="18"/>
                      </a:cubicBezTo>
                      <a:cubicBezTo>
                        <a:pt x="222" y="6"/>
                        <a:pt x="215" y="1"/>
                        <a:pt x="2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3"/>
                <p:cNvSpPr/>
                <p:nvPr/>
              </p:nvSpPr>
              <p:spPr>
                <a:xfrm>
                  <a:off x="5590817" y="2523695"/>
                  <a:ext cx="40249" cy="6678"/>
                </a:xfrm>
                <a:custGeom>
                  <a:avLst/>
                  <a:gdLst/>
                  <a:ahLst/>
                  <a:cxnLst/>
                  <a:rect l="l" t="t" r="r" b="b"/>
                  <a:pathLst>
                    <a:path w="223" h="37" extrusionOk="0">
                      <a:moveTo>
                        <a:pt x="19" y="0"/>
                      </a:moveTo>
                      <a:cubicBezTo>
                        <a:pt x="8" y="0"/>
                        <a:pt x="1" y="6"/>
                        <a:pt x="1" y="18"/>
                      </a:cubicBezTo>
                      <a:cubicBezTo>
                        <a:pt x="1" y="30"/>
                        <a:pt x="8" y="36"/>
                        <a:pt x="19" y="36"/>
                      </a:cubicBezTo>
                      <a:lnTo>
                        <a:pt x="204" y="36"/>
                      </a:lnTo>
                      <a:cubicBezTo>
                        <a:pt x="215" y="36"/>
                        <a:pt x="222" y="30"/>
                        <a:pt x="222" y="18"/>
                      </a:cubicBezTo>
                      <a:cubicBezTo>
                        <a:pt x="222" y="6"/>
                        <a:pt x="215" y="0"/>
                        <a:pt x="2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 name="Google Shape;120;p3"/>
              <p:cNvGrpSpPr/>
              <p:nvPr/>
            </p:nvGrpSpPr>
            <p:grpSpPr>
              <a:xfrm>
                <a:off x="8556030" y="2900641"/>
                <a:ext cx="445287" cy="394194"/>
                <a:chOff x="5697486" y="2953442"/>
                <a:chExt cx="240774" cy="213159"/>
              </a:xfrm>
            </p:grpSpPr>
            <p:sp>
              <p:nvSpPr>
                <p:cNvPr id="121" name="Google Shape;121;p3"/>
                <p:cNvSpPr/>
                <p:nvPr/>
              </p:nvSpPr>
              <p:spPr>
                <a:xfrm>
                  <a:off x="5718784" y="2991164"/>
                  <a:ext cx="25991" cy="25991"/>
                </a:xfrm>
                <a:custGeom>
                  <a:avLst/>
                  <a:gdLst/>
                  <a:ahLst/>
                  <a:cxnLst/>
                  <a:rect l="l" t="t" r="r" b="b"/>
                  <a:pathLst>
                    <a:path w="144" h="144" extrusionOk="0">
                      <a:moveTo>
                        <a:pt x="72" y="36"/>
                      </a:moveTo>
                      <a:cubicBezTo>
                        <a:pt x="96" y="36"/>
                        <a:pt x="108" y="49"/>
                        <a:pt x="108" y="72"/>
                      </a:cubicBezTo>
                      <a:cubicBezTo>
                        <a:pt x="108" y="91"/>
                        <a:pt x="96" y="108"/>
                        <a:pt x="72" y="108"/>
                      </a:cubicBezTo>
                      <a:cubicBezTo>
                        <a:pt x="55" y="108"/>
                        <a:pt x="36" y="91"/>
                        <a:pt x="36" y="72"/>
                      </a:cubicBezTo>
                      <a:cubicBezTo>
                        <a:pt x="36" y="49"/>
                        <a:pt x="55" y="36"/>
                        <a:pt x="72" y="36"/>
                      </a:cubicBezTo>
                      <a:close/>
                      <a:moveTo>
                        <a:pt x="72" y="1"/>
                      </a:moveTo>
                      <a:cubicBezTo>
                        <a:pt x="36" y="1"/>
                        <a:pt x="1" y="31"/>
                        <a:pt x="1" y="72"/>
                      </a:cubicBezTo>
                      <a:cubicBezTo>
                        <a:pt x="1" y="108"/>
                        <a:pt x="36" y="144"/>
                        <a:pt x="72" y="144"/>
                      </a:cubicBezTo>
                      <a:cubicBezTo>
                        <a:pt x="114" y="144"/>
                        <a:pt x="144" y="108"/>
                        <a:pt x="144" y="72"/>
                      </a:cubicBezTo>
                      <a:cubicBezTo>
                        <a:pt x="144" y="31"/>
                        <a:pt x="114"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3"/>
                <p:cNvSpPr/>
                <p:nvPr/>
              </p:nvSpPr>
              <p:spPr>
                <a:xfrm>
                  <a:off x="5755423" y="2991164"/>
                  <a:ext cx="25991" cy="25991"/>
                </a:xfrm>
                <a:custGeom>
                  <a:avLst/>
                  <a:gdLst/>
                  <a:ahLst/>
                  <a:cxnLst/>
                  <a:rect l="l" t="t" r="r" b="b"/>
                  <a:pathLst>
                    <a:path w="144" h="144" extrusionOk="0">
                      <a:moveTo>
                        <a:pt x="72" y="36"/>
                      </a:moveTo>
                      <a:cubicBezTo>
                        <a:pt x="89" y="36"/>
                        <a:pt x="108" y="49"/>
                        <a:pt x="108" y="72"/>
                      </a:cubicBezTo>
                      <a:cubicBezTo>
                        <a:pt x="108" y="91"/>
                        <a:pt x="89" y="108"/>
                        <a:pt x="72" y="108"/>
                      </a:cubicBezTo>
                      <a:cubicBezTo>
                        <a:pt x="48" y="108"/>
                        <a:pt x="36" y="91"/>
                        <a:pt x="36" y="72"/>
                      </a:cubicBezTo>
                      <a:cubicBezTo>
                        <a:pt x="36" y="49"/>
                        <a:pt x="48" y="36"/>
                        <a:pt x="72" y="36"/>
                      </a:cubicBezTo>
                      <a:close/>
                      <a:moveTo>
                        <a:pt x="72" y="1"/>
                      </a:moveTo>
                      <a:cubicBezTo>
                        <a:pt x="31" y="1"/>
                        <a:pt x="1" y="31"/>
                        <a:pt x="1" y="72"/>
                      </a:cubicBezTo>
                      <a:cubicBezTo>
                        <a:pt x="1" y="108"/>
                        <a:pt x="31" y="144"/>
                        <a:pt x="72" y="144"/>
                      </a:cubicBezTo>
                      <a:cubicBezTo>
                        <a:pt x="108" y="144"/>
                        <a:pt x="144" y="108"/>
                        <a:pt x="144" y="72"/>
                      </a:cubicBezTo>
                      <a:cubicBezTo>
                        <a:pt x="144" y="31"/>
                        <a:pt x="108"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3"/>
                <p:cNvSpPr/>
                <p:nvPr/>
              </p:nvSpPr>
              <p:spPr>
                <a:xfrm>
                  <a:off x="5790799" y="2991164"/>
                  <a:ext cx="25991" cy="25991"/>
                </a:xfrm>
                <a:custGeom>
                  <a:avLst/>
                  <a:gdLst/>
                  <a:ahLst/>
                  <a:cxnLst/>
                  <a:rect l="l" t="t" r="r" b="b"/>
                  <a:pathLst>
                    <a:path w="144" h="144" extrusionOk="0">
                      <a:moveTo>
                        <a:pt x="72" y="36"/>
                      </a:moveTo>
                      <a:cubicBezTo>
                        <a:pt x="96" y="36"/>
                        <a:pt x="108" y="49"/>
                        <a:pt x="108" y="72"/>
                      </a:cubicBezTo>
                      <a:cubicBezTo>
                        <a:pt x="108" y="91"/>
                        <a:pt x="96" y="108"/>
                        <a:pt x="72" y="108"/>
                      </a:cubicBezTo>
                      <a:cubicBezTo>
                        <a:pt x="55" y="108"/>
                        <a:pt x="36" y="91"/>
                        <a:pt x="36" y="72"/>
                      </a:cubicBezTo>
                      <a:cubicBezTo>
                        <a:pt x="36" y="49"/>
                        <a:pt x="55" y="36"/>
                        <a:pt x="72" y="36"/>
                      </a:cubicBezTo>
                      <a:close/>
                      <a:moveTo>
                        <a:pt x="72" y="1"/>
                      </a:moveTo>
                      <a:cubicBezTo>
                        <a:pt x="36" y="1"/>
                        <a:pt x="1" y="31"/>
                        <a:pt x="1" y="72"/>
                      </a:cubicBezTo>
                      <a:cubicBezTo>
                        <a:pt x="1" y="108"/>
                        <a:pt x="36" y="144"/>
                        <a:pt x="72" y="144"/>
                      </a:cubicBezTo>
                      <a:cubicBezTo>
                        <a:pt x="115" y="144"/>
                        <a:pt x="143" y="108"/>
                        <a:pt x="143" y="72"/>
                      </a:cubicBezTo>
                      <a:cubicBezTo>
                        <a:pt x="143" y="31"/>
                        <a:pt x="115"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3"/>
                <p:cNvSpPr/>
                <p:nvPr/>
              </p:nvSpPr>
              <p:spPr>
                <a:xfrm>
                  <a:off x="5718784" y="3037370"/>
                  <a:ext cx="198178" cy="6678"/>
                </a:xfrm>
                <a:custGeom>
                  <a:avLst/>
                  <a:gdLst/>
                  <a:ahLst/>
                  <a:cxnLst/>
                  <a:rect l="l" t="t" r="r" b="b"/>
                  <a:pathLst>
                    <a:path w="1098" h="37" extrusionOk="0">
                      <a:moveTo>
                        <a:pt x="19" y="0"/>
                      </a:moveTo>
                      <a:cubicBezTo>
                        <a:pt x="6" y="0"/>
                        <a:pt x="1" y="8"/>
                        <a:pt x="1" y="19"/>
                      </a:cubicBezTo>
                      <a:cubicBezTo>
                        <a:pt x="1" y="30"/>
                        <a:pt x="6" y="36"/>
                        <a:pt x="19" y="36"/>
                      </a:cubicBezTo>
                      <a:lnTo>
                        <a:pt x="1079" y="36"/>
                      </a:lnTo>
                      <a:cubicBezTo>
                        <a:pt x="1091" y="36"/>
                        <a:pt x="1097" y="30"/>
                        <a:pt x="1097" y="19"/>
                      </a:cubicBezTo>
                      <a:cubicBezTo>
                        <a:pt x="1097" y="8"/>
                        <a:pt x="1091" y="0"/>
                        <a:pt x="10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3"/>
                <p:cNvSpPr/>
                <p:nvPr/>
              </p:nvSpPr>
              <p:spPr>
                <a:xfrm>
                  <a:off x="5718784" y="3054697"/>
                  <a:ext cx="198178" cy="6498"/>
                </a:xfrm>
                <a:custGeom>
                  <a:avLst/>
                  <a:gdLst/>
                  <a:ahLst/>
                  <a:cxnLst/>
                  <a:rect l="l" t="t" r="r" b="b"/>
                  <a:pathLst>
                    <a:path w="1098" h="36" extrusionOk="0">
                      <a:moveTo>
                        <a:pt x="19" y="0"/>
                      </a:moveTo>
                      <a:cubicBezTo>
                        <a:pt x="6" y="0"/>
                        <a:pt x="1" y="6"/>
                        <a:pt x="1" y="19"/>
                      </a:cubicBezTo>
                      <a:cubicBezTo>
                        <a:pt x="1" y="30"/>
                        <a:pt x="6" y="36"/>
                        <a:pt x="19" y="36"/>
                      </a:cubicBezTo>
                      <a:lnTo>
                        <a:pt x="1079" y="36"/>
                      </a:lnTo>
                      <a:cubicBezTo>
                        <a:pt x="1091" y="36"/>
                        <a:pt x="1097" y="30"/>
                        <a:pt x="1097" y="19"/>
                      </a:cubicBezTo>
                      <a:cubicBezTo>
                        <a:pt x="1097" y="6"/>
                        <a:pt x="1091" y="0"/>
                        <a:pt x="10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3"/>
                <p:cNvSpPr/>
                <p:nvPr/>
              </p:nvSpPr>
              <p:spPr>
                <a:xfrm>
                  <a:off x="5718784" y="3071844"/>
                  <a:ext cx="15522" cy="6678"/>
                </a:xfrm>
                <a:custGeom>
                  <a:avLst/>
                  <a:gdLst/>
                  <a:ahLst/>
                  <a:cxnLst/>
                  <a:rect l="l" t="t" r="r" b="b"/>
                  <a:pathLst>
                    <a:path w="86" h="37" extrusionOk="0">
                      <a:moveTo>
                        <a:pt x="19" y="1"/>
                      </a:moveTo>
                      <a:cubicBezTo>
                        <a:pt x="6" y="1"/>
                        <a:pt x="1" y="7"/>
                        <a:pt x="1" y="18"/>
                      </a:cubicBezTo>
                      <a:cubicBezTo>
                        <a:pt x="1" y="31"/>
                        <a:pt x="6" y="37"/>
                        <a:pt x="19" y="37"/>
                      </a:cubicBezTo>
                      <a:lnTo>
                        <a:pt x="66" y="37"/>
                      </a:lnTo>
                      <a:cubicBezTo>
                        <a:pt x="78" y="37"/>
                        <a:pt x="85" y="31"/>
                        <a:pt x="85" y="18"/>
                      </a:cubicBezTo>
                      <a:cubicBezTo>
                        <a:pt x="85" y="7"/>
                        <a:pt x="78" y="1"/>
                        <a:pt x="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3"/>
                <p:cNvSpPr/>
                <p:nvPr/>
              </p:nvSpPr>
              <p:spPr>
                <a:xfrm>
                  <a:off x="5742609" y="3071844"/>
                  <a:ext cx="60284" cy="6678"/>
                </a:xfrm>
                <a:custGeom>
                  <a:avLst/>
                  <a:gdLst/>
                  <a:ahLst/>
                  <a:cxnLst/>
                  <a:rect l="l" t="t" r="r" b="b"/>
                  <a:pathLst>
                    <a:path w="334" h="37" extrusionOk="0">
                      <a:moveTo>
                        <a:pt x="17" y="1"/>
                      </a:moveTo>
                      <a:cubicBezTo>
                        <a:pt x="6" y="1"/>
                        <a:pt x="0" y="7"/>
                        <a:pt x="0" y="18"/>
                      </a:cubicBezTo>
                      <a:cubicBezTo>
                        <a:pt x="0" y="31"/>
                        <a:pt x="6" y="37"/>
                        <a:pt x="17" y="37"/>
                      </a:cubicBezTo>
                      <a:lnTo>
                        <a:pt x="125" y="37"/>
                      </a:lnTo>
                      <a:cubicBezTo>
                        <a:pt x="137" y="37"/>
                        <a:pt x="143" y="31"/>
                        <a:pt x="143" y="18"/>
                      </a:cubicBezTo>
                      <a:cubicBezTo>
                        <a:pt x="143" y="7"/>
                        <a:pt x="137" y="1"/>
                        <a:pt x="125" y="1"/>
                      </a:cubicBezTo>
                      <a:close/>
                      <a:moveTo>
                        <a:pt x="209" y="1"/>
                      </a:moveTo>
                      <a:cubicBezTo>
                        <a:pt x="196" y="1"/>
                        <a:pt x="190" y="7"/>
                        <a:pt x="190" y="18"/>
                      </a:cubicBezTo>
                      <a:cubicBezTo>
                        <a:pt x="190" y="31"/>
                        <a:pt x="196" y="37"/>
                        <a:pt x="209" y="37"/>
                      </a:cubicBezTo>
                      <a:lnTo>
                        <a:pt x="316" y="37"/>
                      </a:lnTo>
                      <a:cubicBezTo>
                        <a:pt x="322" y="37"/>
                        <a:pt x="333" y="31"/>
                        <a:pt x="333" y="18"/>
                      </a:cubicBezTo>
                      <a:cubicBezTo>
                        <a:pt x="333" y="7"/>
                        <a:pt x="322"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3"/>
                <p:cNvSpPr/>
                <p:nvPr/>
              </p:nvSpPr>
              <p:spPr>
                <a:xfrm>
                  <a:off x="5810112" y="3071844"/>
                  <a:ext cx="15522" cy="6678"/>
                </a:xfrm>
                <a:custGeom>
                  <a:avLst/>
                  <a:gdLst/>
                  <a:ahLst/>
                  <a:cxnLst/>
                  <a:rect l="l" t="t" r="r" b="b"/>
                  <a:pathLst>
                    <a:path w="86" h="37" extrusionOk="0">
                      <a:moveTo>
                        <a:pt x="19" y="1"/>
                      </a:moveTo>
                      <a:cubicBezTo>
                        <a:pt x="14" y="1"/>
                        <a:pt x="1" y="7"/>
                        <a:pt x="1" y="18"/>
                      </a:cubicBezTo>
                      <a:cubicBezTo>
                        <a:pt x="1" y="31"/>
                        <a:pt x="14" y="37"/>
                        <a:pt x="19" y="37"/>
                      </a:cubicBezTo>
                      <a:lnTo>
                        <a:pt x="66" y="37"/>
                      </a:lnTo>
                      <a:cubicBezTo>
                        <a:pt x="79" y="37"/>
                        <a:pt x="85" y="31"/>
                        <a:pt x="85" y="18"/>
                      </a:cubicBezTo>
                      <a:cubicBezTo>
                        <a:pt x="85" y="7"/>
                        <a:pt x="79" y="1"/>
                        <a:pt x="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3"/>
                <p:cNvSpPr/>
                <p:nvPr/>
              </p:nvSpPr>
              <p:spPr>
                <a:xfrm>
                  <a:off x="5697486" y="2953442"/>
                  <a:ext cx="240774" cy="213159"/>
                </a:xfrm>
                <a:custGeom>
                  <a:avLst/>
                  <a:gdLst/>
                  <a:ahLst/>
                  <a:cxnLst/>
                  <a:rect l="l" t="t" r="r" b="b"/>
                  <a:pathLst>
                    <a:path w="1334" h="1181" extrusionOk="0">
                      <a:moveTo>
                        <a:pt x="1298" y="37"/>
                      </a:moveTo>
                      <a:lnTo>
                        <a:pt x="1298" y="943"/>
                      </a:lnTo>
                      <a:lnTo>
                        <a:pt x="459" y="943"/>
                      </a:lnTo>
                      <a:cubicBezTo>
                        <a:pt x="453" y="943"/>
                        <a:pt x="446" y="943"/>
                        <a:pt x="440" y="949"/>
                      </a:cubicBezTo>
                      <a:lnTo>
                        <a:pt x="339" y="1127"/>
                      </a:lnTo>
                      <a:lnTo>
                        <a:pt x="232" y="949"/>
                      </a:lnTo>
                      <a:cubicBezTo>
                        <a:pt x="226" y="943"/>
                        <a:pt x="226" y="943"/>
                        <a:pt x="214" y="943"/>
                      </a:cubicBezTo>
                      <a:lnTo>
                        <a:pt x="36" y="943"/>
                      </a:lnTo>
                      <a:lnTo>
                        <a:pt x="36" y="37"/>
                      </a:lnTo>
                      <a:close/>
                      <a:moveTo>
                        <a:pt x="17" y="1"/>
                      </a:moveTo>
                      <a:cubicBezTo>
                        <a:pt x="12" y="1"/>
                        <a:pt x="0" y="8"/>
                        <a:pt x="0" y="19"/>
                      </a:cubicBezTo>
                      <a:lnTo>
                        <a:pt x="0" y="960"/>
                      </a:lnTo>
                      <a:cubicBezTo>
                        <a:pt x="0" y="966"/>
                        <a:pt x="12" y="979"/>
                        <a:pt x="17" y="979"/>
                      </a:cubicBezTo>
                      <a:lnTo>
                        <a:pt x="209" y="979"/>
                      </a:lnTo>
                      <a:lnTo>
                        <a:pt x="322" y="1174"/>
                      </a:lnTo>
                      <a:cubicBezTo>
                        <a:pt x="327" y="1180"/>
                        <a:pt x="333" y="1180"/>
                        <a:pt x="339" y="1180"/>
                      </a:cubicBezTo>
                      <a:cubicBezTo>
                        <a:pt x="346" y="1180"/>
                        <a:pt x="352" y="1180"/>
                        <a:pt x="352" y="1174"/>
                      </a:cubicBezTo>
                      <a:lnTo>
                        <a:pt x="470" y="979"/>
                      </a:lnTo>
                      <a:lnTo>
                        <a:pt x="1317" y="979"/>
                      </a:lnTo>
                      <a:cubicBezTo>
                        <a:pt x="1328" y="979"/>
                        <a:pt x="1334" y="966"/>
                        <a:pt x="1334" y="960"/>
                      </a:cubicBezTo>
                      <a:lnTo>
                        <a:pt x="1334" y="19"/>
                      </a:lnTo>
                      <a:cubicBezTo>
                        <a:pt x="1334" y="8"/>
                        <a:pt x="1328" y="1"/>
                        <a:pt x="13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 name="Google Shape;130;p3"/>
              <p:cNvGrpSpPr/>
              <p:nvPr/>
            </p:nvGrpSpPr>
            <p:grpSpPr>
              <a:xfrm>
                <a:off x="8610301" y="1106170"/>
                <a:ext cx="445299" cy="462080"/>
                <a:chOff x="1896951" y="3094920"/>
                <a:chExt cx="445299" cy="462080"/>
              </a:xfrm>
            </p:grpSpPr>
            <p:sp>
              <p:nvSpPr>
                <p:cNvPr id="131" name="Google Shape;131;p3"/>
                <p:cNvSpPr/>
                <p:nvPr/>
              </p:nvSpPr>
              <p:spPr>
                <a:xfrm>
                  <a:off x="2110420" y="3382126"/>
                  <a:ext cx="41076" cy="71257"/>
                </a:xfrm>
                <a:custGeom>
                  <a:avLst/>
                  <a:gdLst/>
                  <a:ahLst/>
                  <a:cxnLst/>
                  <a:rect l="l" t="t" r="r" b="b"/>
                  <a:pathLst>
                    <a:path w="132" h="229" extrusionOk="0">
                      <a:moveTo>
                        <a:pt x="114" y="1"/>
                      </a:moveTo>
                      <a:cubicBezTo>
                        <a:pt x="101" y="1"/>
                        <a:pt x="95" y="7"/>
                        <a:pt x="95" y="19"/>
                      </a:cubicBezTo>
                      <a:lnTo>
                        <a:pt x="95" y="192"/>
                      </a:lnTo>
                      <a:lnTo>
                        <a:pt x="18" y="192"/>
                      </a:lnTo>
                      <a:cubicBezTo>
                        <a:pt x="12" y="192"/>
                        <a:pt x="1" y="204"/>
                        <a:pt x="1" y="210"/>
                      </a:cubicBezTo>
                      <a:cubicBezTo>
                        <a:pt x="1" y="221"/>
                        <a:pt x="12" y="228"/>
                        <a:pt x="18" y="228"/>
                      </a:cubicBezTo>
                      <a:lnTo>
                        <a:pt x="114" y="228"/>
                      </a:lnTo>
                      <a:cubicBezTo>
                        <a:pt x="125" y="228"/>
                        <a:pt x="131" y="221"/>
                        <a:pt x="131" y="210"/>
                      </a:cubicBezTo>
                      <a:lnTo>
                        <a:pt x="131" y="19"/>
                      </a:lnTo>
                      <a:cubicBezTo>
                        <a:pt x="131" y="7"/>
                        <a:pt x="125" y="1"/>
                        <a:pt x="1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
                <p:cNvSpPr/>
                <p:nvPr/>
              </p:nvSpPr>
              <p:spPr>
                <a:xfrm>
                  <a:off x="2037915" y="3334206"/>
                  <a:ext cx="61925" cy="11513"/>
                </a:xfrm>
                <a:custGeom>
                  <a:avLst/>
                  <a:gdLst/>
                  <a:ahLst/>
                  <a:cxnLst/>
                  <a:rect l="l" t="t" r="r" b="b"/>
                  <a:pathLst>
                    <a:path w="199" h="37" extrusionOk="0">
                      <a:moveTo>
                        <a:pt x="20" y="0"/>
                      </a:moveTo>
                      <a:cubicBezTo>
                        <a:pt x="12" y="0"/>
                        <a:pt x="1" y="6"/>
                        <a:pt x="1" y="18"/>
                      </a:cubicBezTo>
                      <a:cubicBezTo>
                        <a:pt x="1" y="30"/>
                        <a:pt x="12" y="36"/>
                        <a:pt x="20" y="36"/>
                      </a:cubicBezTo>
                      <a:lnTo>
                        <a:pt x="180" y="36"/>
                      </a:lnTo>
                      <a:cubicBezTo>
                        <a:pt x="185" y="36"/>
                        <a:pt x="198" y="30"/>
                        <a:pt x="198" y="18"/>
                      </a:cubicBezTo>
                      <a:cubicBezTo>
                        <a:pt x="198" y="6"/>
                        <a:pt x="185" y="0"/>
                        <a:pt x="1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3"/>
                <p:cNvSpPr/>
                <p:nvPr/>
              </p:nvSpPr>
              <p:spPr>
                <a:xfrm>
                  <a:off x="2188527" y="3334206"/>
                  <a:ext cx="59435" cy="11513"/>
                </a:xfrm>
                <a:custGeom>
                  <a:avLst/>
                  <a:gdLst/>
                  <a:ahLst/>
                  <a:cxnLst/>
                  <a:rect l="l" t="t" r="r" b="b"/>
                  <a:pathLst>
                    <a:path w="191" h="37" extrusionOk="0">
                      <a:moveTo>
                        <a:pt x="17" y="0"/>
                      </a:moveTo>
                      <a:cubicBezTo>
                        <a:pt x="6" y="0"/>
                        <a:pt x="0" y="6"/>
                        <a:pt x="0" y="18"/>
                      </a:cubicBezTo>
                      <a:cubicBezTo>
                        <a:pt x="0" y="30"/>
                        <a:pt x="6" y="36"/>
                        <a:pt x="17" y="36"/>
                      </a:cubicBezTo>
                      <a:lnTo>
                        <a:pt x="172" y="36"/>
                      </a:lnTo>
                      <a:cubicBezTo>
                        <a:pt x="179" y="36"/>
                        <a:pt x="190" y="30"/>
                        <a:pt x="190" y="18"/>
                      </a:cubicBezTo>
                      <a:cubicBezTo>
                        <a:pt x="190" y="6"/>
                        <a:pt x="179" y="0"/>
                        <a:pt x="1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3"/>
                <p:cNvSpPr/>
                <p:nvPr/>
              </p:nvSpPr>
              <p:spPr>
                <a:xfrm>
                  <a:off x="1896951" y="3094920"/>
                  <a:ext cx="445299" cy="462080"/>
                </a:xfrm>
                <a:custGeom>
                  <a:avLst/>
                  <a:gdLst/>
                  <a:ahLst/>
                  <a:cxnLst/>
                  <a:rect l="l" t="t" r="r" b="b"/>
                  <a:pathLst>
                    <a:path w="1431" h="1485" extrusionOk="0">
                      <a:moveTo>
                        <a:pt x="858" y="36"/>
                      </a:moveTo>
                      <a:cubicBezTo>
                        <a:pt x="1020" y="36"/>
                        <a:pt x="1144" y="138"/>
                        <a:pt x="1174" y="228"/>
                      </a:cubicBezTo>
                      <a:cubicBezTo>
                        <a:pt x="1180" y="233"/>
                        <a:pt x="1180" y="239"/>
                        <a:pt x="1187" y="239"/>
                      </a:cubicBezTo>
                      <a:lnTo>
                        <a:pt x="1199" y="239"/>
                      </a:lnTo>
                      <a:cubicBezTo>
                        <a:pt x="1216" y="233"/>
                        <a:pt x="1234" y="228"/>
                        <a:pt x="1252" y="228"/>
                      </a:cubicBezTo>
                      <a:cubicBezTo>
                        <a:pt x="1330" y="228"/>
                        <a:pt x="1395" y="316"/>
                        <a:pt x="1395" y="424"/>
                      </a:cubicBezTo>
                      <a:cubicBezTo>
                        <a:pt x="1395" y="519"/>
                        <a:pt x="1342" y="597"/>
                        <a:pt x="1276" y="615"/>
                      </a:cubicBezTo>
                      <a:lnTo>
                        <a:pt x="1252" y="615"/>
                      </a:lnTo>
                      <a:cubicBezTo>
                        <a:pt x="1180" y="615"/>
                        <a:pt x="1127" y="555"/>
                        <a:pt x="1109" y="465"/>
                      </a:cubicBezTo>
                      <a:cubicBezTo>
                        <a:pt x="1109" y="459"/>
                        <a:pt x="1103" y="454"/>
                        <a:pt x="1097" y="454"/>
                      </a:cubicBezTo>
                      <a:lnTo>
                        <a:pt x="1080" y="454"/>
                      </a:lnTo>
                      <a:cubicBezTo>
                        <a:pt x="1020" y="501"/>
                        <a:pt x="930" y="536"/>
                        <a:pt x="806" y="572"/>
                      </a:cubicBezTo>
                      <a:cubicBezTo>
                        <a:pt x="787" y="579"/>
                        <a:pt x="764" y="585"/>
                        <a:pt x="746" y="585"/>
                      </a:cubicBezTo>
                      <a:cubicBezTo>
                        <a:pt x="740" y="591"/>
                        <a:pt x="734" y="591"/>
                        <a:pt x="728" y="591"/>
                      </a:cubicBezTo>
                      <a:cubicBezTo>
                        <a:pt x="716" y="591"/>
                        <a:pt x="698" y="597"/>
                        <a:pt x="680" y="597"/>
                      </a:cubicBezTo>
                      <a:lnTo>
                        <a:pt x="668" y="597"/>
                      </a:lnTo>
                      <a:cubicBezTo>
                        <a:pt x="651" y="602"/>
                        <a:pt x="638" y="602"/>
                        <a:pt x="621" y="602"/>
                      </a:cubicBezTo>
                      <a:lnTo>
                        <a:pt x="608" y="602"/>
                      </a:lnTo>
                      <a:cubicBezTo>
                        <a:pt x="597" y="602"/>
                        <a:pt x="585" y="605"/>
                        <a:pt x="573" y="605"/>
                      </a:cubicBezTo>
                      <a:cubicBezTo>
                        <a:pt x="567" y="605"/>
                        <a:pt x="561" y="604"/>
                        <a:pt x="555" y="602"/>
                      </a:cubicBezTo>
                      <a:lnTo>
                        <a:pt x="490" y="602"/>
                      </a:lnTo>
                      <a:cubicBezTo>
                        <a:pt x="473" y="602"/>
                        <a:pt x="454" y="597"/>
                        <a:pt x="437" y="591"/>
                      </a:cubicBezTo>
                      <a:lnTo>
                        <a:pt x="424" y="591"/>
                      </a:lnTo>
                      <a:cubicBezTo>
                        <a:pt x="407" y="591"/>
                        <a:pt x="388" y="585"/>
                        <a:pt x="377" y="579"/>
                      </a:cubicBezTo>
                      <a:lnTo>
                        <a:pt x="365" y="579"/>
                      </a:lnTo>
                      <a:cubicBezTo>
                        <a:pt x="352" y="572"/>
                        <a:pt x="335" y="572"/>
                        <a:pt x="317" y="566"/>
                      </a:cubicBezTo>
                      <a:cubicBezTo>
                        <a:pt x="210" y="531"/>
                        <a:pt x="127" y="478"/>
                        <a:pt x="79" y="442"/>
                      </a:cubicBezTo>
                      <a:lnTo>
                        <a:pt x="91" y="442"/>
                      </a:lnTo>
                      <a:cubicBezTo>
                        <a:pt x="174" y="442"/>
                        <a:pt x="330" y="418"/>
                        <a:pt x="448" y="275"/>
                      </a:cubicBezTo>
                      <a:cubicBezTo>
                        <a:pt x="608" y="79"/>
                        <a:pt x="758" y="36"/>
                        <a:pt x="858" y="36"/>
                      </a:cubicBezTo>
                      <a:close/>
                      <a:moveTo>
                        <a:pt x="1080" y="495"/>
                      </a:moveTo>
                      <a:cubicBezTo>
                        <a:pt x="1103" y="591"/>
                        <a:pt x="1174" y="651"/>
                        <a:pt x="1252" y="651"/>
                      </a:cubicBezTo>
                      <a:lnTo>
                        <a:pt x="1264" y="651"/>
                      </a:lnTo>
                      <a:lnTo>
                        <a:pt x="1264" y="745"/>
                      </a:lnTo>
                      <a:lnTo>
                        <a:pt x="1210" y="769"/>
                      </a:lnTo>
                      <a:cubicBezTo>
                        <a:pt x="1210" y="728"/>
                        <a:pt x="1174" y="692"/>
                        <a:pt x="1133" y="692"/>
                      </a:cubicBezTo>
                      <a:lnTo>
                        <a:pt x="924" y="692"/>
                      </a:lnTo>
                      <a:cubicBezTo>
                        <a:pt x="883" y="692"/>
                        <a:pt x="847" y="728"/>
                        <a:pt x="847" y="769"/>
                      </a:cubicBezTo>
                      <a:lnTo>
                        <a:pt x="847" y="775"/>
                      </a:lnTo>
                      <a:cubicBezTo>
                        <a:pt x="830" y="770"/>
                        <a:pt x="811" y="769"/>
                        <a:pt x="794" y="769"/>
                      </a:cubicBezTo>
                      <a:cubicBezTo>
                        <a:pt x="770" y="769"/>
                        <a:pt x="748" y="772"/>
                        <a:pt x="734" y="775"/>
                      </a:cubicBezTo>
                      <a:lnTo>
                        <a:pt x="734" y="769"/>
                      </a:lnTo>
                      <a:cubicBezTo>
                        <a:pt x="734" y="728"/>
                        <a:pt x="698" y="692"/>
                        <a:pt x="657" y="692"/>
                      </a:cubicBezTo>
                      <a:lnTo>
                        <a:pt x="448" y="692"/>
                      </a:lnTo>
                      <a:cubicBezTo>
                        <a:pt x="407" y="692"/>
                        <a:pt x="371" y="728"/>
                        <a:pt x="371" y="769"/>
                      </a:cubicBezTo>
                      <a:lnTo>
                        <a:pt x="322" y="745"/>
                      </a:lnTo>
                      <a:lnTo>
                        <a:pt x="322" y="602"/>
                      </a:lnTo>
                      <a:cubicBezTo>
                        <a:pt x="394" y="627"/>
                        <a:pt x="473" y="638"/>
                        <a:pt x="567" y="638"/>
                      </a:cubicBezTo>
                      <a:cubicBezTo>
                        <a:pt x="567" y="638"/>
                        <a:pt x="567" y="644"/>
                        <a:pt x="573" y="644"/>
                      </a:cubicBezTo>
                      <a:cubicBezTo>
                        <a:pt x="608" y="644"/>
                        <a:pt x="644" y="638"/>
                        <a:pt x="687" y="632"/>
                      </a:cubicBezTo>
                      <a:lnTo>
                        <a:pt x="693" y="632"/>
                      </a:lnTo>
                      <a:cubicBezTo>
                        <a:pt x="710" y="632"/>
                        <a:pt x="728" y="627"/>
                        <a:pt x="746" y="627"/>
                      </a:cubicBezTo>
                      <a:cubicBezTo>
                        <a:pt x="746" y="621"/>
                        <a:pt x="751" y="621"/>
                        <a:pt x="751" y="621"/>
                      </a:cubicBezTo>
                      <a:cubicBezTo>
                        <a:pt x="776" y="621"/>
                        <a:pt x="794" y="615"/>
                        <a:pt x="817" y="608"/>
                      </a:cubicBezTo>
                      <a:cubicBezTo>
                        <a:pt x="930" y="572"/>
                        <a:pt x="1014" y="536"/>
                        <a:pt x="1080" y="495"/>
                      </a:cubicBezTo>
                      <a:close/>
                      <a:moveTo>
                        <a:pt x="657" y="728"/>
                      </a:moveTo>
                      <a:cubicBezTo>
                        <a:pt x="680" y="728"/>
                        <a:pt x="698" y="745"/>
                        <a:pt x="698" y="769"/>
                      </a:cubicBezTo>
                      <a:lnTo>
                        <a:pt x="698" y="830"/>
                      </a:lnTo>
                      <a:cubicBezTo>
                        <a:pt x="698" y="852"/>
                        <a:pt x="680" y="871"/>
                        <a:pt x="657" y="871"/>
                      </a:cubicBezTo>
                      <a:lnTo>
                        <a:pt x="448" y="871"/>
                      </a:lnTo>
                      <a:cubicBezTo>
                        <a:pt x="424" y="871"/>
                        <a:pt x="407" y="852"/>
                        <a:pt x="407" y="830"/>
                      </a:cubicBezTo>
                      <a:lnTo>
                        <a:pt x="407" y="769"/>
                      </a:lnTo>
                      <a:cubicBezTo>
                        <a:pt x="407" y="745"/>
                        <a:pt x="424" y="728"/>
                        <a:pt x="448" y="728"/>
                      </a:cubicBezTo>
                      <a:close/>
                      <a:moveTo>
                        <a:pt x="1133" y="728"/>
                      </a:moveTo>
                      <a:cubicBezTo>
                        <a:pt x="1157" y="728"/>
                        <a:pt x="1174" y="745"/>
                        <a:pt x="1174" y="769"/>
                      </a:cubicBezTo>
                      <a:lnTo>
                        <a:pt x="1174" y="830"/>
                      </a:lnTo>
                      <a:cubicBezTo>
                        <a:pt x="1174" y="852"/>
                        <a:pt x="1157" y="871"/>
                        <a:pt x="1133" y="871"/>
                      </a:cubicBezTo>
                      <a:lnTo>
                        <a:pt x="924" y="871"/>
                      </a:lnTo>
                      <a:cubicBezTo>
                        <a:pt x="901" y="871"/>
                        <a:pt x="883" y="852"/>
                        <a:pt x="883" y="830"/>
                      </a:cubicBezTo>
                      <a:lnTo>
                        <a:pt x="883" y="769"/>
                      </a:lnTo>
                      <a:cubicBezTo>
                        <a:pt x="883" y="745"/>
                        <a:pt x="901" y="728"/>
                        <a:pt x="924" y="728"/>
                      </a:cubicBezTo>
                      <a:close/>
                      <a:moveTo>
                        <a:pt x="1264" y="787"/>
                      </a:moveTo>
                      <a:lnTo>
                        <a:pt x="1264" y="978"/>
                      </a:lnTo>
                      <a:cubicBezTo>
                        <a:pt x="1264" y="1234"/>
                        <a:pt x="1050" y="1448"/>
                        <a:pt x="794" y="1448"/>
                      </a:cubicBezTo>
                      <a:cubicBezTo>
                        <a:pt x="531" y="1448"/>
                        <a:pt x="322" y="1234"/>
                        <a:pt x="322" y="978"/>
                      </a:cubicBezTo>
                      <a:lnTo>
                        <a:pt x="322" y="787"/>
                      </a:lnTo>
                      <a:lnTo>
                        <a:pt x="371" y="811"/>
                      </a:lnTo>
                      <a:lnTo>
                        <a:pt x="371" y="830"/>
                      </a:lnTo>
                      <a:cubicBezTo>
                        <a:pt x="371" y="871"/>
                        <a:pt x="407" y="907"/>
                        <a:pt x="448" y="907"/>
                      </a:cubicBezTo>
                      <a:lnTo>
                        <a:pt x="657" y="907"/>
                      </a:lnTo>
                      <a:cubicBezTo>
                        <a:pt x="698" y="907"/>
                        <a:pt x="734" y="871"/>
                        <a:pt x="734" y="830"/>
                      </a:cubicBezTo>
                      <a:lnTo>
                        <a:pt x="734" y="811"/>
                      </a:lnTo>
                      <a:cubicBezTo>
                        <a:pt x="745" y="807"/>
                        <a:pt x="767" y="802"/>
                        <a:pt x="793" y="802"/>
                      </a:cubicBezTo>
                      <a:cubicBezTo>
                        <a:pt x="810" y="802"/>
                        <a:pt x="829" y="804"/>
                        <a:pt x="847" y="811"/>
                      </a:cubicBezTo>
                      <a:lnTo>
                        <a:pt x="847" y="830"/>
                      </a:lnTo>
                      <a:cubicBezTo>
                        <a:pt x="847" y="871"/>
                        <a:pt x="883" y="907"/>
                        <a:pt x="924" y="907"/>
                      </a:cubicBezTo>
                      <a:lnTo>
                        <a:pt x="1133" y="907"/>
                      </a:lnTo>
                      <a:cubicBezTo>
                        <a:pt x="1174" y="907"/>
                        <a:pt x="1210" y="871"/>
                        <a:pt x="1210" y="830"/>
                      </a:cubicBezTo>
                      <a:lnTo>
                        <a:pt x="1210" y="811"/>
                      </a:lnTo>
                      <a:lnTo>
                        <a:pt x="1264" y="787"/>
                      </a:lnTo>
                      <a:close/>
                      <a:moveTo>
                        <a:pt x="858" y="0"/>
                      </a:moveTo>
                      <a:cubicBezTo>
                        <a:pt x="751" y="0"/>
                        <a:pt x="585" y="49"/>
                        <a:pt x="418" y="251"/>
                      </a:cubicBezTo>
                      <a:cubicBezTo>
                        <a:pt x="317" y="376"/>
                        <a:pt x="187" y="406"/>
                        <a:pt x="91" y="406"/>
                      </a:cubicBezTo>
                      <a:cubicBezTo>
                        <a:pt x="49" y="406"/>
                        <a:pt x="25" y="401"/>
                        <a:pt x="25" y="401"/>
                      </a:cubicBezTo>
                      <a:cubicBezTo>
                        <a:pt x="14" y="401"/>
                        <a:pt x="8" y="401"/>
                        <a:pt x="1" y="406"/>
                      </a:cubicBezTo>
                      <a:cubicBezTo>
                        <a:pt x="1" y="418"/>
                        <a:pt x="1" y="424"/>
                        <a:pt x="8" y="429"/>
                      </a:cubicBezTo>
                      <a:cubicBezTo>
                        <a:pt x="14" y="436"/>
                        <a:pt x="115" y="531"/>
                        <a:pt x="287" y="591"/>
                      </a:cubicBezTo>
                      <a:lnTo>
                        <a:pt x="287" y="978"/>
                      </a:lnTo>
                      <a:cubicBezTo>
                        <a:pt x="287" y="1258"/>
                        <a:pt x="514" y="1484"/>
                        <a:pt x="794" y="1484"/>
                      </a:cubicBezTo>
                      <a:cubicBezTo>
                        <a:pt x="1067" y="1484"/>
                        <a:pt x="1300" y="1258"/>
                        <a:pt x="1300" y="978"/>
                      </a:cubicBezTo>
                      <a:lnTo>
                        <a:pt x="1300" y="644"/>
                      </a:lnTo>
                      <a:cubicBezTo>
                        <a:pt x="1372" y="615"/>
                        <a:pt x="1430" y="525"/>
                        <a:pt x="1430" y="424"/>
                      </a:cubicBezTo>
                      <a:cubicBezTo>
                        <a:pt x="1430" y="293"/>
                        <a:pt x="1347" y="192"/>
                        <a:pt x="1252" y="192"/>
                      </a:cubicBezTo>
                      <a:cubicBezTo>
                        <a:pt x="1234" y="192"/>
                        <a:pt x="1216" y="192"/>
                        <a:pt x="1204" y="198"/>
                      </a:cubicBezTo>
                      <a:cubicBezTo>
                        <a:pt x="1163" y="102"/>
                        <a:pt x="1026" y="0"/>
                        <a:pt x="8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3"/>
                <p:cNvSpPr/>
                <p:nvPr/>
              </p:nvSpPr>
              <p:spPr>
                <a:xfrm>
                  <a:off x="2110420" y="3499124"/>
                  <a:ext cx="65037" cy="11513"/>
                </a:xfrm>
                <a:custGeom>
                  <a:avLst/>
                  <a:gdLst/>
                  <a:ahLst/>
                  <a:cxnLst/>
                  <a:rect l="l" t="t" r="r" b="b"/>
                  <a:pathLst>
                    <a:path w="209" h="37" extrusionOk="0">
                      <a:moveTo>
                        <a:pt x="18" y="1"/>
                      </a:moveTo>
                      <a:cubicBezTo>
                        <a:pt x="7" y="1"/>
                        <a:pt x="1" y="7"/>
                        <a:pt x="1" y="18"/>
                      </a:cubicBezTo>
                      <a:cubicBezTo>
                        <a:pt x="1" y="24"/>
                        <a:pt x="7" y="37"/>
                        <a:pt x="18" y="37"/>
                      </a:cubicBezTo>
                      <a:lnTo>
                        <a:pt x="191" y="37"/>
                      </a:lnTo>
                      <a:cubicBezTo>
                        <a:pt x="203" y="37"/>
                        <a:pt x="208" y="24"/>
                        <a:pt x="208" y="18"/>
                      </a:cubicBezTo>
                      <a:cubicBezTo>
                        <a:pt x="208" y="7"/>
                        <a:pt x="203" y="1"/>
                        <a:pt x="1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3"/>
                <p:cNvSpPr/>
                <p:nvPr/>
              </p:nvSpPr>
              <p:spPr>
                <a:xfrm>
                  <a:off x="2055030" y="3123859"/>
                  <a:ext cx="192932" cy="64411"/>
                </a:xfrm>
                <a:custGeom>
                  <a:avLst/>
                  <a:gdLst/>
                  <a:ahLst/>
                  <a:cxnLst/>
                  <a:rect l="l" t="t" r="r" b="b"/>
                  <a:pathLst>
                    <a:path w="620" h="207" extrusionOk="0">
                      <a:moveTo>
                        <a:pt x="340" y="1"/>
                      </a:moveTo>
                      <a:cubicBezTo>
                        <a:pt x="326" y="1"/>
                        <a:pt x="312" y="1"/>
                        <a:pt x="298" y="3"/>
                      </a:cubicBezTo>
                      <a:cubicBezTo>
                        <a:pt x="125" y="28"/>
                        <a:pt x="12" y="170"/>
                        <a:pt x="6" y="176"/>
                      </a:cubicBezTo>
                      <a:cubicBezTo>
                        <a:pt x="0" y="182"/>
                        <a:pt x="0" y="193"/>
                        <a:pt x="12" y="200"/>
                      </a:cubicBezTo>
                      <a:cubicBezTo>
                        <a:pt x="12" y="200"/>
                        <a:pt x="17" y="206"/>
                        <a:pt x="23" y="206"/>
                      </a:cubicBezTo>
                      <a:cubicBezTo>
                        <a:pt x="23" y="206"/>
                        <a:pt x="29" y="200"/>
                        <a:pt x="36" y="193"/>
                      </a:cubicBezTo>
                      <a:cubicBezTo>
                        <a:pt x="36" y="193"/>
                        <a:pt x="149" y="63"/>
                        <a:pt x="303" y="39"/>
                      </a:cubicBezTo>
                      <a:cubicBezTo>
                        <a:pt x="314" y="38"/>
                        <a:pt x="325" y="37"/>
                        <a:pt x="336" y="37"/>
                      </a:cubicBezTo>
                      <a:cubicBezTo>
                        <a:pt x="494" y="37"/>
                        <a:pt x="583" y="152"/>
                        <a:pt x="583" y="158"/>
                      </a:cubicBezTo>
                      <a:cubicBezTo>
                        <a:pt x="586" y="161"/>
                        <a:pt x="591" y="163"/>
                        <a:pt x="596" y="163"/>
                      </a:cubicBezTo>
                      <a:cubicBezTo>
                        <a:pt x="601" y="163"/>
                        <a:pt x="607" y="161"/>
                        <a:pt x="614" y="158"/>
                      </a:cubicBezTo>
                      <a:cubicBezTo>
                        <a:pt x="619" y="152"/>
                        <a:pt x="619" y="140"/>
                        <a:pt x="614" y="135"/>
                      </a:cubicBezTo>
                      <a:cubicBezTo>
                        <a:pt x="608" y="129"/>
                        <a:pt x="510" y="1"/>
                        <a:pt x="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 name="Google Shape;137;p3"/>
              <p:cNvGrpSpPr/>
              <p:nvPr/>
            </p:nvGrpSpPr>
            <p:grpSpPr>
              <a:xfrm>
                <a:off x="2608913" y="4700938"/>
                <a:ext cx="369169" cy="369178"/>
                <a:chOff x="9824300" y="3830138"/>
                <a:chExt cx="369169" cy="369178"/>
              </a:xfrm>
            </p:grpSpPr>
            <p:sp>
              <p:nvSpPr>
                <p:cNvPr id="138" name="Google Shape;138;p3"/>
                <p:cNvSpPr/>
                <p:nvPr/>
              </p:nvSpPr>
              <p:spPr>
                <a:xfrm>
                  <a:off x="9824300" y="3830138"/>
                  <a:ext cx="369169" cy="369178"/>
                </a:xfrm>
                <a:custGeom>
                  <a:avLst/>
                  <a:gdLst/>
                  <a:ahLst/>
                  <a:cxnLst/>
                  <a:rect l="l" t="t" r="r" b="b"/>
                  <a:pathLst>
                    <a:path w="1199" h="1199" extrusionOk="0">
                      <a:moveTo>
                        <a:pt x="597" y="37"/>
                      </a:moveTo>
                      <a:cubicBezTo>
                        <a:pt x="602" y="48"/>
                        <a:pt x="608" y="55"/>
                        <a:pt x="614" y="67"/>
                      </a:cubicBezTo>
                      <a:cubicBezTo>
                        <a:pt x="620" y="78"/>
                        <a:pt x="620" y="91"/>
                        <a:pt x="627" y="97"/>
                      </a:cubicBezTo>
                      <a:cubicBezTo>
                        <a:pt x="627" y="102"/>
                        <a:pt x="632" y="108"/>
                        <a:pt x="632" y="108"/>
                      </a:cubicBezTo>
                      <a:cubicBezTo>
                        <a:pt x="632" y="114"/>
                        <a:pt x="638" y="120"/>
                        <a:pt x="644" y="120"/>
                      </a:cubicBezTo>
                      <a:lnTo>
                        <a:pt x="662" y="127"/>
                      </a:lnTo>
                      <a:lnTo>
                        <a:pt x="685" y="127"/>
                      </a:lnTo>
                      <a:cubicBezTo>
                        <a:pt x="685" y="127"/>
                        <a:pt x="691" y="127"/>
                        <a:pt x="691" y="132"/>
                      </a:cubicBezTo>
                      <a:lnTo>
                        <a:pt x="698" y="132"/>
                      </a:lnTo>
                      <a:cubicBezTo>
                        <a:pt x="704" y="132"/>
                        <a:pt x="710" y="132"/>
                        <a:pt x="715" y="127"/>
                      </a:cubicBezTo>
                      <a:lnTo>
                        <a:pt x="727" y="114"/>
                      </a:lnTo>
                      <a:cubicBezTo>
                        <a:pt x="734" y="108"/>
                        <a:pt x="740" y="97"/>
                        <a:pt x="745" y="91"/>
                      </a:cubicBezTo>
                      <a:cubicBezTo>
                        <a:pt x="751" y="78"/>
                        <a:pt x="762" y="72"/>
                        <a:pt x="770" y="67"/>
                      </a:cubicBezTo>
                      <a:lnTo>
                        <a:pt x="770" y="61"/>
                      </a:lnTo>
                      <a:lnTo>
                        <a:pt x="775" y="61"/>
                      </a:lnTo>
                      <a:cubicBezTo>
                        <a:pt x="781" y="67"/>
                        <a:pt x="781" y="67"/>
                        <a:pt x="787" y="67"/>
                      </a:cubicBezTo>
                      <a:lnTo>
                        <a:pt x="798" y="72"/>
                      </a:lnTo>
                      <a:cubicBezTo>
                        <a:pt x="805" y="72"/>
                        <a:pt x="817" y="78"/>
                        <a:pt x="823" y="78"/>
                      </a:cubicBezTo>
                      <a:lnTo>
                        <a:pt x="828" y="84"/>
                      </a:lnTo>
                      <a:lnTo>
                        <a:pt x="828" y="120"/>
                      </a:lnTo>
                      <a:lnTo>
                        <a:pt x="828" y="150"/>
                      </a:lnTo>
                      <a:lnTo>
                        <a:pt x="823" y="168"/>
                      </a:lnTo>
                      <a:cubicBezTo>
                        <a:pt x="823" y="174"/>
                        <a:pt x="828" y="180"/>
                        <a:pt x="834" y="185"/>
                      </a:cubicBezTo>
                      <a:cubicBezTo>
                        <a:pt x="834" y="185"/>
                        <a:pt x="841" y="185"/>
                        <a:pt x="847" y="191"/>
                      </a:cubicBezTo>
                      <a:lnTo>
                        <a:pt x="858" y="198"/>
                      </a:lnTo>
                      <a:lnTo>
                        <a:pt x="883" y="210"/>
                      </a:lnTo>
                      <a:cubicBezTo>
                        <a:pt x="888" y="215"/>
                        <a:pt x="894" y="215"/>
                        <a:pt x="900" y="215"/>
                      </a:cubicBezTo>
                      <a:cubicBezTo>
                        <a:pt x="900" y="215"/>
                        <a:pt x="918" y="204"/>
                        <a:pt x="941" y="191"/>
                      </a:cubicBezTo>
                      <a:cubicBezTo>
                        <a:pt x="954" y="185"/>
                        <a:pt x="960" y="185"/>
                        <a:pt x="971" y="180"/>
                      </a:cubicBezTo>
                      <a:lnTo>
                        <a:pt x="977" y="180"/>
                      </a:lnTo>
                      <a:lnTo>
                        <a:pt x="1013" y="221"/>
                      </a:lnTo>
                      <a:lnTo>
                        <a:pt x="1013" y="227"/>
                      </a:lnTo>
                      <a:cubicBezTo>
                        <a:pt x="1013" y="234"/>
                        <a:pt x="1007" y="245"/>
                        <a:pt x="1001" y="257"/>
                      </a:cubicBezTo>
                      <a:cubicBezTo>
                        <a:pt x="995" y="275"/>
                        <a:pt x="984" y="298"/>
                        <a:pt x="984" y="298"/>
                      </a:cubicBezTo>
                      <a:cubicBezTo>
                        <a:pt x="977" y="305"/>
                        <a:pt x="977" y="311"/>
                        <a:pt x="984" y="317"/>
                      </a:cubicBezTo>
                      <a:lnTo>
                        <a:pt x="995" y="334"/>
                      </a:lnTo>
                      <a:lnTo>
                        <a:pt x="1007" y="347"/>
                      </a:lnTo>
                      <a:cubicBezTo>
                        <a:pt x="1007" y="353"/>
                        <a:pt x="1013" y="358"/>
                        <a:pt x="1013" y="358"/>
                      </a:cubicBezTo>
                      <a:cubicBezTo>
                        <a:pt x="1013" y="364"/>
                        <a:pt x="1020" y="370"/>
                        <a:pt x="1031" y="370"/>
                      </a:cubicBezTo>
                      <a:lnTo>
                        <a:pt x="1114" y="370"/>
                      </a:lnTo>
                      <a:lnTo>
                        <a:pt x="1114" y="377"/>
                      </a:lnTo>
                      <a:cubicBezTo>
                        <a:pt x="1114" y="383"/>
                        <a:pt x="1120" y="388"/>
                        <a:pt x="1127" y="394"/>
                      </a:cubicBezTo>
                      <a:lnTo>
                        <a:pt x="1127" y="413"/>
                      </a:lnTo>
                      <a:cubicBezTo>
                        <a:pt x="1133" y="413"/>
                        <a:pt x="1133" y="413"/>
                        <a:pt x="1133" y="418"/>
                      </a:cubicBezTo>
                      <a:lnTo>
                        <a:pt x="1133" y="424"/>
                      </a:lnTo>
                      <a:lnTo>
                        <a:pt x="1108" y="448"/>
                      </a:lnTo>
                      <a:lnTo>
                        <a:pt x="1084" y="471"/>
                      </a:lnTo>
                      <a:lnTo>
                        <a:pt x="1073" y="477"/>
                      </a:lnTo>
                      <a:cubicBezTo>
                        <a:pt x="1067" y="484"/>
                        <a:pt x="1061" y="490"/>
                        <a:pt x="1067" y="495"/>
                      </a:cubicBezTo>
                      <a:lnTo>
                        <a:pt x="1067" y="501"/>
                      </a:lnTo>
                      <a:lnTo>
                        <a:pt x="1067" y="507"/>
                      </a:lnTo>
                      <a:lnTo>
                        <a:pt x="1067" y="526"/>
                      </a:lnTo>
                      <a:cubicBezTo>
                        <a:pt x="1067" y="526"/>
                        <a:pt x="1073" y="531"/>
                        <a:pt x="1073" y="537"/>
                      </a:cubicBezTo>
                      <a:lnTo>
                        <a:pt x="1073" y="548"/>
                      </a:lnTo>
                      <a:cubicBezTo>
                        <a:pt x="1073" y="556"/>
                        <a:pt x="1078" y="561"/>
                        <a:pt x="1084" y="567"/>
                      </a:cubicBezTo>
                      <a:lnTo>
                        <a:pt x="1097" y="567"/>
                      </a:lnTo>
                      <a:cubicBezTo>
                        <a:pt x="1108" y="573"/>
                        <a:pt x="1114" y="578"/>
                        <a:pt x="1127" y="584"/>
                      </a:cubicBezTo>
                      <a:cubicBezTo>
                        <a:pt x="1138" y="584"/>
                        <a:pt x="1150" y="591"/>
                        <a:pt x="1156" y="597"/>
                      </a:cubicBezTo>
                      <a:lnTo>
                        <a:pt x="1163" y="597"/>
                      </a:lnTo>
                      <a:lnTo>
                        <a:pt x="1163" y="608"/>
                      </a:lnTo>
                      <a:lnTo>
                        <a:pt x="1163" y="627"/>
                      </a:lnTo>
                      <a:lnTo>
                        <a:pt x="1163" y="638"/>
                      </a:lnTo>
                      <a:cubicBezTo>
                        <a:pt x="1156" y="644"/>
                        <a:pt x="1156" y="650"/>
                        <a:pt x="1156" y="656"/>
                      </a:cubicBezTo>
                      <a:cubicBezTo>
                        <a:pt x="1150" y="663"/>
                        <a:pt x="1138" y="663"/>
                        <a:pt x="1120" y="668"/>
                      </a:cubicBezTo>
                      <a:cubicBezTo>
                        <a:pt x="1114" y="674"/>
                        <a:pt x="1103" y="674"/>
                        <a:pt x="1091" y="680"/>
                      </a:cubicBezTo>
                      <a:lnTo>
                        <a:pt x="1078" y="680"/>
                      </a:lnTo>
                      <a:cubicBezTo>
                        <a:pt x="1073" y="686"/>
                        <a:pt x="1067" y="686"/>
                        <a:pt x="1067" y="698"/>
                      </a:cubicBezTo>
                      <a:lnTo>
                        <a:pt x="1061" y="710"/>
                      </a:lnTo>
                      <a:lnTo>
                        <a:pt x="1061" y="716"/>
                      </a:lnTo>
                      <a:lnTo>
                        <a:pt x="1061" y="721"/>
                      </a:lnTo>
                      <a:lnTo>
                        <a:pt x="1048" y="746"/>
                      </a:lnTo>
                      <a:cubicBezTo>
                        <a:pt x="1048" y="751"/>
                        <a:pt x="1048" y="763"/>
                        <a:pt x="1056" y="763"/>
                      </a:cubicBezTo>
                      <a:lnTo>
                        <a:pt x="1091" y="799"/>
                      </a:lnTo>
                      <a:cubicBezTo>
                        <a:pt x="1097" y="806"/>
                        <a:pt x="1103" y="817"/>
                        <a:pt x="1108" y="823"/>
                      </a:cubicBezTo>
                      <a:lnTo>
                        <a:pt x="1114" y="829"/>
                      </a:lnTo>
                      <a:lnTo>
                        <a:pt x="1108" y="829"/>
                      </a:lnTo>
                      <a:cubicBezTo>
                        <a:pt x="1108" y="834"/>
                        <a:pt x="1108" y="841"/>
                        <a:pt x="1103" y="847"/>
                      </a:cubicBezTo>
                      <a:lnTo>
                        <a:pt x="1097" y="853"/>
                      </a:lnTo>
                      <a:cubicBezTo>
                        <a:pt x="1097" y="859"/>
                        <a:pt x="1091" y="864"/>
                        <a:pt x="1091" y="870"/>
                      </a:cubicBezTo>
                      <a:lnTo>
                        <a:pt x="1084" y="877"/>
                      </a:lnTo>
                      <a:lnTo>
                        <a:pt x="1084" y="883"/>
                      </a:lnTo>
                      <a:cubicBezTo>
                        <a:pt x="1078" y="877"/>
                        <a:pt x="1061" y="877"/>
                        <a:pt x="1048" y="877"/>
                      </a:cubicBezTo>
                      <a:cubicBezTo>
                        <a:pt x="1025" y="877"/>
                        <a:pt x="1001" y="870"/>
                        <a:pt x="1001" y="870"/>
                      </a:cubicBezTo>
                      <a:cubicBezTo>
                        <a:pt x="995" y="870"/>
                        <a:pt x="990" y="870"/>
                        <a:pt x="984" y="877"/>
                      </a:cubicBezTo>
                      <a:lnTo>
                        <a:pt x="965" y="900"/>
                      </a:lnTo>
                      <a:lnTo>
                        <a:pt x="954" y="919"/>
                      </a:lnTo>
                      <a:cubicBezTo>
                        <a:pt x="948" y="924"/>
                        <a:pt x="948" y="930"/>
                        <a:pt x="948" y="936"/>
                      </a:cubicBezTo>
                      <a:cubicBezTo>
                        <a:pt x="948" y="936"/>
                        <a:pt x="954" y="960"/>
                        <a:pt x="965" y="984"/>
                      </a:cubicBezTo>
                      <a:cubicBezTo>
                        <a:pt x="965" y="996"/>
                        <a:pt x="971" y="1002"/>
                        <a:pt x="971" y="1013"/>
                      </a:cubicBezTo>
                      <a:lnTo>
                        <a:pt x="971" y="1020"/>
                      </a:lnTo>
                      <a:lnTo>
                        <a:pt x="965" y="1026"/>
                      </a:lnTo>
                      <a:cubicBezTo>
                        <a:pt x="960" y="1026"/>
                        <a:pt x="960" y="1032"/>
                        <a:pt x="954" y="1037"/>
                      </a:cubicBezTo>
                      <a:lnTo>
                        <a:pt x="930" y="1056"/>
                      </a:lnTo>
                      <a:lnTo>
                        <a:pt x="924" y="1049"/>
                      </a:lnTo>
                      <a:cubicBezTo>
                        <a:pt x="918" y="1049"/>
                        <a:pt x="905" y="1043"/>
                        <a:pt x="894" y="1037"/>
                      </a:cubicBezTo>
                      <a:cubicBezTo>
                        <a:pt x="888" y="1032"/>
                        <a:pt x="877" y="1026"/>
                        <a:pt x="870" y="1020"/>
                      </a:cubicBezTo>
                      <a:cubicBezTo>
                        <a:pt x="864" y="1013"/>
                        <a:pt x="858" y="1013"/>
                        <a:pt x="858" y="1013"/>
                      </a:cubicBezTo>
                      <a:cubicBezTo>
                        <a:pt x="855" y="1010"/>
                        <a:pt x="853" y="1009"/>
                        <a:pt x="850" y="1009"/>
                      </a:cubicBezTo>
                      <a:cubicBezTo>
                        <a:pt x="847" y="1009"/>
                        <a:pt x="844" y="1010"/>
                        <a:pt x="841" y="1013"/>
                      </a:cubicBezTo>
                      <a:lnTo>
                        <a:pt x="823" y="1020"/>
                      </a:lnTo>
                      <a:lnTo>
                        <a:pt x="817" y="1026"/>
                      </a:lnTo>
                      <a:lnTo>
                        <a:pt x="798" y="1032"/>
                      </a:lnTo>
                      <a:lnTo>
                        <a:pt x="792" y="1032"/>
                      </a:lnTo>
                      <a:lnTo>
                        <a:pt x="792" y="1037"/>
                      </a:lnTo>
                      <a:cubicBezTo>
                        <a:pt x="781" y="1037"/>
                        <a:pt x="781" y="1043"/>
                        <a:pt x="781" y="1049"/>
                      </a:cubicBezTo>
                      <a:lnTo>
                        <a:pt x="781" y="1067"/>
                      </a:lnTo>
                      <a:cubicBezTo>
                        <a:pt x="781" y="1073"/>
                        <a:pt x="775" y="1084"/>
                        <a:pt x="775" y="1097"/>
                      </a:cubicBezTo>
                      <a:cubicBezTo>
                        <a:pt x="775" y="1109"/>
                        <a:pt x="775" y="1120"/>
                        <a:pt x="770" y="1133"/>
                      </a:cubicBezTo>
                      <a:lnTo>
                        <a:pt x="745" y="1144"/>
                      </a:lnTo>
                      <a:cubicBezTo>
                        <a:pt x="734" y="1144"/>
                        <a:pt x="721" y="1144"/>
                        <a:pt x="715" y="1150"/>
                      </a:cubicBezTo>
                      <a:cubicBezTo>
                        <a:pt x="710" y="1144"/>
                        <a:pt x="698" y="1133"/>
                        <a:pt x="691" y="1120"/>
                      </a:cubicBezTo>
                      <a:cubicBezTo>
                        <a:pt x="685" y="1109"/>
                        <a:pt x="680" y="1103"/>
                        <a:pt x="674" y="1092"/>
                      </a:cubicBezTo>
                      <a:lnTo>
                        <a:pt x="668" y="1079"/>
                      </a:lnTo>
                      <a:cubicBezTo>
                        <a:pt x="662" y="1073"/>
                        <a:pt x="655" y="1073"/>
                        <a:pt x="650" y="1073"/>
                      </a:cubicBezTo>
                      <a:lnTo>
                        <a:pt x="597" y="1073"/>
                      </a:lnTo>
                      <a:cubicBezTo>
                        <a:pt x="591" y="1073"/>
                        <a:pt x="584" y="1079"/>
                        <a:pt x="578" y="1084"/>
                      </a:cubicBezTo>
                      <a:cubicBezTo>
                        <a:pt x="578" y="1084"/>
                        <a:pt x="567" y="1109"/>
                        <a:pt x="555" y="1127"/>
                      </a:cubicBezTo>
                      <a:cubicBezTo>
                        <a:pt x="548" y="1139"/>
                        <a:pt x="542" y="1150"/>
                        <a:pt x="537" y="1156"/>
                      </a:cubicBezTo>
                      <a:lnTo>
                        <a:pt x="507" y="1156"/>
                      </a:lnTo>
                      <a:lnTo>
                        <a:pt x="501" y="1150"/>
                      </a:lnTo>
                      <a:lnTo>
                        <a:pt x="477" y="1150"/>
                      </a:lnTo>
                      <a:lnTo>
                        <a:pt x="477" y="1144"/>
                      </a:lnTo>
                      <a:cubicBezTo>
                        <a:pt x="477" y="1139"/>
                        <a:pt x="471" y="1127"/>
                        <a:pt x="471" y="1114"/>
                      </a:cubicBezTo>
                      <a:cubicBezTo>
                        <a:pt x="471" y="1103"/>
                        <a:pt x="465" y="1092"/>
                        <a:pt x="465" y="1084"/>
                      </a:cubicBezTo>
                      <a:lnTo>
                        <a:pt x="465" y="1067"/>
                      </a:lnTo>
                      <a:cubicBezTo>
                        <a:pt x="459" y="1062"/>
                        <a:pt x="459" y="1056"/>
                        <a:pt x="454" y="1056"/>
                      </a:cubicBezTo>
                      <a:lnTo>
                        <a:pt x="424" y="1043"/>
                      </a:lnTo>
                      <a:cubicBezTo>
                        <a:pt x="418" y="1043"/>
                        <a:pt x="418" y="1043"/>
                        <a:pt x="412" y="1037"/>
                      </a:cubicBezTo>
                      <a:lnTo>
                        <a:pt x="399" y="1032"/>
                      </a:lnTo>
                      <a:cubicBezTo>
                        <a:pt x="394" y="1032"/>
                        <a:pt x="388" y="1032"/>
                        <a:pt x="382" y="1037"/>
                      </a:cubicBezTo>
                      <a:lnTo>
                        <a:pt x="369" y="1043"/>
                      </a:lnTo>
                      <a:lnTo>
                        <a:pt x="347" y="1067"/>
                      </a:lnTo>
                      <a:cubicBezTo>
                        <a:pt x="334" y="1073"/>
                        <a:pt x="328" y="1079"/>
                        <a:pt x="316" y="1084"/>
                      </a:cubicBezTo>
                      <a:lnTo>
                        <a:pt x="311" y="1084"/>
                      </a:lnTo>
                      <a:cubicBezTo>
                        <a:pt x="311" y="1084"/>
                        <a:pt x="305" y="1079"/>
                        <a:pt x="298" y="1073"/>
                      </a:cubicBezTo>
                      <a:lnTo>
                        <a:pt x="292" y="1073"/>
                      </a:lnTo>
                      <a:cubicBezTo>
                        <a:pt x="286" y="1067"/>
                        <a:pt x="281" y="1062"/>
                        <a:pt x="275" y="1062"/>
                      </a:cubicBezTo>
                      <a:lnTo>
                        <a:pt x="269" y="1056"/>
                      </a:lnTo>
                      <a:lnTo>
                        <a:pt x="269" y="1049"/>
                      </a:lnTo>
                      <a:cubicBezTo>
                        <a:pt x="269" y="1043"/>
                        <a:pt x="269" y="1032"/>
                        <a:pt x="275" y="1020"/>
                      </a:cubicBezTo>
                      <a:cubicBezTo>
                        <a:pt x="275" y="996"/>
                        <a:pt x="286" y="971"/>
                        <a:pt x="286" y="971"/>
                      </a:cubicBezTo>
                      <a:cubicBezTo>
                        <a:pt x="286" y="966"/>
                        <a:pt x="281" y="960"/>
                        <a:pt x="281" y="954"/>
                      </a:cubicBezTo>
                      <a:lnTo>
                        <a:pt x="256" y="936"/>
                      </a:lnTo>
                      <a:lnTo>
                        <a:pt x="245" y="919"/>
                      </a:lnTo>
                      <a:lnTo>
                        <a:pt x="239" y="919"/>
                      </a:lnTo>
                      <a:cubicBezTo>
                        <a:pt x="239" y="915"/>
                        <a:pt x="233" y="910"/>
                        <a:pt x="227" y="910"/>
                      </a:cubicBezTo>
                      <a:cubicBezTo>
                        <a:pt x="225" y="910"/>
                        <a:pt x="222" y="911"/>
                        <a:pt x="221" y="913"/>
                      </a:cubicBezTo>
                      <a:cubicBezTo>
                        <a:pt x="221" y="913"/>
                        <a:pt x="198" y="919"/>
                        <a:pt x="179" y="924"/>
                      </a:cubicBezTo>
                      <a:cubicBezTo>
                        <a:pt x="168" y="924"/>
                        <a:pt x="155" y="924"/>
                        <a:pt x="144" y="930"/>
                      </a:cubicBezTo>
                      <a:lnTo>
                        <a:pt x="138" y="930"/>
                      </a:lnTo>
                      <a:lnTo>
                        <a:pt x="138" y="919"/>
                      </a:lnTo>
                      <a:cubicBezTo>
                        <a:pt x="132" y="919"/>
                        <a:pt x="126" y="913"/>
                        <a:pt x="126" y="906"/>
                      </a:cubicBezTo>
                      <a:lnTo>
                        <a:pt x="119" y="894"/>
                      </a:lnTo>
                      <a:cubicBezTo>
                        <a:pt x="114" y="889"/>
                        <a:pt x="114" y="889"/>
                        <a:pt x="108" y="883"/>
                      </a:cubicBezTo>
                      <a:lnTo>
                        <a:pt x="114" y="877"/>
                      </a:lnTo>
                      <a:cubicBezTo>
                        <a:pt x="114" y="870"/>
                        <a:pt x="119" y="859"/>
                        <a:pt x="132" y="847"/>
                      </a:cubicBezTo>
                      <a:cubicBezTo>
                        <a:pt x="138" y="841"/>
                        <a:pt x="144" y="829"/>
                        <a:pt x="149" y="823"/>
                      </a:cubicBezTo>
                      <a:lnTo>
                        <a:pt x="155" y="811"/>
                      </a:lnTo>
                      <a:cubicBezTo>
                        <a:pt x="162" y="806"/>
                        <a:pt x="162" y="799"/>
                        <a:pt x="162" y="793"/>
                      </a:cubicBezTo>
                      <a:lnTo>
                        <a:pt x="155" y="781"/>
                      </a:lnTo>
                      <a:cubicBezTo>
                        <a:pt x="155" y="781"/>
                        <a:pt x="155" y="776"/>
                        <a:pt x="149" y="776"/>
                      </a:cubicBezTo>
                      <a:lnTo>
                        <a:pt x="149" y="770"/>
                      </a:lnTo>
                      <a:lnTo>
                        <a:pt x="144" y="746"/>
                      </a:lnTo>
                      <a:cubicBezTo>
                        <a:pt x="138" y="740"/>
                        <a:pt x="132" y="734"/>
                        <a:pt x="126" y="734"/>
                      </a:cubicBezTo>
                      <a:lnTo>
                        <a:pt x="114" y="727"/>
                      </a:lnTo>
                      <a:cubicBezTo>
                        <a:pt x="102" y="727"/>
                        <a:pt x="91" y="727"/>
                        <a:pt x="83" y="721"/>
                      </a:cubicBezTo>
                      <a:cubicBezTo>
                        <a:pt x="72" y="721"/>
                        <a:pt x="61" y="716"/>
                        <a:pt x="48" y="716"/>
                      </a:cubicBezTo>
                      <a:lnTo>
                        <a:pt x="42" y="710"/>
                      </a:lnTo>
                      <a:lnTo>
                        <a:pt x="42" y="691"/>
                      </a:lnTo>
                      <a:lnTo>
                        <a:pt x="42" y="686"/>
                      </a:lnTo>
                      <a:cubicBezTo>
                        <a:pt x="36" y="680"/>
                        <a:pt x="36" y="674"/>
                        <a:pt x="36" y="674"/>
                      </a:cubicBezTo>
                      <a:lnTo>
                        <a:pt x="36" y="656"/>
                      </a:lnTo>
                      <a:cubicBezTo>
                        <a:pt x="42" y="650"/>
                        <a:pt x="55" y="644"/>
                        <a:pt x="66" y="638"/>
                      </a:cubicBezTo>
                      <a:cubicBezTo>
                        <a:pt x="91" y="627"/>
                        <a:pt x="108" y="614"/>
                        <a:pt x="108" y="614"/>
                      </a:cubicBezTo>
                      <a:cubicBezTo>
                        <a:pt x="114" y="614"/>
                        <a:pt x="119" y="608"/>
                        <a:pt x="119" y="597"/>
                      </a:cubicBezTo>
                      <a:lnTo>
                        <a:pt x="119" y="573"/>
                      </a:lnTo>
                      <a:lnTo>
                        <a:pt x="119" y="561"/>
                      </a:lnTo>
                      <a:lnTo>
                        <a:pt x="119" y="548"/>
                      </a:lnTo>
                      <a:cubicBezTo>
                        <a:pt x="119" y="537"/>
                        <a:pt x="119" y="531"/>
                        <a:pt x="114" y="531"/>
                      </a:cubicBezTo>
                      <a:lnTo>
                        <a:pt x="102" y="520"/>
                      </a:lnTo>
                      <a:cubicBezTo>
                        <a:pt x="96" y="520"/>
                        <a:pt x="83" y="507"/>
                        <a:pt x="72" y="501"/>
                      </a:cubicBezTo>
                      <a:lnTo>
                        <a:pt x="48" y="477"/>
                      </a:lnTo>
                      <a:cubicBezTo>
                        <a:pt x="48" y="471"/>
                        <a:pt x="48" y="460"/>
                        <a:pt x="55" y="454"/>
                      </a:cubicBezTo>
                      <a:lnTo>
                        <a:pt x="61" y="424"/>
                      </a:lnTo>
                      <a:lnTo>
                        <a:pt x="66" y="424"/>
                      </a:lnTo>
                      <a:cubicBezTo>
                        <a:pt x="72" y="424"/>
                        <a:pt x="83" y="418"/>
                        <a:pt x="96" y="418"/>
                      </a:cubicBezTo>
                      <a:lnTo>
                        <a:pt x="144" y="418"/>
                      </a:lnTo>
                      <a:cubicBezTo>
                        <a:pt x="149" y="418"/>
                        <a:pt x="155" y="413"/>
                        <a:pt x="162" y="405"/>
                      </a:cubicBezTo>
                      <a:lnTo>
                        <a:pt x="162" y="400"/>
                      </a:lnTo>
                      <a:cubicBezTo>
                        <a:pt x="162" y="400"/>
                        <a:pt x="162" y="394"/>
                        <a:pt x="168" y="394"/>
                      </a:cubicBezTo>
                      <a:lnTo>
                        <a:pt x="174" y="383"/>
                      </a:lnTo>
                      <a:cubicBezTo>
                        <a:pt x="174" y="383"/>
                        <a:pt x="174" y="377"/>
                        <a:pt x="179" y="370"/>
                      </a:cubicBezTo>
                      <a:lnTo>
                        <a:pt x="185" y="358"/>
                      </a:lnTo>
                      <a:lnTo>
                        <a:pt x="185" y="341"/>
                      </a:lnTo>
                      <a:cubicBezTo>
                        <a:pt x="185" y="341"/>
                        <a:pt x="179" y="334"/>
                        <a:pt x="174" y="328"/>
                      </a:cubicBezTo>
                      <a:cubicBezTo>
                        <a:pt x="174" y="317"/>
                        <a:pt x="162" y="311"/>
                        <a:pt x="155" y="298"/>
                      </a:cubicBezTo>
                      <a:cubicBezTo>
                        <a:pt x="149" y="287"/>
                        <a:pt x="149" y="281"/>
                        <a:pt x="144" y="270"/>
                      </a:cubicBezTo>
                      <a:lnTo>
                        <a:pt x="144" y="262"/>
                      </a:lnTo>
                      <a:lnTo>
                        <a:pt x="162" y="245"/>
                      </a:lnTo>
                      <a:cubicBezTo>
                        <a:pt x="162" y="240"/>
                        <a:pt x="168" y="234"/>
                        <a:pt x="174" y="227"/>
                      </a:cubicBezTo>
                      <a:lnTo>
                        <a:pt x="179" y="221"/>
                      </a:lnTo>
                      <a:lnTo>
                        <a:pt x="185" y="221"/>
                      </a:lnTo>
                      <a:cubicBezTo>
                        <a:pt x="191" y="221"/>
                        <a:pt x="204" y="227"/>
                        <a:pt x="215" y="234"/>
                      </a:cubicBezTo>
                      <a:cubicBezTo>
                        <a:pt x="234" y="240"/>
                        <a:pt x="256" y="245"/>
                        <a:pt x="256" y="245"/>
                      </a:cubicBezTo>
                      <a:cubicBezTo>
                        <a:pt x="259" y="248"/>
                        <a:pt x="263" y="250"/>
                        <a:pt x="266" y="250"/>
                      </a:cubicBezTo>
                      <a:cubicBezTo>
                        <a:pt x="269" y="250"/>
                        <a:pt x="272" y="248"/>
                        <a:pt x="275" y="245"/>
                      </a:cubicBezTo>
                      <a:lnTo>
                        <a:pt x="298" y="227"/>
                      </a:lnTo>
                      <a:lnTo>
                        <a:pt x="316" y="210"/>
                      </a:lnTo>
                      <a:cubicBezTo>
                        <a:pt x="322" y="204"/>
                        <a:pt x="328" y="198"/>
                        <a:pt x="322" y="191"/>
                      </a:cubicBezTo>
                      <a:cubicBezTo>
                        <a:pt x="322" y="191"/>
                        <a:pt x="322" y="168"/>
                        <a:pt x="316" y="144"/>
                      </a:cubicBezTo>
                      <a:lnTo>
                        <a:pt x="316" y="108"/>
                      </a:lnTo>
                      <a:lnTo>
                        <a:pt x="322" y="102"/>
                      </a:lnTo>
                      <a:cubicBezTo>
                        <a:pt x="328" y="102"/>
                        <a:pt x="334" y="97"/>
                        <a:pt x="341" y="97"/>
                      </a:cubicBezTo>
                      <a:lnTo>
                        <a:pt x="352" y="91"/>
                      </a:lnTo>
                      <a:cubicBezTo>
                        <a:pt x="358" y="91"/>
                        <a:pt x="358" y="84"/>
                        <a:pt x="364" y="84"/>
                      </a:cubicBezTo>
                      <a:lnTo>
                        <a:pt x="369" y="84"/>
                      </a:lnTo>
                      <a:cubicBezTo>
                        <a:pt x="377" y="91"/>
                        <a:pt x="388" y="97"/>
                        <a:pt x="394" y="108"/>
                      </a:cubicBezTo>
                      <a:cubicBezTo>
                        <a:pt x="412" y="120"/>
                        <a:pt x="429" y="138"/>
                        <a:pt x="429" y="138"/>
                      </a:cubicBezTo>
                      <a:cubicBezTo>
                        <a:pt x="435" y="144"/>
                        <a:pt x="441" y="144"/>
                        <a:pt x="448" y="144"/>
                      </a:cubicBezTo>
                      <a:lnTo>
                        <a:pt x="471" y="138"/>
                      </a:lnTo>
                      <a:lnTo>
                        <a:pt x="477" y="132"/>
                      </a:lnTo>
                      <a:lnTo>
                        <a:pt x="501" y="132"/>
                      </a:lnTo>
                      <a:cubicBezTo>
                        <a:pt x="507" y="127"/>
                        <a:pt x="512" y="127"/>
                        <a:pt x="512" y="114"/>
                      </a:cubicBezTo>
                      <a:lnTo>
                        <a:pt x="519" y="102"/>
                      </a:lnTo>
                      <a:cubicBezTo>
                        <a:pt x="519" y="97"/>
                        <a:pt x="525" y="84"/>
                        <a:pt x="525" y="72"/>
                      </a:cubicBezTo>
                      <a:cubicBezTo>
                        <a:pt x="531" y="61"/>
                        <a:pt x="537" y="42"/>
                        <a:pt x="537" y="37"/>
                      </a:cubicBezTo>
                      <a:close/>
                      <a:moveTo>
                        <a:pt x="525" y="1"/>
                      </a:moveTo>
                      <a:cubicBezTo>
                        <a:pt x="519" y="1"/>
                        <a:pt x="512" y="7"/>
                        <a:pt x="507" y="12"/>
                      </a:cubicBezTo>
                      <a:cubicBezTo>
                        <a:pt x="507" y="12"/>
                        <a:pt x="501" y="37"/>
                        <a:pt x="489" y="61"/>
                      </a:cubicBezTo>
                      <a:cubicBezTo>
                        <a:pt x="489" y="72"/>
                        <a:pt x="484" y="84"/>
                        <a:pt x="484" y="97"/>
                      </a:cubicBezTo>
                      <a:lnTo>
                        <a:pt x="477" y="97"/>
                      </a:lnTo>
                      <a:cubicBezTo>
                        <a:pt x="477" y="97"/>
                        <a:pt x="471" y="97"/>
                        <a:pt x="465" y="102"/>
                      </a:cubicBezTo>
                      <a:lnTo>
                        <a:pt x="448" y="108"/>
                      </a:lnTo>
                      <a:lnTo>
                        <a:pt x="418" y="78"/>
                      </a:lnTo>
                      <a:lnTo>
                        <a:pt x="394" y="55"/>
                      </a:lnTo>
                      <a:lnTo>
                        <a:pt x="382" y="48"/>
                      </a:lnTo>
                      <a:cubicBezTo>
                        <a:pt x="377" y="42"/>
                        <a:pt x="369" y="42"/>
                        <a:pt x="364" y="42"/>
                      </a:cubicBezTo>
                      <a:lnTo>
                        <a:pt x="352" y="48"/>
                      </a:lnTo>
                      <a:cubicBezTo>
                        <a:pt x="347" y="55"/>
                        <a:pt x="341" y="55"/>
                        <a:pt x="334" y="61"/>
                      </a:cubicBezTo>
                      <a:lnTo>
                        <a:pt x="322" y="61"/>
                      </a:lnTo>
                      <a:cubicBezTo>
                        <a:pt x="316" y="67"/>
                        <a:pt x="311" y="72"/>
                        <a:pt x="305" y="72"/>
                      </a:cubicBezTo>
                      <a:lnTo>
                        <a:pt x="298" y="78"/>
                      </a:lnTo>
                      <a:cubicBezTo>
                        <a:pt x="292" y="78"/>
                        <a:pt x="286" y="84"/>
                        <a:pt x="286" y="84"/>
                      </a:cubicBezTo>
                      <a:cubicBezTo>
                        <a:pt x="281" y="91"/>
                        <a:pt x="281" y="97"/>
                        <a:pt x="281" y="102"/>
                      </a:cubicBezTo>
                      <a:lnTo>
                        <a:pt x="281" y="150"/>
                      </a:lnTo>
                      <a:cubicBezTo>
                        <a:pt x="286" y="162"/>
                        <a:pt x="286" y="180"/>
                        <a:pt x="286" y="185"/>
                      </a:cubicBezTo>
                      <a:lnTo>
                        <a:pt x="275" y="198"/>
                      </a:lnTo>
                      <a:lnTo>
                        <a:pt x="269" y="204"/>
                      </a:lnTo>
                      <a:lnTo>
                        <a:pt x="262" y="210"/>
                      </a:lnTo>
                      <a:cubicBezTo>
                        <a:pt x="251" y="210"/>
                        <a:pt x="239" y="204"/>
                        <a:pt x="226" y="198"/>
                      </a:cubicBezTo>
                      <a:cubicBezTo>
                        <a:pt x="215" y="191"/>
                        <a:pt x="204" y="191"/>
                        <a:pt x="191" y="185"/>
                      </a:cubicBezTo>
                      <a:lnTo>
                        <a:pt x="174" y="185"/>
                      </a:lnTo>
                      <a:cubicBezTo>
                        <a:pt x="172" y="183"/>
                        <a:pt x="170" y="183"/>
                        <a:pt x="168" y="183"/>
                      </a:cubicBezTo>
                      <a:cubicBezTo>
                        <a:pt x="165" y="183"/>
                        <a:pt x="162" y="185"/>
                        <a:pt x="162" y="185"/>
                      </a:cubicBezTo>
                      <a:lnTo>
                        <a:pt x="155" y="191"/>
                      </a:lnTo>
                      <a:lnTo>
                        <a:pt x="149" y="198"/>
                      </a:lnTo>
                      <a:lnTo>
                        <a:pt x="144" y="204"/>
                      </a:lnTo>
                      <a:cubicBezTo>
                        <a:pt x="144" y="210"/>
                        <a:pt x="138" y="215"/>
                        <a:pt x="132" y="221"/>
                      </a:cubicBezTo>
                      <a:lnTo>
                        <a:pt x="114" y="240"/>
                      </a:lnTo>
                      <a:lnTo>
                        <a:pt x="108" y="257"/>
                      </a:lnTo>
                      <a:cubicBezTo>
                        <a:pt x="102" y="257"/>
                        <a:pt x="102" y="270"/>
                        <a:pt x="102" y="275"/>
                      </a:cubicBezTo>
                      <a:lnTo>
                        <a:pt x="114" y="287"/>
                      </a:lnTo>
                      <a:cubicBezTo>
                        <a:pt x="114" y="293"/>
                        <a:pt x="119" y="305"/>
                        <a:pt x="126" y="317"/>
                      </a:cubicBezTo>
                      <a:cubicBezTo>
                        <a:pt x="132" y="328"/>
                        <a:pt x="138" y="341"/>
                        <a:pt x="144" y="347"/>
                      </a:cubicBezTo>
                      <a:lnTo>
                        <a:pt x="149" y="347"/>
                      </a:lnTo>
                      <a:lnTo>
                        <a:pt x="144" y="353"/>
                      </a:lnTo>
                      <a:cubicBezTo>
                        <a:pt x="144" y="358"/>
                        <a:pt x="138" y="364"/>
                        <a:pt x="138" y="364"/>
                      </a:cubicBezTo>
                      <a:lnTo>
                        <a:pt x="132" y="377"/>
                      </a:lnTo>
                      <a:lnTo>
                        <a:pt x="132" y="383"/>
                      </a:lnTo>
                      <a:lnTo>
                        <a:pt x="96" y="383"/>
                      </a:lnTo>
                      <a:cubicBezTo>
                        <a:pt x="83" y="383"/>
                        <a:pt x="66" y="388"/>
                        <a:pt x="61" y="388"/>
                      </a:cubicBezTo>
                      <a:lnTo>
                        <a:pt x="42" y="388"/>
                      </a:lnTo>
                      <a:cubicBezTo>
                        <a:pt x="36" y="394"/>
                        <a:pt x="31" y="394"/>
                        <a:pt x="31" y="400"/>
                      </a:cubicBezTo>
                      <a:lnTo>
                        <a:pt x="19" y="441"/>
                      </a:lnTo>
                      <a:cubicBezTo>
                        <a:pt x="12" y="454"/>
                        <a:pt x="12" y="465"/>
                        <a:pt x="12" y="471"/>
                      </a:cubicBezTo>
                      <a:lnTo>
                        <a:pt x="6" y="484"/>
                      </a:lnTo>
                      <a:cubicBezTo>
                        <a:pt x="6" y="490"/>
                        <a:pt x="6" y="495"/>
                        <a:pt x="12" y="501"/>
                      </a:cubicBezTo>
                      <a:cubicBezTo>
                        <a:pt x="12" y="501"/>
                        <a:pt x="36" y="520"/>
                        <a:pt x="55" y="531"/>
                      </a:cubicBezTo>
                      <a:cubicBezTo>
                        <a:pt x="66" y="537"/>
                        <a:pt x="72" y="548"/>
                        <a:pt x="83" y="548"/>
                      </a:cubicBezTo>
                      <a:lnTo>
                        <a:pt x="83" y="556"/>
                      </a:lnTo>
                      <a:lnTo>
                        <a:pt x="83" y="573"/>
                      </a:lnTo>
                      <a:lnTo>
                        <a:pt x="83" y="591"/>
                      </a:lnTo>
                      <a:cubicBezTo>
                        <a:pt x="72" y="591"/>
                        <a:pt x="61" y="597"/>
                        <a:pt x="48" y="608"/>
                      </a:cubicBezTo>
                      <a:cubicBezTo>
                        <a:pt x="31" y="620"/>
                        <a:pt x="6" y="633"/>
                        <a:pt x="6" y="633"/>
                      </a:cubicBezTo>
                      <a:cubicBezTo>
                        <a:pt x="1" y="638"/>
                        <a:pt x="1" y="644"/>
                        <a:pt x="1" y="650"/>
                      </a:cubicBezTo>
                      <a:lnTo>
                        <a:pt x="1" y="663"/>
                      </a:lnTo>
                      <a:lnTo>
                        <a:pt x="1" y="674"/>
                      </a:lnTo>
                      <a:cubicBezTo>
                        <a:pt x="1" y="680"/>
                        <a:pt x="6" y="686"/>
                        <a:pt x="6" y="691"/>
                      </a:cubicBezTo>
                      <a:lnTo>
                        <a:pt x="6" y="698"/>
                      </a:lnTo>
                      <a:cubicBezTo>
                        <a:pt x="6" y="710"/>
                        <a:pt x="6" y="716"/>
                        <a:pt x="12" y="721"/>
                      </a:cubicBezTo>
                      <a:lnTo>
                        <a:pt x="12" y="734"/>
                      </a:lnTo>
                      <a:cubicBezTo>
                        <a:pt x="12" y="740"/>
                        <a:pt x="19" y="746"/>
                        <a:pt x="25" y="746"/>
                      </a:cubicBezTo>
                      <a:lnTo>
                        <a:pt x="42" y="751"/>
                      </a:lnTo>
                      <a:cubicBezTo>
                        <a:pt x="48" y="751"/>
                        <a:pt x="61" y="757"/>
                        <a:pt x="72" y="757"/>
                      </a:cubicBezTo>
                      <a:cubicBezTo>
                        <a:pt x="83" y="763"/>
                        <a:pt x="96" y="763"/>
                        <a:pt x="108" y="763"/>
                      </a:cubicBezTo>
                      <a:lnTo>
                        <a:pt x="114" y="763"/>
                      </a:lnTo>
                      <a:lnTo>
                        <a:pt x="119" y="781"/>
                      </a:lnTo>
                      <a:lnTo>
                        <a:pt x="119" y="787"/>
                      </a:lnTo>
                      <a:lnTo>
                        <a:pt x="119" y="793"/>
                      </a:lnTo>
                      <a:lnTo>
                        <a:pt x="126" y="799"/>
                      </a:lnTo>
                      <a:lnTo>
                        <a:pt x="119" y="799"/>
                      </a:lnTo>
                      <a:cubicBezTo>
                        <a:pt x="114" y="811"/>
                        <a:pt x="108" y="817"/>
                        <a:pt x="102" y="829"/>
                      </a:cubicBezTo>
                      <a:cubicBezTo>
                        <a:pt x="96" y="841"/>
                        <a:pt x="83" y="847"/>
                        <a:pt x="78" y="859"/>
                      </a:cubicBezTo>
                      <a:lnTo>
                        <a:pt x="72" y="870"/>
                      </a:lnTo>
                      <a:cubicBezTo>
                        <a:pt x="72" y="877"/>
                        <a:pt x="66" y="883"/>
                        <a:pt x="72" y="889"/>
                      </a:cubicBezTo>
                      <a:lnTo>
                        <a:pt x="78" y="900"/>
                      </a:lnTo>
                      <a:cubicBezTo>
                        <a:pt x="83" y="906"/>
                        <a:pt x="83" y="913"/>
                        <a:pt x="91" y="919"/>
                      </a:cubicBezTo>
                      <a:lnTo>
                        <a:pt x="96" y="924"/>
                      </a:lnTo>
                      <a:cubicBezTo>
                        <a:pt x="96" y="930"/>
                        <a:pt x="102" y="936"/>
                        <a:pt x="108" y="941"/>
                      </a:cubicBezTo>
                      <a:lnTo>
                        <a:pt x="108" y="949"/>
                      </a:lnTo>
                      <a:lnTo>
                        <a:pt x="114" y="954"/>
                      </a:lnTo>
                      <a:lnTo>
                        <a:pt x="119" y="960"/>
                      </a:lnTo>
                      <a:cubicBezTo>
                        <a:pt x="119" y="966"/>
                        <a:pt x="132" y="966"/>
                        <a:pt x="138" y="966"/>
                      </a:cubicBezTo>
                      <a:lnTo>
                        <a:pt x="149" y="966"/>
                      </a:lnTo>
                      <a:cubicBezTo>
                        <a:pt x="162" y="960"/>
                        <a:pt x="174" y="960"/>
                        <a:pt x="185" y="960"/>
                      </a:cubicBezTo>
                      <a:cubicBezTo>
                        <a:pt x="198" y="954"/>
                        <a:pt x="215" y="949"/>
                        <a:pt x="221" y="949"/>
                      </a:cubicBezTo>
                      <a:lnTo>
                        <a:pt x="234" y="960"/>
                      </a:lnTo>
                      <a:lnTo>
                        <a:pt x="245" y="971"/>
                      </a:lnTo>
                      <a:cubicBezTo>
                        <a:pt x="245" y="984"/>
                        <a:pt x="239" y="996"/>
                        <a:pt x="239" y="1007"/>
                      </a:cubicBezTo>
                      <a:cubicBezTo>
                        <a:pt x="234" y="1026"/>
                        <a:pt x="234" y="1037"/>
                        <a:pt x="234" y="1043"/>
                      </a:cubicBezTo>
                      <a:lnTo>
                        <a:pt x="226" y="1062"/>
                      </a:lnTo>
                      <a:cubicBezTo>
                        <a:pt x="226" y="1067"/>
                        <a:pt x="234" y="1073"/>
                        <a:pt x="234" y="1079"/>
                      </a:cubicBezTo>
                      <a:lnTo>
                        <a:pt x="239" y="1079"/>
                      </a:lnTo>
                      <a:lnTo>
                        <a:pt x="245" y="1084"/>
                      </a:lnTo>
                      <a:lnTo>
                        <a:pt x="251" y="1092"/>
                      </a:lnTo>
                      <a:cubicBezTo>
                        <a:pt x="256" y="1092"/>
                        <a:pt x="262" y="1097"/>
                        <a:pt x="269" y="1103"/>
                      </a:cubicBezTo>
                      <a:lnTo>
                        <a:pt x="281" y="1109"/>
                      </a:lnTo>
                      <a:cubicBezTo>
                        <a:pt x="286" y="1109"/>
                        <a:pt x="292" y="1114"/>
                        <a:pt x="292" y="1114"/>
                      </a:cubicBezTo>
                      <a:lnTo>
                        <a:pt x="305" y="1120"/>
                      </a:lnTo>
                      <a:cubicBezTo>
                        <a:pt x="311" y="1127"/>
                        <a:pt x="311" y="1127"/>
                        <a:pt x="316" y="1127"/>
                      </a:cubicBezTo>
                      <a:cubicBezTo>
                        <a:pt x="316" y="1127"/>
                        <a:pt x="322" y="1127"/>
                        <a:pt x="322" y="1120"/>
                      </a:cubicBezTo>
                      <a:lnTo>
                        <a:pt x="341" y="1114"/>
                      </a:lnTo>
                      <a:cubicBezTo>
                        <a:pt x="347" y="1109"/>
                        <a:pt x="358" y="1103"/>
                        <a:pt x="364" y="1097"/>
                      </a:cubicBezTo>
                      <a:cubicBezTo>
                        <a:pt x="377" y="1084"/>
                        <a:pt x="388" y="1079"/>
                        <a:pt x="394" y="1073"/>
                      </a:cubicBezTo>
                      <a:lnTo>
                        <a:pt x="412" y="1073"/>
                      </a:lnTo>
                      <a:lnTo>
                        <a:pt x="412" y="1079"/>
                      </a:lnTo>
                      <a:lnTo>
                        <a:pt x="429" y="1084"/>
                      </a:lnTo>
                      <a:cubicBezTo>
                        <a:pt x="429" y="1097"/>
                        <a:pt x="435" y="1109"/>
                        <a:pt x="435" y="1120"/>
                      </a:cubicBezTo>
                      <a:cubicBezTo>
                        <a:pt x="441" y="1133"/>
                        <a:pt x="441" y="1144"/>
                        <a:pt x="448" y="1156"/>
                      </a:cubicBezTo>
                      <a:lnTo>
                        <a:pt x="448" y="1169"/>
                      </a:lnTo>
                      <a:cubicBezTo>
                        <a:pt x="454" y="1174"/>
                        <a:pt x="454" y="1180"/>
                        <a:pt x="459" y="1180"/>
                      </a:cubicBezTo>
                      <a:lnTo>
                        <a:pt x="471" y="1186"/>
                      </a:lnTo>
                      <a:lnTo>
                        <a:pt x="495" y="1186"/>
                      </a:lnTo>
                      <a:lnTo>
                        <a:pt x="501" y="1192"/>
                      </a:lnTo>
                      <a:lnTo>
                        <a:pt x="531" y="1192"/>
                      </a:lnTo>
                      <a:cubicBezTo>
                        <a:pt x="542" y="1192"/>
                        <a:pt x="548" y="1199"/>
                        <a:pt x="548" y="1199"/>
                      </a:cubicBezTo>
                      <a:cubicBezTo>
                        <a:pt x="555" y="1199"/>
                        <a:pt x="561" y="1192"/>
                        <a:pt x="561" y="1186"/>
                      </a:cubicBezTo>
                      <a:cubicBezTo>
                        <a:pt x="561" y="1186"/>
                        <a:pt x="578" y="1169"/>
                        <a:pt x="591" y="1144"/>
                      </a:cubicBezTo>
                      <a:cubicBezTo>
                        <a:pt x="597" y="1133"/>
                        <a:pt x="602" y="1120"/>
                        <a:pt x="608" y="1109"/>
                      </a:cubicBezTo>
                      <a:lnTo>
                        <a:pt x="644" y="1109"/>
                      </a:lnTo>
                      <a:lnTo>
                        <a:pt x="644" y="1114"/>
                      </a:lnTo>
                      <a:cubicBezTo>
                        <a:pt x="650" y="1120"/>
                        <a:pt x="655" y="1133"/>
                        <a:pt x="662" y="1139"/>
                      </a:cubicBezTo>
                      <a:cubicBezTo>
                        <a:pt x="680" y="1163"/>
                        <a:pt x="691" y="1180"/>
                        <a:pt x="691" y="1180"/>
                      </a:cubicBezTo>
                      <a:cubicBezTo>
                        <a:pt x="698" y="1186"/>
                        <a:pt x="704" y="1186"/>
                        <a:pt x="710" y="1186"/>
                      </a:cubicBezTo>
                      <a:lnTo>
                        <a:pt x="721" y="1186"/>
                      </a:lnTo>
                      <a:cubicBezTo>
                        <a:pt x="734" y="1180"/>
                        <a:pt x="740" y="1180"/>
                        <a:pt x="751" y="1174"/>
                      </a:cubicBezTo>
                      <a:lnTo>
                        <a:pt x="792" y="1163"/>
                      </a:lnTo>
                      <a:cubicBezTo>
                        <a:pt x="798" y="1163"/>
                        <a:pt x="805" y="1156"/>
                        <a:pt x="805" y="1150"/>
                      </a:cubicBezTo>
                      <a:lnTo>
                        <a:pt x="805" y="1133"/>
                      </a:lnTo>
                      <a:cubicBezTo>
                        <a:pt x="811" y="1127"/>
                        <a:pt x="811" y="1114"/>
                        <a:pt x="811" y="1103"/>
                      </a:cubicBezTo>
                      <a:cubicBezTo>
                        <a:pt x="811" y="1092"/>
                        <a:pt x="817" y="1079"/>
                        <a:pt x="817" y="1067"/>
                      </a:cubicBezTo>
                      <a:lnTo>
                        <a:pt x="817" y="1062"/>
                      </a:lnTo>
                      <a:lnTo>
                        <a:pt x="828" y="1056"/>
                      </a:lnTo>
                      <a:cubicBezTo>
                        <a:pt x="828" y="1056"/>
                        <a:pt x="834" y="1056"/>
                        <a:pt x="841" y="1049"/>
                      </a:cubicBezTo>
                      <a:lnTo>
                        <a:pt x="847" y="1049"/>
                      </a:lnTo>
                      <a:cubicBezTo>
                        <a:pt x="858" y="1056"/>
                        <a:pt x="870" y="1062"/>
                        <a:pt x="877" y="1067"/>
                      </a:cubicBezTo>
                      <a:cubicBezTo>
                        <a:pt x="888" y="1073"/>
                        <a:pt x="900" y="1079"/>
                        <a:pt x="905" y="1084"/>
                      </a:cubicBezTo>
                      <a:lnTo>
                        <a:pt x="924" y="1092"/>
                      </a:lnTo>
                      <a:lnTo>
                        <a:pt x="941" y="1092"/>
                      </a:lnTo>
                      <a:lnTo>
                        <a:pt x="977" y="1062"/>
                      </a:lnTo>
                      <a:lnTo>
                        <a:pt x="990" y="1049"/>
                      </a:lnTo>
                      <a:lnTo>
                        <a:pt x="995" y="1043"/>
                      </a:lnTo>
                      <a:cubicBezTo>
                        <a:pt x="1001" y="1043"/>
                        <a:pt x="1001" y="1043"/>
                        <a:pt x="1001" y="1037"/>
                      </a:cubicBezTo>
                      <a:lnTo>
                        <a:pt x="1007" y="1037"/>
                      </a:lnTo>
                      <a:cubicBezTo>
                        <a:pt x="1013" y="1032"/>
                        <a:pt x="1013" y="1026"/>
                        <a:pt x="1013" y="1020"/>
                      </a:cubicBezTo>
                      <a:lnTo>
                        <a:pt x="1007" y="1002"/>
                      </a:lnTo>
                      <a:cubicBezTo>
                        <a:pt x="1007" y="996"/>
                        <a:pt x="1001" y="984"/>
                        <a:pt x="995" y="971"/>
                      </a:cubicBezTo>
                      <a:cubicBezTo>
                        <a:pt x="995" y="954"/>
                        <a:pt x="990" y="941"/>
                        <a:pt x="984" y="936"/>
                      </a:cubicBezTo>
                      <a:lnTo>
                        <a:pt x="995" y="924"/>
                      </a:lnTo>
                      <a:lnTo>
                        <a:pt x="995" y="919"/>
                      </a:lnTo>
                      <a:lnTo>
                        <a:pt x="1007" y="906"/>
                      </a:lnTo>
                      <a:cubicBezTo>
                        <a:pt x="1020" y="906"/>
                        <a:pt x="1031" y="913"/>
                        <a:pt x="1043" y="913"/>
                      </a:cubicBezTo>
                      <a:cubicBezTo>
                        <a:pt x="1067" y="913"/>
                        <a:pt x="1097" y="919"/>
                        <a:pt x="1097" y="919"/>
                      </a:cubicBezTo>
                      <a:cubicBezTo>
                        <a:pt x="1103" y="919"/>
                        <a:pt x="1108" y="913"/>
                        <a:pt x="1108" y="906"/>
                      </a:cubicBezTo>
                      <a:cubicBezTo>
                        <a:pt x="1108" y="906"/>
                        <a:pt x="1114" y="900"/>
                        <a:pt x="1120" y="894"/>
                      </a:cubicBezTo>
                      <a:lnTo>
                        <a:pt x="1120" y="889"/>
                      </a:lnTo>
                      <a:cubicBezTo>
                        <a:pt x="1127" y="883"/>
                        <a:pt x="1127" y="877"/>
                        <a:pt x="1133" y="870"/>
                      </a:cubicBezTo>
                      <a:lnTo>
                        <a:pt x="1138" y="859"/>
                      </a:lnTo>
                      <a:cubicBezTo>
                        <a:pt x="1138" y="853"/>
                        <a:pt x="1144" y="847"/>
                        <a:pt x="1144" y="841"/>
                      </a:cubicBezTo>
                      <a:lnTo>
                        <a:pt x="1150" y="834"/>
                      </a:lnTo>
                      <a:cubicBezTo>
                        <a:pt x="1150" y="823"/>
                        <a:pt x="1150" y="817"/>
                        <a:pt x="1144" y="811"/>
                      </a:cubicBezTo>
                      <a:lnTo>
                        <a:pt x="1138" y="799"/>
                      </a:lnTo>
                      <a:cubicBezTo>
                        <a:pt x="1133" y="793"/>
                        <a:pt x="1120" y="787"/>
                        <a:pt x="1114" y="776"/>
                      </a:cubicBezTo>
                      <a:cubicBezTo>
                        <a:pt x="1103" y="763"/>
                        <a:pt x="1097" y="751"/>
                        <a:pt x="1091" y="746"/>
                      </a:cubicBezTo>
                      <a:lnTo>
                        <a:pt x="1091" y="734"/>
                      </a:lnTo>
                      <a:lnTo>
                        <a:pt x="1097" y="721"/>
                      </a:lnTo>
                      <a:lnTo>
                        <a:pt x="1097" y="716"/>
                      </a:lnTo>
                      <a:lnTo>
                        <a:pt x="1103" y="710"/>
                      </a:lnTo>
                      <a:cubicBezTo>
                        <a:pt x="1108" y="710"/>
                        <a:pt x="1120" y="710"/>
                        <a:pt x="1133" y="704"/>
                      </a:cubicBezTo>
                      <a:cubicBezTo>
                        <a:pt x="1156" y="698"/>
                        <a:pt x="1180" y="686"/>
                        <a:pt x="1180" y="686"/>
                      </a:cubicBezTo>
                      <a:cubicBezTo>
                        <a:pt x="1186" y="686"/>
                        <a:pt x="1191" y="680"/>
                        <a:pt x="1191" y="674"/>
                      </a:cubicBezTo>
                      <a:lnTo>
                        <a:pt x="1191" y="656"/>
                      </a:lnTo>
                      <a:cubicBezTo>
                        <a:pt x="1191" y="650"/>
                        <a:pt x="1191" y="644"/>
                        <a:pt x="1198" y="638"/>
                      </a:cubicBezTo>
                      <a:lnTo>
                        <a:pt x="1198" y="627"/>
                      </a:lnTo>
                      <a:lnTo>
                        <a:pt x="1198" y="608"/>
                      </a:lnTo>
                      <a:lnTo>
                        <a:pt x="1198" y="603"/>
                      </a:lnTo>
                      <a:lnTo>
                        <a:pt x="1198" y="584"/>
                      </a:lnTo>
                      <a:cubicBezTo>
                        <a:pt x="1198" y="578"/>
                        <a:pt x="1191" y="573"/>
                        <a:pt x="1186" y="573"/>
                      </a:cubicBezTo>
                      <a:lnTo>
                        <a:pt x="1174" y="567"/>
                      </a:lnTo>
                      <a:cubicBezTo>
                        <a:pt x="1163" y="561"/>
                        <a:pt x="1156" y="556"/>
                        <a:pt x="1144" y="548"/>
                      </a:cubicBezTo>
                      <a:cubicBezTo>
                        <a:pt x="1133" y="543"/>
                        <a:pt x="1120" y="537"/>
                        <a:pt x="1108" y="537"/>
                      </a:cubicBezTo>
                      <a:lnTo>
                        <a:pt x="1108" y="531"/>
                      </a:lnTo>
                      <a:cubicBezTo>
                        <a:pt x="1108" y="526"/>
                        <a:pt x="1103" y="520"/>
                        <a:pt x="1103" y="520"/>
                      </a:cubicBezTo>
                      <a:lnTo>
                        <a:pt x="1103" y="501"/>
                      </a:lnTo>
                      <a:lnTo>
                        <a:pt x="1103" y="495"/>
                      </a:lnTo>
                      <a:cubicBezTo>
                        <a:pt x="1114" y="490"/>
                        <a:pt x="1120" y="484"/>
                        <a:pt x="1133" y="477"/>
                      </a:cubicBezTo>
                      <a:cubicBezTo>
                        <a:pt x="1138" y="465"/>
                        <a:pt x="1150" y="460"/>
                        <a:pt x="1156" y="454"/>
                      </a:cubicBezTo>
                      <a:cubicBezTo>
                        <a:pt x="1156" y="448"/>
                        <a:pt x="1163" y="448"/>
                        <a:pt x="1163" y="441"/>
                      </a:cubicBezTo>
                      <a:lnTo>
                        <a:pt x="1168" y="441"/>
                      </a:lnTo>
                      <a:cubicBezTo>
                        <a:pt x="1174" y="435"/>
                        <a:pt x="1174" y="430"/>
                        <a:pt x="1168" y="424"/>
                      </a:cubicBezTo>
                      <a:lnTo>
                        <a:pt x="1168" y="405"/>
                      </a:lnTo>
                      <a:cubicBezTo>
                        <a:pt x="1163" y="405"/>
                        <a:pt x="1163" y="400"/>
                        <a:pt x="1163" y="394"/>
                      </a:cubicBezTo>
                      <a:lnTo>
                        <a:pt x="1156" y="383"/>
                      </a:lnTo>
                      <a:cubicBezTo>
                        <a:pt x="1156" y="377"/>
                        <a:pt x="1150" y="364"/>
                        <a:pt x="1150" y="358"/>
                      </a:cubicBezTo>
                      <a:lnTo>
                        <a:pt x="1144" y="347"/>
                      </a:lnTo>
                      <a:cubicBezTo>
                        <a:pt x="1138" y="347"/>
                        <a:pt x="1138" y="341"/>
                        <a:pt x="1138" y="341"/>
                      </a:cubicBezTo>
                      <a:cubicBezTo>
                        <a:pt x="1138" y="341"/>
                        <a:pt x="1133" y="334"/>
                        <a:pt x="1127" y="334"/>
                      </a:cubicBezTo>
                      <a:lnTo>
                        <a:pt x="1037" y="334"/>
                      </a:lnTo>
                      <a:lnTo>
                        <a:pt x="1037" y="328"/>
                      </a:lnTo>
                      <a:lnTo>
                        <a:pt x="1031" y="317"/>
                      </a:lnTo>
                      <a:lnTo>
                        <a:pt x="1025" y="317"/>
                      </a:lnTo>
                      <a:lnTo>
                        <a:pt x="1020" y="305"/>
                      </a:lnTo>
                      <a:cubicBezTo>
                        <a:pt x="1025" y="293"/>
                        <a:pt x="1031" y="281"/>
                        <a:pt x="1037" y="270"/>
                      </a:cubicBezTo>
                      <a:cubicBezTo>
                        <a:pt x="1037" y="257"/>
                        <a:pt x="1043" y="245"/>
                        <a:pt x="1048" y="240"/>
                      </a:cubicBezTo>
                      <a:lnTo>
                        <a:pt x="1056" y="221"/>
                      </a:lnTo>
                      <a:cubicBezTo>
                        <a:pt x="1056" y="215"/>
                        <a:pt x="1056" y="210"/>
                        <a:pt x="1048" y="204"/>
                      </a:cubicBezTo>
                      <a:lnTo>
                        <a:pt x="1043" y="191"/>
                      </a:lnTo>
                      <a:lnTo>
                        <a:pt x="1020" y="174"/>
                      </a:lnTo>
                      <a:lnTo>
                        <a:pt x="1001" y="155"/>
                      </a:lnTo>
                      <a:cubicBezTo>
                        <a:pt x="995" y="150"/>
                        <a:pt x="990" y="144"/>
                        <a:pt x="990" y="144"/>
                      </a:cubicBezTo>
                      <a:cubicBezTo>
                        <a:pt x="987" y="141"/>
                        <a:pt x="984" y="140"/>
                        <a:pt x="980" y="140"/>
                      </a:cubicBezTo>
                      <a:cubicBezTo>
                        <a:pt x="977" y="140"/>
                        <a:pt x="974" y="141"/>
                        <a:pt x="971" y="144"/>
                      </a:cubicBezTo>
                      <a:lnTo>
                        <a:pt x="960" y="150"/>
                      </a:lnTo>
                      <a:cubicBezTo>
                        <a:pt x="948" y="150"/>
                        <a:pt x="935" y="155"/>
                        <a:pt x="924" y="162"/>
                      </a:cubicBezTo>
                      <a:cubicBezTo>
                        <a:pt x="913" y="168"/>
                        <a:pt x="900" y="174"/>
                        <a:pt x="894" y="180"/>
                      </a:cubicBezTo>
                      <a:lnTo>
                        <a:pt x="883" y="168"/>
                      </a:lnTo>
                      <a:lnTo>
                        <a:pt x="877" y="168"/>
                      </a:lnTo>
                      <a:lnTo>
                        <a:pt x="864" y="162"/>
                      </a:lnTo>
                      <a:lnTo>
                        <a:pt x="864" y="155"/>
                      </a:lnTo>
                      <a:lnTo>
                        <a:pt x="864" y="120"/>
                      </a:lnTo>
                      <a:cubicBezTo>
                        <a:pt x="864" y="97"/>
                        <a:pt x="858" y="72"/>
                        <a:pt x="858" y="67"/>
                      </a:cubicBezTo>
                      <a:cubicBezTo>
                        <a:pt x="858" y="61"/>
                        <a:pt x="858" y="61"/>
                        <a:pt x="853" y="55"/>
                      </a:cubicBezTo>
                      <a:lnTo>
                        <a:pt x="847" y="55"/>
                      </a:lnTo>
                      <a:lnTo>
                        <a:pt x="834" y="48"/>
                      </a:lnTo>
                      <a:cubicBezTo>
                        <a:pt x="828" y="42"/>
                        <a:pt x="823" y="42"/>
                        <a:pt x="811" y="37"/>
                      </a:cubicBezTo>
                      <a:lnTo>
                        <a:pt x="798" y="31"/>
                      </a:lnTo>
                      <a:lnTo>
                        <a:pt x="787" y="31"/>
                      </a:lnTo>
                      <a:lnTo>
                        <a:pt x="775" y="25"/>
                      </a:lnTo>
                      <a:cubicBezTo>
                        <a:pt x="762" y="25"/>
                        <a:pt x="757" y="25"/>
                        <a:pt x="757" y="31"/>
                      </a:cubicBezTo>
                      <a:lnTo>
                        <a:pt x="751" y="31"/>
                      </a:lnTo>
                      <a:lnTo>
                        <a:pt x="745" y="37"/>
                      </a:lnTo>
                      <a:cubicBezTo>
                        <a:pt x="740" y="48"/>
                        <a:pt x="727" y="55"/>
                        <a:pt x="721" y="67"/>
                      </a:cubicBezTo>
                      <a:cubicBezTo>
                        <a:pt x="710" y="72"/>
                        <a:pt x="704" y="84"/>
                        <a:pt x="698" y="91"/>
                      </a:cubicBezTo>
                      <a:lnTo>
                        <a:pt x="698" y="97"/>
                      </a:lnTo>
                      <a:lnTo>
                        <a:pt x="691" y="91"/>
                      </a:lnTo>
                      <a:lnTo>
                        <a:pt x="662" y="91"/>
                      </a:lnTo>
                      <a:cubicBezTo>
                        <a:pt x="662" y="84"/>
                        <a:pt x="662" y="84"/>
                        <a:pt x="655" y="84"/>
                      </a:cubicBezTo>
                      <a:cubicBezTo>
                        <a:pt x="655" y="78"/>
                        <a:pt x="650" y="67"/>
                        <a:pt x="644" y="55"/>
                      </a:cubicBezTo>
                      <a:cubicBezTo>
                        <a:pt x="638" y="42"/>
                        <a:pt x="632" y="31"/>
                        <a:pt x="632" y="19"/>
                      </a:cubicBezTo>
                      <a:lnTo>
                        <a:pt x="627" y="7"/>
                      </a:lnTo>
                      <a:cubicBezTo>
                        <a:pt x="620" y="1"/>
                        <a:pt x="614" y="1"/>
                        <a:pt x="6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3"/>
                <p:cNvSpPr/>
                <p:nvPr/>
              </p:nvSpPr>
              <p:spPr>
                <a:xfrm>
                  <a:off x="9932680" y="3888947"/>
                  <a:ext cx="152409" cy="106535"/>
                </a:xfrm>
                <a:custGeom>
                  <a:avLst/>
                  <a:gdLst/>
                  <a:ahLst/>
                  <a:cxnLst/>
                  <a:rect l="l" t="t" r="r" b="b"/>
                  <a:pathLst>
                    <a:path w="495" h="346" extrusionOk="0">
                      <a:moveTo>
                        <a:pt x="245" y="36"/>
                      </a:moveTo>
                      <a:cubicBezTo>
                        <a:pt x="322" y="36"/>
                        <a:pt x="393" y="54"/>
                        <a:pt x="446" y="102"/>
                      </a:cubicBezTo>
                      <a:lnTo>
                        <a:pt x="245" y="304"/>
                      </a:lnTo>
                      <a:lnTo>
                        <a:pt x="42" y="102"/>
                      </a:lnTo>
                      <a:cubicBezTo>
                        <a:pt x="102" y="54"/>
                        <a:pt x="173" y="36"/>
                        <a:pt x="245" y="36"/>
                      </a:cubicBezTo>
                      <a:close/>
                      <a:moveTo>
                        <a:pt x="245" y="0"/>
                      </a:moveTo>
                      <a:cubicBezTo>
                        <a:pt x="160" y="0"/>
                        <a:pt x="72" y="30"/>
                        <a:pt x="6" y="84"/>
                      </a:cubicBezTo>
                      <a:cubicBezTo>
                        <a:pt x="0" y="90"/>
                        <a:pt x="0" y="90"/>
                        <a:pt x="0" y="96"/>
                      </a:cubicBezTo>
                      <a:cubicBezTo>
                        <a:pt x="0" y="102"/>
                        <a:pt x="0" y="107"/>
                        <a:pt x="6" y="107"/>
                      </a:cubicBezTo>
                      <a:lnTo>
                        <a:pt x="232" y="340"/>
                      </a:lnTo>
                      <a:cubicBezTo>
                        <a:pt x="239" y="346"/>
                        <a:pt x="245" y="346"/>
                        <a:pt x="245" y="346"/>
                      </a:cubicBezTo>
                      <a:cubicBezTo>
                        <a:pt x="250" y="346"/>
                        <a:pt x="256" y="346"/>
                        <a:pt x="256" y="340"/>
                      </a:cubicBezTo>
                      <a:lnTo>
                        <a:pt x="489" y="107"/>
                      </a:lnTo>
                      <a:cubicBezTo>
                        <a:pt x="495" y="107"/>
                        <a:pt x="495" y="102"/>
                        <a:pt x="495" y="96"/>
                      </a:cubicBezTo>
                      <a:cubicBezTo>
                        <a:pt x="495" y="90"/>
                        <a:pt x="495" y="90"/>
                        <a:pt x="489" y="84"/>
                      </a:cubicBezTo>
                      <a:cubicBezTo>
                        <a:pt x="418" y="30"/>
                        <a:pt x="333" y="0"/>
                        <a:pt x="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3"/>
                <p:cNvSpPr/>
                <p:nvPr/>
              </p:nvSpPr>
              <p:spPr>
                <a:xfrm>
                  <a:off x="9932680" y="4032430"/>
                  <a:ext cx="152409" cy="106227"/>
                </a:xfrm>
                <a:custGeom>
                  <a:avLst/>
                  <a:gdLst/>
                  <a:ahLst/>
                  <a:cxnLst/>
                  <a:rect l="l" t="t" r="r" b="b"/>
                  <a:pathLst>
                    <a:path w="495" h="345" extrusionOk="0">
                      <a:moveTo>
                        <a:pt x="245" y="41"/>
                      </a:moveTo>
                      <a:lnTo>
                        <a:pt x="446" y="243"/>
                      </a:lnTo>
                      <a:cubicBezTo>
                        <a:pt x="393" y="292"/>
                        <a:pt x="322" y="309"/>
                        <a:pt x="245" y="309"/>
                      </a:cubicBezTo>
                      <a:cubicBezTo>
                        <a:pt x="173" y="309"/>
                        <a:pt x="102" y="292"/>
                        <a:pt x="42" y="243"/>
                      </a:cubicBezTo>
                      <a:lnTo>
                        <a:pt x="245" y="41"/>
                      </a:lnTo>
                      <a:close/>
                      <a:moveTo>
                        <a:pt x="244" y="0"/>
                      </a:moveTo>
                      <a:cubicBezTo>
                        <a:pt x="240" y="0"/>
                        <a:pt x="235" y="2"/>
                        <a:pt x="232" y="6"/>
                      </a:cubicBezTo>
                      <a:lnTo>
                        <a:pt x="6" y="237"/>
                      </a:lnTo>
                      <a:cubicBezTo>
                        <a:pt x="0" y="237"/>
                        <a:pt x="0" y="243"/>
                        <a:pt x="0" y="249"/>
                      </a:cubicBezTo>
                      <a:cubicBezTo>
                        <a:pt x="0" y="256"/>
                        <a:pt x="0" y="256"/>
                        <a:pt x="6" y="262"/>
                      </a:cubicBezTo>
                      <a:cubicBezTo>
                        <a:pt x="72" y="314"/>
                        <a:pt x="160" y="345"/>
                        <a:pt x="245" y="345"/>
                      </a:cubicBezTo>
                      <a:cubicBezTo>
                        <a:pt x="333" y="345"/>
                        <a:pt x="418" y="314"/>
                        <a:pt x="489" y="262"/>
                      </a:cubicBezTo>
                      <a:cubicBezTo>
                        <a:pt x="495" y="256"/>
                        <a:pt x="495" y="256"/>
                        <a:pt x="495" y="249"/>
                      </a:cubicBezTo>
                      <a:cubicBezTo>
                        <a:pt x="495" y="243"/>
                        <a:pt x="495" y="237"/>
                        <a:pt x="489" y="237"/>
                      </a:cubicBezTo>
                      <a:lnTo>
                        <a:pt x="256" y="6"/>
                      </a:lnTo>
                      <a:cubicBezTo>
                        <a:pt x="253" y="2"/>
                        <a:pt x="249" y="0"/>
                        <a:pt x="2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3"/>
                <p:cNvSpPr/>
                <p:nvPr/>
              </p:nvSpPr>
              <p:spPr>
                <a:xfrm>
                  <a:off x="9874180" y="3936672"/>
                  <a:ext cx="117309" cy="154568"/>
                </a:xfrm>
                <a:custGeom>
                  <a:avLst/>
                  <a:gdLst/>
                  <a:ahLst/>
                  <a:cxnLst/>
                  <a:rect l="l" t="t" r="r" b="b"/>
                  <a:pathLst>
                    <a:path w="381" h="502" extrusionOk="0">
                      <a:moveTo>
                        <a:pt x="130" y="48"/>
                      </a:moveTo>
                      <a:lnTo>
                        <a:pt x="333" y="251"/>
                      </a:lnTo>
                      <a:lnTo>
                        <a:pt x="130" y="453"/>
                      </a:lnTo>
                      <a:cubicBezTo>
                        <a:pt x="42" y="334"/>
                        <a:pt x="42" y="167"/>
                        <a:pt x="130" y="48"/>
                      </a:cubicBezTo>
                      <a:close/>
                      <a:moveTo>
                        <a:pt x="130" y="1"/>
                      </a:moveTo>
                      <a:cubicBezTo>
                        <a:pt x="124" y="1"/>
                        <a:pt x="119" y="7"/>
                        <a:pt x="113" y="7"/>
                      </a:cubicBezTo>
                      <a:cubicBezTo>
                        <a:pt x="0" y="149"/>
                        <a:pt x="0" y="352"/>
                        <a:pt x="113" y="495"/>
                      </a:cubicBezTo>
                      <a:cubicBezTo>
                        <a:pt x="119" y="495"/>
                        <a:pt x="124" y="501"/>
                        <a:pt x="130" y="501"/>
                      </a:cubicBezTo>
                      <a:cubicBezTo>
                        <a:pt x="130" y="501"/>
                        <a:pt x="136" y="495"/>
                        <a:pt x="143" y="495"/>
                      </a:cubicBezTo>
                      <a:lnTo>
                        <a:pt x="369" y="262"/>
                      </a:lnTo>
                      <a:cubicBezTo>
                        <a:pt x="380" y="257"/>
                        <a:pt x="380" y="245"/>
                        <a:pt x="369" y="238"/>
                      </a:cubicBezTo>
                      <a:lnTo>
                        <a:pt x="143" y="7"/>
                      </a:lnTo>
                      <a:cubicBezTo>
                        <a:pt x="136" y="7"/>
                        <a:pt x="130" y="1"/>
                        <a:pt x="1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3"/>
                <p:cNvSpPr/>
                <p:nvPr/>
              </p:nvSpPr>
              <p:spPr>
                <a:xfrm>
                  <a:off x="10025973" y="3936672"/>
                  <a:ext cx="117617" cy="154568"/>
                </a:xfrm>
                <a:custGeom>
                  <a:avLst/>
                  <a:gdLst/>
                  <a:ahLst/>
                  <a:cxnLst/>
                  <a:rect l="l" t="t" r="r" b="b"/>
                  <a:pathLst>
                    <a:path w="382" h="502" extrusionOk="0">
                      <a:moveTo>
                        <a:pt x="250" y="48"/>
                      </a:moveTo>
                      <a:cubicBezTo>
                        <a:pt x="335" y="167"/>
                        <a:pt x="335" y="334"/>
                        <a:pt x="250" y="453"/>
                      </a:cubicBezTo>
                      <a:lnTo>
                        <a:pt x="49" y="251"/>
                      </a:lnTo>
                      <a:lnTo>
                        <a:pt x="250" y="48"/>
                      </a:lnTo>
                      <a:close/>
                      <a:moveTo>
                        <a:pt x="250" y="1"/>
                      </a:moveTo>
                      <a:cubicBezTo>
                        <a:pt x="245" y="1"/>
                        <a:pt x="239" y="7"/>
                        <a:pt x="239" y="7"/>
                      </a:cubicBezTo>
                      <a:lnTo>
                        <a:pt x="7" y="238"/>
                      </a:lnTo>
                      <a:cubicBezTo>
                        <a:pt x="0" y="245"/>
                        <a:pt x="0" y="257"/>
                        <a:pt x="7" y="262"/>
                      </a:cubicBezTo>
                      <a:lnTo>
                        <a:pt x="239" y="495"/>
                      </a:lnTo>
                      <a:cubicBezTo>
                        <a:pt x="239" y="495"/>
                        <a:pt x="245" y="501"/>
                        <a:pt x="250" y="501"/>
                      </a:cubicBezTo>
                      <a:cubicBezTo>
                        <a:pt x="258" y="501"/>
                        <a:pt x="263" y="495"/>
                        <a:pt x="263" y="495"/>
                      </a:cubicBezTo>
                      <a:cubicBezTo>
                        <a:pt x="382" y="352"/>
                        <a:pt x="382" y="149"/>
                        <a:pt x="263" y="7"/>
                      </a:cubicBezTo>
                      <a:cubicBezTo>
                        <a:pt x="263" y="7"/>
                        <a:pt x="258" y="1"/>
                        <a:pt x="2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3"/>
                <p:cNvSpPr/>
                <p:nvPr/>
              </p:nvSpPr>
              <p:spPr>
                <a:xfrm>
                  <a:off x="9991181" y="3995174"/>
                  <a:ext cx="35100" cy="36949"/>
                </a:xfrm>
                <a:custGeom>
                  <a:avLst/>
                  <a:gdLst/>
                  <a:ahLst/>
                  <a:cxnLst/>
                  <a:rect l="l" t="t" r="r" b="b"/>
                  <a:pathLst>
                    <a:path w="114" h="120" extrusionOk="0">
                      <a:moveTo>
                        <a:pt x="55" y="37"/>
                      </a:moveTo>
                      <a:cubicBezTo>
                        <a:pt x="66" y="37"/>
                        <a:pt x="78" y="48"/>
                        <a:pt x="78" y="61"/>
                      </a:cubicBezTo>
                      <a:cubicBezTo>
                        <a:pt x="78" y="72"/>
                        <a:pt x="66" y="84"/>
                        <a:pt x="55" y="84"/>
                      </a:cubicBezTo>
                      <a:cubicBezTo>
                        <a:pt x="42" y="84"/>
                        <a:pt x="36" y="72"/>
                        <a:pt x="36" y="61"/>
                      </a:cubicBezTo>
                      <a:cubicBezTo>
                        <a:pt x="36" y="48"/>
                        <a:pt x="42" y="37"/>
                        <a:pt x="55" y="37"/>
                      </a:cubicBezTo>
                      <a:close/>
                      <a:moveTo>
                        <a:pt x="55" y="1"/>
                      </a:moveTo>
                      <a:cubicBezTo>
                        <a:pt x="25" y="1"/>
                        <a:pt x="0" y="31"/>
                        <a:pt x="0" y="61"/>
                      </a:cubicBezTo>
                      <a:cubicBezTo>
                        <a:pt x="0" y="91"/>
                        <a:pt x="25" y="120"/>
                        <a:pt x="55" y="120"/>
                      </a:cubicBezTo>
                      <a:cubicBezTo>
                        <a:pt x="90" y="120"/>
                        <a:pt x="113" y="91"/>
                        <a:pt x="113" y="61"/>
                      </a:cubicBezTo>
                      <a:cubicBezTo>
                        <a:pt x="113" y="31"/>
                        <a:pt x="90" y="1"/>
                        <a:pt x="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 name="Google Shape;144;p3"/>
              <p:cNvGrpSpPr/>
              <p:nvPr/>
            </p:nvGrpSpPr>
            <p:grpSpPr>
              <a:xfrm rot="8909331" flipH="1">
                <a:off x="3557156" y="4672263"/>
                <a:ext cx="381578" cy="426545"/>
                <a:chOff x="1998163" y="1095839"/>
                <a:chExt cx="228320" cy="255213"/>
              </a:xfrm>
            </p:grpSpPr>
            <p:sp>
              <p:nvSpPr>
                <p:cNvPr id="145" name="Google Shape;145;p3"/>
                <p:cNvSpPr/>
                <p:nvPr/>
              </p:nvSpPr>
              <p:spPr>
                <a:xfrm>
                  <a:off x="1998163" y="1243299"/>
                  <a:ext cx="161539" cy="107753"/>
                </a:xfrm>
                <a:custGeom>
                  <a:avLst/>
                  <a:gdLst/>
                  <a:ahLst/>
                  <a:cxnLst/>
                  <a:rect l="l" t="t" r="r" b="b"/>
                  <a:pathLst>
                    <a:path w="895" h="597" extrusionOk="0">
                      <a:moveTo>
                        <a:pt x="728" y="36"/>
                      </a:moveTo>
                      <a:lnTo>
                        <a:pt x="728" y="256"/>
                      </a:lnTo>
                      <a:cubicBezTo>
                        <a:pt x="728" y="263"/>
                        <a:pt x="728" y="269"/>
                        <a:pt x="734" y="275"/>
                      </a:cubicBezTo>
                      <a:cubicBezTo>
                        <a:pt x="740" y="275"/>
                        <a:pt x="751" y="275"/>
                        <a:pt x="758" y="269"/>
                      </a:cubicBezTo>
                      <a:cubicBezTo>
                        <a:pt x="776" y="250"/>
                        <a:pt x="794" y="245"/>
                        <a:pt x="811" y="245"/>
                      </a:cubicBezTo>
                      <a:cubicBezTo>
                        <a:pt x="847" y="245"/>
                        <a:pt x="858" y="269"/>
                        <a:pt x="858" y="299"/>
                      </a:cubicBezTo>
                      <a:cubicBezTo>
                        <a:pt x="858" y="327"/>
                        <a:pt x="847" y="357"/>
                        <a:pt x="811" y="357"/>
                      </a:cubicBezTo>
                      <a:cubicBezTo>
                        <a:pt x="794" y="357"/>
                        <a:pt x="776" y="346"/>
                        <a:pt x="758" y="335"/>
                      </a:cubicBezTo>
                      <a:cubicBezTo>
                        <a:pt x="751" y="327"/>
                        <a:pt x="740" y="327"/>
                        <a:pt x="734" y="327"/>
                      </a:cubicBezTo>
                      <a:cubicBezTo>
                        <a:pt x="728" y="335"/>
                        <a:pt x="728" y="340"/>
                        <a:pt x="728" y="346"/>
                      </a:cubicBezTo>
                      <a:lnTo>
                        <a:pt x="728" y="560"/>
                      </a:lnTo>
                      <a:lnTo>
                        <a:pt x="531" y="560"/>
                      </a:lnTo>
                      <a:cubicBezTo>
                        <a:pt x="544" y="549"/>
                        <a:pt x="544" y="530"/>
                        <a:pt x="544" y="513"/>
                      </a:cubicBezTo>
                      <a:cubicBezTo>
                        <a:pt x="544" y="470"/>
                        <a:pt x="501" y="435"/>
                        <a:pt x="448" y="435"/>
                      </a:cubicBezTo>
                      <a:cubicBezTo>
                        <a:pt x="394" y="435"/>
                        <a:pt x="352" y="470"/>
                        <a:pt x="352" y="513"/>
                      </a:cubicBezTo>
                      <a:cubicBezTo>
                        <a:pt x="352" y="530"/>
                        <a:pt x="358" y="549"/>
                        <a:pt x="365" y="560"/>
                      </a:cubicBezTo>
                      <a:lnTo>
                        <a:pt x="168" y="560"/>
                      </a:lnTo>
                      <a:lnTo>
                        <a:pt x="168" y="346"/>
                      </a:lnTo>
                      <a:cubicBezTo>
                        <a:pt x="168" y="335"/>
                        <a:pt x="168" y="327"/>
                        <a:pt x="162" y="327"/>
                      </a:cubicBezTo>
                      <a:cubicBezTo>
                        <a:pt x="160" y="326"/>
                        <a:pt x="158" y="325"/>
                        <a:pt x="155" y="325"/>
                      </a:cubicBezTo>
                      <a:cubicBezTo>
                        <a:pt x="149" y="325"/>
                        <a:pt x="142" y="327"/>
                        <a:pt x="138" y="327"/>
                      </a:cubicBezTo>
                      <a:cubicBezTo>
                        <a:pt x="121" y="346"/>
                        <a:pt x="102" y="357"/>
                        <a:pt x="85" y="357"/>
                      </a:cubicBezTo>
                      <a:cubicBezTo>
                        <a:pt x="49" y="357"/>
                        <a:pt x="37" y="327"/>
                        <a:pt x="37" y="299"/>
                      </a:cubicBezTo>
                      <a:cubicBezTo>
                        <a:pt x="37" y="269"/>
                        <a:pt x="49" y="245"/>
                        <a:pt x="85" y="245"/>
                      </a:cubicBezTo>
                      <a:cubicBezTo>
                        <a:pt x="102" y="245"/>
                        <a:pt x="121" y="250"/>
                        <a:pt x="138" y="269"/>
                      </a:cubicBezTo>
                      <a:cubicBezTo>
                        <a:pt x="141" y="272"/>
                        <a:pt x="146" y="273"/>
                        <a:pt x="150" y="273"/>
                      </a:cubicBezTo>
                      <a:cubicBezTo>
                        <a:pt x="155" y="273"/>
                        <a:pt x="159" y="272"/>
                        <a:pt x="162" y="269"/>
                      </a:cubicBezTo>
                      <a:cubicBezTo>
                        <a:pt x="168" y="269"/>
                        <a:pt x="168" y="263"/>
                        <a:pt x="168" y="256"/>
                      </a:cubicBezTo>
                      <a:lnTo>
                        <a:pt x="168" y="36"/>
                      </a:lnTo>
                      <a:lnTo>
                        <a:pt x="365" y="36"/>
                      </a:lnTo>
                      <a:cubicBezTo>
                        <a:pt x="358" y="54"/>
                        <a:pt x="352" y="66"/>
                        <a:pt x="352" y="84"/>
                      </a:cubicBezTo>
                      <a:cubicBezTo>
                        <a:pt x="352" y="132"/>
                        <a:pt x="394" y="167"/>
                        <a:pt x="448" y="167"/>
                      </a:cubicBezTo>
                      <a:cubicBezTo>
                        <a:pt x="501" y="167"/>
                        <a:pt x="544" y="132"/>
                        <a:pt x="544" y="84"/>
                      </a:cubicBezTo>
                      <a:cubicBezTo>
                        <a:pt x="544" y="66"/>
                        <a:pt x="537" y="54"/>
                        <a:pt x="531" y="36"/>
                      </a:cubicBezTo>
                      <a:close/>
                      <a:moveTo>
                        <a:pt x="151" y="0"/>
                      </a:moveTo>
                      <a:cubicBezTo>
                        <a:pt x="144" y="0"/>
                        <a:pt x="132" y="6"/>
                        <a:pt x="132" y="19"/>
                      </a:cubicBezTo>
                      <a:lnTo>
                        <a:pt x="132" y="220"/>
                      </a:lnTo>
                      <a:cubicBezTo>
                        <a:pt x="121" y="209"/>
                        <a:pt x="102" y="209"/>
                        <a:pt x="85" y="209"/>
                      </a:cubicBezTo>
                      <a:cubicBezTo>
                        <a:pt x="37" y="209"/>
                        <a:pt x="1" y="245"/>
                        <a:pt x="1" y="299"/>
                      </a:cubicBezTo>
                      <a:cubicBezTo>
                        <a:pt x="1" y="352"/>
                        <a:pt x="37" y="393"/>
                        <a:pt x="85" y="393"/>
                      </a:cubicBezTo>
                      <a:cubicBezTo>
                        <a:pt x="102" y="393"/>
                        <a:pt x="121" y="387"/>
                        <a:pt x="132" y="376"/>
                      </a:cubicBezTo>
                      <a:lnTo>
                        <a:pt x="132" y="578"/>
                      </a:lnTo>
                      <a:cubicBezTo>
                        <a:pt x="132" y="590"/>
                        <a:pt x="144" y="596"/>
                        <a:pt x="151" y="596"/>
                      </a:cubicBezTo>
                      <a:lnTo>
                        <a:pt x="401" y="596"/>
                      </a:lnTo>
                      <a:cubicBezTo>
                        <a:pt x="412" y="596"/>
                        <a:pt x="418" y="590"/>
                        <a:pt x="418" y="578"/>
                      </a:cubicBezTo>
                      <a:cubicBezTo>
                        <a:pt x="418" y="572"/>
                        <a:pt x="418" y="572"/>
                        <a:pt x="412" y="566"/>
                      </a:cubicBezTo>
                      <a:cubicBezTo>
                        <a:pt x="401" y="555"/>
                        <a:pt x="388" y="536"/>
                        <a:pt x="388" y="513"/>
                      </a:cubicBezTo>
                      <a:cubicBezTo>
                        <a:pt x="388" y="483"/>
                        <a:pt x="418" y="470"/>
                        <a:pt x="448" y="470"/>
                      </a:cubicBezTo>
                      <a:cubicBezTo>
                        <a:pt x="478" y="470"/>
                        <a:pt x="508" y="483"/>
                        <a:pt x="508" y="513"/>
                      </a:cubicBezTo>
                      <a:cubicBezTo>
                        <a:pt x="508" y="530"/>
                        <a:pt x="501" y="549"/>
                        <a:pt x="484" y="566"/>
                      </a:cubicBezTo>
                      <a:cubicBezTo>
                        <a:pt x="478" y="572"/>
                        <a:pt x="478" y="585"/>
                        <a:pt x="478" y="590"/>
                      </a:cubicBezTo>
                      <a:cubicBezTo>
                        <a:pt x="484" y="596"/>
                        <a:pt x="490" y="596"/>
                        <a:pt x="495" y="596"/>
                      </a:cubicBezTo>
                      <a:lnTo>
                        <a:pt x="746" y="596"/>
                      </a:lnTo>
                      <a:cubicBezTo>
                        <a:pt x="751" y="596"/>
                        <a:pt x="764" y="590"/>
                        <a:pt x="764" y="578"/>
                      </a:cubicBezTo>
                      <a:lnTo>
                        <a:pt x="764" y="382"/>
                      </a:lnTo>
                      <a:cubicBezTo>
                        <a:pt x="776" y="387"/>
                        <a:pt x="794" y="393"/>
                        <a:pt x="811" y="393"/>
                      </a:cubicBezTo>
                      <a:cubicBezTo>
                        <a:pt x="858" y="393"/>
                        <a:pt x="894" y="352"/>
                        <a:pt x="894" y="299"/>
                      </a:cubicBezTo>
                      <a:cubicBezTo>
                        <a:pt x="894" y="245"/>
                        <a:pt x="858" y="209"/>
                        <a:pt x="811" y="209"/>
                      </a:cubicBezTo>
                      <a:cubicBezTo>
                        <a:pt x="794" y="209"/>
                        <a:pt x="776" y="209"/>
                        <a:pt x="764" y="220"/>
                      </a:cubicBezTo>
                      <a:lnTo>
                        <a:pt x="764" y="19"/>
                      </a:lnTo>
                      <a:cubicBezTo>
                        <a:pt x="764" y="6"/>
                        <a:pt x="751" y="0"/>
                        <a:pt x="746" y="0"/>
                      </a:cubicBezTo>
                      <a:lnTo>
                        <a:pt x="495" y="0"/>
                      </a:lnTo>
                      <a:cubicBezTo>
                        <a:pt x="490" y="0"/>
                        <a:pt x="484" y="6"/>
                        <a:pt x="478" y="13"/>
                      </a:cubicBezTo>
                      <a:cubicBezTo>
                        <a:pt x="478" y="19"/>
                        <a:pt x="478" y="24"/>
                        <a:pt x="484" y="30"/>
                      </a:cubicBezTo>
                      <a:cubicBezTo>
                        <a:pt x="495" y="42"/>
                        <a:pt x="508" y="66"/>
                        <a:pt x="508" y="84"/>
                      </a:cubicBezTo>
                      <a:cubicBezTo>
                        <a:pt x="508" y="113"/>
                        <a:pt x="478" y="132"/>
                        <a:pt x="448" y="132"/>
                      </a:cubicBezTo>
                      <a:cubicBezTo>
                        <a:pt x="418" y="132"/>
                        <a:pt x="388" y="113"/>
                        <a:pt x="388" y="84"/>
                      </a:cubicBezTo>
                      <a:cubicBezTo>
                        <a:pt x="388" y="66"/>
                        <a:pt x="394" y="49"/>
                        <a:pt x="412" y="30"/>
                      </a:cubicBezTo>
                      <a:cubicBezTo>
                        <a:pt x="418" y="24"/>
                        <a:pt x="418" y="19"/>
                        <a:pt x="418" y="13"/>
                      </a:cubicBezTo>
                      <a:cubicBezTo>
                        <a:pt x="412" y="6"/>
                        <a:pt x="407" y="0"/>
                        <a:pt x="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3"/>
                <p:cNvSpPr/>
                <p:nvPr/>
              </p:nvSpPr>
              <p:spPr>
                <a:xfrm>
                  <a:off x="2112233" y="1095839"/>
                  <a:ext cx="114250" cy="155041"/>
                </a:xfrm>
                <a:custGeom>
                  <a:avLst/>
                  <a:gdLst/>
                  <a:ahLst/>
                  <a:cxnLst/>
                  <a:rect l="l" t="t" r="r" b="b"/>
                  <a:pathLst>
                    <a:path w="633" h="859" extrusionOk="0">
                      <a:moveTo>
                        <a:pt x="317" y="37"/>
                      </a:moveTo>
                      <a:cubicBezTo>
                        <a:pt x="347" y="37"/>
                        <a:pt x="377" y="55"/>
                        <a:pt x="377" y="85"/>
                      </a:cubicBezTo>
                      <a:cubicBezTo>
                        <a:pt x="377" y="102"/>
                        <a:pt x="369" y="121"/>
                        <a:pt x="352" y="138"/>
                      </a:cubicBezTo>
                      <a:cubicBezTo>
                        <a:pt x="347" y="144"/>
                        <a:pt x="347" y="151"/>
                        <a:pt x="347" y="157"/>
                      </a:cubicBezTo>
                      <a:cubicBezTo>
                        <a:pt x="352" y="162"/>
                        <a:pt x="358" y="168"/>
                        <a:pt x="364" y="168"/>
                      </a:cubicBezTo>
                      <a:lnTo>
                        <a:pt x="597" y="168"/>
                      </a:lnTo>
                      <a:lnTo>
                        <a:pt x="597" y="353"/>
                      </a:lnTo>
                      <a:cubicBezTo>
                        <a:pt x="578" y="341"/>
                        <a:pt x="561" y="341"/>
                        <a:pt x="542" y="341"/>
                      </a:cubicBezTo>
                      <a:cubicBezTo>
                        <a:pt x="495" y="341"/>
                        <a:pt x="459" y="377"/>
                        <a:pt x="459" y="430"/>
                      </a:cubicBezTo>
                      <a:cubicBezTo>
                        <a:pt x="459" y="484"/>
                        <a:pt x="495" y="526"/>
                        <a:pt x="542" y="526"/>
                      </a:cubicBezTo>
                      <a:cubicBezTo>
                        <a:pt x="561" y="526"/>
                        <a:pt x="578" y="520"/>
                        <a:pt x="597" y="508"/>
                      </a:cubicBezTo>
                      <a:lnTo>
                        <a:pt x="597" y="693"/>
                      </a:lnTo>
                      <a:lnTo>
                        <a:pt x="364" y="693"/>
                      </a:lnTo>
                      <a:cubicBezTo>
                        <a:pt x="358" y="693"/>
                        <a:pt x="347" y="698"/>
                        <a:pt x="347" y="704"/>
                      </a:cubicBezTo>
                      <a:cubicBezTo>
                        <a:pt x="341" y="710"/>
                        <a:pt x="347" y="723"/>
                        <a:pt x="352" y="728"/>
                      </a:cubicBezTo>
                      <a:cubicBezTo>
                        <a:pt x="364" y="740"/>
                        <a:pt x="377" y="759"/>
                        <a:pt x="377" y="776"/>
                      </a:cubicBezTo>
                      <a:cubicBezTo>
                        <a:pt x="377" y="811"/>
                        <a:pt x="347" y="823"/>
                        <a:pt x="317" y="823"/>
                      </a:cubicBezTo>
                      <a:cubicBezTo>
                        <a:pt x="287" y="823"/>
                        <a:pt x="256" y="811"/>
                        <a:pt x="256" y="776"/>
                      </a:cubicBezTo>
                      <a:cubicBezTo>
                        <a:pt x="256" y="764"/>
                        <a:pt x="262" y="746"/>
                        <a:pt x="281" y="728"/>
                      </a:cubicBezTo>
                      <a:cubicBezTo>
                        <a:pt x="287" y="723"/>
                        <a:pt x="287" y="710"/>
                        <a:pt x="287" y="704"/>
                      </a:cubicBezTo>
                      <a:cubicBezTo>
                        <a:pt x="281" y="698"/>
                        <a:pt x="275" y="693"/>
                        <a:pt x="269" y="693"/>
                      </a:cubicBezTo>
                      <a:lnTo>
                        <a:pt x="36" y="693"/>
                      </a:lnTo>
                      <a:lnTo>
                        <a:pt x="36" y="514"/>
                      </a:lnTo>
                      <a:cubicBezTo>
                        <a:pt x="55" y="520"/>
                        <a:pt x="72" y="526"/>
                        <a:pt x="91" y="526"/>
                      </a:cubicBezTo>
                      <a:cubicBezTo>
                        <a:pt x="138" y="526"/>
                        <a:pt x="174" y="484"/>
                        <a:pt x="174" y="430"/>
                      </a:cubicBezTo>
                      <a:cubicBezTo>
                        <a:pt x="174" y="377"/>
                        <a:pt x="138" y="341"/>
                        <a:pt x="91" y="341"/>
                      </a:cubicBezTo>
                      <a:cubicBezTo>
                        <a:pt x="72" y="341"/>
                        <a:pt x="55" y="341"/>
                        <a:pt x="36" y="353"/>
                      </a:cubicBezTo>
                      <a:lnTo>
                        <a:pt x="36" y="168"/>
                      </a:lnTo>
                      <a:lnTo>
                        <a:pt x="269" y="168"/>
                      </a:lnTo>
                      <a:cubicBezTo>
                        <a:pt x="275" y="168"/>
                        <a:pt x="281" y="162"/>
                        <a:pt x="287" y="157"/>
                      </a:cubicBezTo>
                      <a:cubicBezTo>
                        <a:pt x="287" y="151"/>
                        <a:pt x="287" y="144"/>
                        <a:pt x="281" y="138"/>
                      </a:cubicBezTo>
                      <a:cubicBezTo>
                        <a:pt x="269" y="127"/>
                        <a:pt x="256" y="102"/>
                        <a:pt x="256" y="85"/>
                      </a:cubicBezTo>
                      <a:cubicBezTo>
                        <a:pt x="256" y="55"/>
                        <a:pt x="287" y="37"/>
                        <a:pt x="317" y="37"/>
                      </a:cubicBezTo>
                      <a:close/>
                      <a:moveTo>
                        <a:pt x="317" y="1"/>
                      </a:moveTo>
                      <a:cubicBezTo>
                        <a:pt x="262" y="1"/>
                        <a:pt x="221" y="37"/>
                        <a:pt x="221" y="85"/>
                      </a:cubicBezTo>
                      <a:cubicBezTo>
                        <a:pt x="221" y="102"/>
                        <a:pt x="226" y="115"/>
                        <a:pt x="234" y="132"/>
                      </a:cubicBezTo>
                      <a:lnTo>
                        <a:pt x="19" y="132"/>
                      </a:lnTo>
                      <a:cubicBezTo>
                        <a:pt x="12" y="132"/>
                        <a:pt x="1" y="138"/>
                        <a:pt x="1" y="151"/>
                      </a:cubicBezTo>
                      <a:lnTo>
                        <a:pt x="1" y="388"/>
                      </a:lnTo>
                      <a:cubicBezTo>
                        <a:pt x="1" y="394"/>
                        <a:pt x="6" y="401"/>
                        <a:pt x="12" y="407"/>
                      </a:cubicBezTo>
                      <a:cubicBezTo>
                        <a:pt x="19" y="407"/>
                        <a:pt x="25" y="407"/>
                        <a:pt x="31" y="401"/>
                      </a:cubicBezTo>
                      <a:cubicBezTo>
                        <a:pt x="55" y="383"/>
                        <a:pt x="72" y="377"/>
                        <a:pt x="91" y="377"/>
                      </a:cubicBezTo>
                      <a:cubicBezTo>
                        <a:pt x="126" y="377"/>
                        <a:pt x="138" y="401"/>
                        <a:pt x="138" y="430"/>
                      </a:cubicBezTo>
                      <a:cubicBezTo>
                        <a:pt x="138" y="460"/>
                        <a:pt x="126" y="490"/>
                        <a:pt x="91" y="490"/>
                      </a:cubicBezTo>
                      <a:cubicBezTo>
                        <a:pt x="72" y="490"/>
                        <a:pt x="55" y="478"/>
                        <a:pt x="31" y="465"/>
                      </a:cubicBezTo>
                      <a:cubicBezTo>
                        <a:pt x="25" y="460"/>
                        <a:pt x="19" y="460"/>
                        <a:pt x="12" y="460"/>
                      </a:cubicBezTo>
                      <a:cubicBezTo>
                        <a:pt x="6" y="465"/>
                        <a:pt x="1" y="473"/>
                        <a:pt x="1" y="478"/>
                      </a:cubicBezTo>
                      <a:lnTo>
                        <a:pt x="1" y="710"/>
                      </a:lnTo>
                      <a:cubicBezTo>
                        <a:pt x="1" y="723"/>
                        <a:pt x="12" y="728"/>
                        <a:pt x="19" y="728"/>
                      </a:cubicBezTo>
                      <a:lnTo>
                        <a:pt x="234" y="728"/>
                      </a:lnTo>
                      <a:cubicBezTo>
                        <a:pt x="221" y="746"/>
                        <a:pt x="221" y="764"/>
                        <a:pt x="221" y="776"/>
                      </a:cubicBezTo>
                      <a:cubicBezTo>
                        <a:pt x="221" y="823"/>
                        <a:pt x="262" y="859"/>
                        <a:pt x="317" y="859"/>
                      </a:cubicBezTo>
                      <a:cubicBezTo>
                        <a:pt x="369" y="859"/>
                        <a:pt x="412" y="823"/>
                        <a:pt x="412" y="776"/>
                      </a:cubicBezTo>
                      <a:cubicBezTo>
                        <a:pt x="412" y="764"/>
                        <a:pt x="405" y="746"/>
                        <a:pt x="399" y="728"/>
                      </a:cubicBezTo>
                      <a:lnTo>
                        <a:pt x="614" y="728"/>
                      </a:lnTo>
                      <a:cubicBezTo>
                        <a:pt x="620" y="728"/>
                        <a:pt x="632" y="723"/>
                        <a:pt x="632" y="710"/>
                      </a:cubicBezTo>
                      <a:lnTo>
                        <a:pt x="632" y="478"/>
                      </a:lnTo>
                      <a:cubicBezTo>
                        <a:pt x="632" y="465"/>
                        <a:pt x="627" y="460"/>
                        <a:pt x="620" y="460"/>
                      </a:cubicBezTo>
                      <a:cubicBezTo>
                        <a:pt x="618" y="458"/>
                        <a:pt x="615" y="457"/>
                        <a:pt x="613" y="457"/>
                      </a:cubicBezTo>
                      <a:cubicBezTo>
                        <a:pt x="608" y="457"/>
                        <a:pt x="602" y="460"/>
                        <a:pt x="602" y="460"/>
                      </a:cubicBezTo>
                      <a:cubicBezTo>
                        <a:pt x="578" y="478"/>
                        <a:pt x="561" y="490"/>
                        <a:pt x="542" y="490"/>
                      </a:cubicBezTo>
                      <a:cubicBezTo>
                        <a:pt x="507" y="490"/>
                        <a:pt x="495" y="460"/>
                        <a:pt x="495" y="430"/>
                      </a:cubicBezTo>
                      <a:cubicBezTo>
                        <a:pt x="495" y="401"/>
                        <a:pt x="507" y="377"/>
                        <a:pt x="542" y="377"/>
                      </a:cubicBezTo>
                      <a:cubicBezTo>
                        <a:pt x="561" y="377"/>
                        <a:pt x="578" y="383"/>
                        <a:pt x="602" y="401"/>
                      </a:cubicBezTo>
                      <a:cubicBezTo>
                        <a:pt x="602" y="404"/>
                        <a:pt x="605" y="405"/>
                        <a:pt x="609" y="405"/>
                      </a:cubicBezTo>
                      <a:cubicBezTo>
                        <a:pt x="612" y="405"/>
                        <a:pt x="617" y="404"/>
                        <a:pt x="620" y="401"/>
                      </a:cubicBezTo>
                      <a:cubicBezTo>
                        <a:pt x="627" y="401"/>
                        <a:pt x="632" y="394"/>
                        <a:pt x="632" y="388"/>
                      </a:cubicBezTo>
                      <a:lnTo>
                        <a:pt x="632" y="151"/>
                      </a:lnTo>
                      <a:cubicBezTo>
                        <a:pt x="632" y="138"/>
                        <a:pt x="620" y="132"/>
                        <a:pt x="614" y="132"/>
                      </a:cubicBezTo>
                      <a:lnTo>
                        <a:pt x="399" y="132"/>
                      </a:lnTo>
                      <a:cubicBezTo>
                        <a:pt x="405" y="115"/>
                        <a:pt x="412" y="102"/>
                        <a:pt x="412" y="85"/>
                      </a:cubicBezTo>
                      <a:cubicBezTo>
                        <a:pt x="412" y="37"/>
                        <a:pt x="369" y="1"/>
                        <a:pt x="3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47" name="Google Shape;147;p3"/>
          <p:cNvGrpSpPr/>
          <p:nvPr/>
        </p:nvGrpSpPr>
        <p:grpSpPr>
          <a:xfrm>
            <a:off x="443911" y="166760"/>
            <a:ext cx="8621514" cy="4724290"/>
            <a:chOff x="443911" y="166760"/>
            <a:chExt cx="8621514" cy="4724290"/>
          </a:xfrm>
        </p:grpSpPr>
        <p:grpSp>
          <p:nvGrpSpPr>
            <p:cNvPr id="148" name="Google Shape;148;p3"/>
            <p:cNvGrpSpPr/>
            <p:nvPr/>
          </p:nvGrpSpPr>
          <p:grpSpPr>
            <a:xfrm>
              <a:off x="918286" y="166760"/>
              <a:ext cx="423708" cy="85699"/>
              <a:chOff x="2023432" y="4251819"/>
              <a:chExt cx="335584" cy="67864"/>
            </a:xfrm>
          </p:grpSpPr>
          <p:sp>
            <p:nvSpPr>
              <p:cNvPr id="149" name="Google Shape;149;p3"/>
              <p:cNvSpPr/>
              <p:nvPr/>
            </p:nvSpPr>
            <p:spPr>
              <a:xfrm>
                <a:off x="2023432" y="4251819"/>
                <a:ext cx="67684" cy="67864"/>
              </a:xfrm>
              <a:custGeom>
                <a:avLst/>
                <a:gdLst/>
                <a:ahLst/>
                <a:cxnLst/>
                <a:rect l="l" t="t" r="r" b="b"/>
                <a:pathLst>
                  <a:path w="375" h="376" extrusionOk="0">
                    <a:moveTo>
                      <a:pt x="190" y="36"/>
                    </a:moveTo>
                    <a:cubicBezTo>
                      <a:pt x="267" y="36"/>
                      <a:pt x="339" y="107"/>
                      <a:pt x="339" y="190"/>
                    </a:cubicBezTo>
                    <a:cubicBezTo>
                      <a:pt x="339" y="274"/>
                      <a:pt x="267" y="340"/>
                      <a:pt x="190" y="340"/>
                    </a:cubicBezTo>
                    <a:cubicBezTo>
                      <a:pt x="107" y="340"/>
                      <a:pt x="36" y="274"/>
                      <a:pt x="36" y="190"/>
                    </a:cubicBezTo>
                    <a:cubicBezTo>
                      <a:pt x="36" y="107"/>
                      <a:pt x="107" y="36"/>
                      <a:pt x="190" y="36"/>
                    </a:cubicBezTo>
                    <a:close/>
                    <a:moveTo>
                      <a:pt x="190" y="0"/>
                    </a:moveTo>
                    <a:cubicBezTo>
                      <a:pt x="83" y="0"/>
                      <a:pt x="0" y="83"/>
                      <a:pt x="0" y="190"/>
                    </a:cubicBezTo>
                    <a:cubicBezTo>
                      <a:pt x="0" y="292"/>
                      <a:pt x="83" y="376"/>
                      <a:pt x="190" y="376"/>
                    </a:cubicBezTo>
                    <a:cubicBezTo>
                      <a:pt x="292" y="376"/>
                      <a:pt x="375" y="292"/>
                      <a:pt x="375" y="190"/>
                    </a:cubicBezTo>
                    <a:cubicBezTo>
                      <a:pt x="375" y="83"/>
                      <a:pt x="292" y="0"/>
                      <a:pt x="1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3"/>
              <p:cNvSpPr/>
              <p:nvPr/>
            </p:nvSpPr>
            <p:spPr>
              <a:xfrm>
                <a:off x="2157382" y="4251819"/>
                <a:ext cx="67684" cy="67864"/>
              </a:xfrm>
              <a:custGeom>
                <a:avLst/>
                <a:gdLst/>
                <a:ahLst/>
                <a:cxnLst/>
                <a:rect l="l" t="t" r="r" b="b"/>
                <a:pathLst>
                  <a:path w="375" h="376" extrusionOk="0">
                    <a:moveTo>
                      <a:pt x="190" y="36"/>
                    </a:moveTo>
                    <a:cubicBezTo>
                      <a:pt x="267" y="36"/>
                      <a:pt x="339" y="107"/>
                      <a:pt x="339" y="190"/>
                    </a:cubicBezTo>
                    <a:cubicBezTo>
                      <a:pt x="339" y="274"/>
                      <a:pt x="267" y="340"/>
                      <a:pt x="190" y="340"/>
                    </a:cubicBezTo>
                    <a:cubicBezTo>
                      <a:pt x="107" y="340"/>
                      <a:pt x="36" y="274"/>
                      <a:pt x="36" y="190"/>
                    </a:cubicBezTo>
                    <a:cubicBezTo>
                      <a:pt x="36" y="107"/>
                      <a:pt x="107" y="36"/>
                      <a:pt x="190" y="36"/>
                    </a:cubicBezTo>
                    <a:close/>
                    <a:moveTo>
                      <a:pt x="190" y="0"/>
                    </a:moveTo>
                    <a:cubicBezTo>
                      <a:pt x="83" y="0"/>
                      <a:pt x="0" y="83"/>
                      <a:pt x="0" y="190"/>
                    </a:cubicBezTo>
                    <a:cubicBezTo>
                      <a:pt x="0" y="292"/>
                      <a:pt x="83" y="376"/>
                      <a:pt x="190" y="376"/>
                    </a:cubicBezTo>
                    <a:cubicBezTo>
                      <a:pt x="292" y="376"/>
                      <a:pt x="375" y="292"/>
                      <a:pt x="375" y="190"/>
                    </a:cubicBezTo>
                    <a:cubicBezTo>
                      <a:pt x="375" y="83"/>
                      <a:pt x="292" y="0"/>
                      <a:pt x="1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3"/>
              <p:cNvSpPr/>
              <p:nvPr/>
            </p:nvSpPr>
            <p:spPr>
              <a:xfrm>
                <a:off x="2291332" y="4251819"/>
                <a:ext cx="67684" cy="67864"/>
              </a:xfrm>
              <a:custGeom>
                <a:avLst/>
                <a:gdLst/>
                <a:ahLst/>
                <a:cxnLst/>
                <a:rect l="l" t="t" r="r" b="b"/>
                <a:pathLst>
                  <a:path w="375" h="376" extrusionOk="0">
                    <a:moveTo>
                      <a:pt x="190" y="36"/>
                    </a:moveTo>
                    <a:cubicBezTo>
                      <a:pt x="267" y="36"/>
                      <a:pt x="339" y="107"/>
                      <a:pt x="339" y="190"/>
                    </a:cubicBezTo>
                    <a:cubicBezTo>
                      <a:pt x="339" y="274"/>
                      <a:pt x="267" y="340"/>
                      <a:pt x="190" y="340"/>
                    </a:cubicBezTo>
                    <a:cubicBezTo>
                      <a:pt x="107" y="340"/>
                      <a:pt x="36" y="274"/>
                      <a:pt x="36" y="190"/>
                    </a:cubicBezTo>
                    <a:cubicBezTo>
                      <a:pt x="36" y="107"/>
                      <a:pt x="107" y="36"/>
                      <a:pt x="190" y="36"/>
                    </a:cubicBezTo>
                    <a:close/>
                    <a:moveTo>
                      <a:pt x="190" y="0"/>
                    </a:moveTo>
                    <a:cubicBezTo>
                      <a:pt x="83" y="0"/>
                      <a:pt x="0" y="83"/>
                      <a:pt x="0" y="190"/>
                    </a:cubicBezTo>
                    <a:cubicBezTo>
                      <a:pt x="0" y="292"/>
                      <a:pt x="83" y="376"/>
                      <a:pt x="190" y="376"/>
                    </a:cubicBezTo>
                    <a:cubicBezTo>
                      <a:pt x="292" y="376"/>
                      <a:pt x="375" y="292"/>
                      <a:pt x="375" y="190"/>
                    </a:cubicBezTo>
                    <a:cubicBezTo>
                      <a:pt x="375" y="83"/>
                      <a:pt x="292" y="0"/>
                      <a:pt x="1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 name="Google Shape;152;p3"/>
            <p:cNvGrpSpPr/>
            <p:nvPr/>
          </p:nvGrpSpPr>
          <p:grpSpPr>
            <a:xfrm>
              <a:off x="8556023" y="602287"/>
              <a:ext cx="104858" cy="105082"/>
              <a:chOff x="2089506" y="3065185"/>
              <a:chExt cx="467700" cy="468909"/>
            </a:xfrm>
          </p:grpSpPr>
          <p:sp>
            <p:nvSpPr>
              <p:cNvPr id="153" name="Google Shape;153;p3"/>
              <p:cNvSpPr/>
              <p:nvPr/>
            </p:nvSpPr>
            <p:spPr>
              <a:xfrm>
                <a:off x="2199260" y="3183659"/>
                <a:ext cx="246946" cy="231960"/>
              </a:xfrm>
              <a:custGeom>
                <a:avLst/>
                <a:gdLst/>
                <a:ahLst/>
                <a:cxnLst/>
                <a:rect l="l" t="t" r="r" b="b"/>
                <a:pathLst>
                  <a:path w="198" h="186" extrusionOk="0">
                    <a:moveTo>
                      <a:pt x="186" y="1"/>
                    </a:moveTo>
                    <a:cubicBezTo>
                      <a:pt x="179" y="1"/>
                      <a:pt x="168" y="1"/>
                      <a:pt x="162" y="6"/>
                    </a:cubicBezTo>
                    <a:lnTo>
                      <a:pt x="85" y="131"/>
                    </a:lnTo>
                    <a:lnTo>
                      <a:pt x="36" y="54"/>
                    </a:lnTo>
                    <a:cubicBezTo>
                      <a:pt x="32" y="50"/>
                      <a:pt x="25" y="46"/>
                      <a:pt x="20" y="46"/>
                    </a:cubicBezTo>
                    <a:cubicBezTo>
                      <a:pt x="17" y="46"/>
                      <a:pt x="15" y="46"/>
                      <a:pt x="14" y="48"/>
                    </a:cubicBezTo>
                    <a:cubicBezTo>
                      <a:pt x="8" y="54"/>
                      <a:pt x="1" y="67"/>
                      <a:pt x="8" y="72"/>
                    </a:cubicBezTo>
                    <a:lnTo>
                      <a:pt x="72" y="179"/>
                    </a:lnTo>
                    <a:cubicBezTo>
                      <a:pt x="72" y="185"/>
                      <a:pt x="79" y="185"/>
                      <a:pt x="85" y="185"/>
                    </a:cubicBezTo>
                    <a:cubicBezTo>
                      <a:pt x="91" y="185"/>
                      <a:pt x="96" y="185"/>
                      <a:pt x="102" y="179"/>
                    </a:cubicBezTo>
                    <a:lnTo>
                      <a:pt x="192" y="31"/>
                    </a:lnTo>
                    <a:cubicBezTo>
                      <a:pt x="198" y="18"/>
                      <a:pt x="192" y="6"/>
                      <a:pt x="1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3"/>
              <p:cNvSpPr/>
              <p:nvPr/>
            </p:nvSpPr>
            <p:spPr>
              <a:xfrm>
                <a:off x="2089506" y="3065185"/>
                <a:ext cx="467700" cy="468909"/>
              </a:xfrm>
              <a:custGeom>
                <a:avLst/>
                <a:gdLst/>
                <a:ahLst/>
                <a:cxnLst/>
                <a:rect l="l" t="t" r="r" b="b"/>
                <a:pathLst>
                  <a:path w="375" h="376" extrusionOk="0">
                    <a:moveTo>
                      <a:pt x="190" y="36"/>
                    </a:moveTo>
                    <a:cubicBezTo>
                      <a:pt x="267" y="36"/>
                      <a:pt x="339" y="107"/>
                      <a:pt x="339" y="190"/>
                    </a:cubicBezTo>
                    <a:cubicBezTo>
                      <a:pt x="339" y="274"/>
                      <a:pt x="267" y="340"/>
                      <a:pt x="190" y="340"/>
                    </a:cubicBezTo>
                    <a:cubicBezTo>
                      <a:pt x="107" y="340"/>
                      <a:pt x="36" y="274"/>
                      <a:pt x="36" y="190"/>
                    </a:cubicBezTo>
                    <a:cubicBezTo>
                      <a:pt x="36" y="107"/>
                      <a:pt x="107" y="36"/>
                      <a:pt x="190" y="36"/>
                    </a:cubicBezTo>
                    <a:close/>
                    <a:moveTo>
                      <a:pt x="190" y="0"/>
                    </a:moveTo>
                    <a:cubicBezTo>
                      <a:pt x="83" y="0"/>
                      <a:pt x="0" y="83"/>
                      <a:pt x="0" y="190"/>
                    </a:cubicBezTo>
                    <a:cubicBezTo>
                      <a:pt x="0" y="292"/>
                      <a:pt x="83" y="376"/>
                      <a:pt x="190" y="376"/>
                    </a:cubicBezTo>
                    <a:cubicBezTo>
                      <a:pt x="292" y="376"/>
                      <a:pt x="375" y="292"/>
                      <a:pt x="375" y="190"/>
                    </a:cubicBezTo>
                    <a:cubicBezTo>
                      <a:pt x="375" y="83"/>
                      <a:pt x="292" y="0"/>
                      <a:pt x="1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5" name="Google Shape;155;p3"/>
            <p:cNvSpPr/>
            <p:nvPr/>
          </p:nvSpPr>
          <p:spPr>
            <a:xfrm>
              <a:off x="8900725" y="3338650"/>
              <a:ext cx="164700" cy="166325"/>
            </a:xfrm>
            <a:custGeom>
              <a:avLst/>
              <a:gdLst/>
              <a:ahLst/>
              <a:cxnLst/>
              <a:rect l="l" t="t" r="r" b="b"/>
              <a:pathLst>
                <a:path w="508" h="513" extrusionOk="0">
                  <a:moveTo>
                    <a:pt x="258" y="113"/>
                  </a:moveTo>
                  <a:cubicBezTo>
                    <a:pt x="335" y="113"/>
                    <a:pt x="401" y="179"/>
                    <a:pt x="401" y="256"/>
                  </a:cubicBezTo>
                  <a:cubicBezTo>
                    <a:pt x="401" y="334"/>
                    <a:pt x="335" y="399"/>
                    <a:pt x="258" y="399"/>
                  </a:cubicBezTo>
                  <a:cubicBezTo>
                    <a:pt x="179" y="399"/>
                    <a:pt x="115" y="334"/>
                    <a:pt x="115" y="256"/>
                  </a:cubicBezTo>
                  <a:cubicBezTo>
                    <a:pt x="115" y="179"/>
                    <a:pt x="179" y="113"/>
                    <a:pt x="258" y="113"/>
                  </a:cubicBezTo>
                  <a:close/>
                  <a:moveTo>
                    <a:pt x="239" y="0"/>
                  </a:moveTo>
                  <a:lnTo>
                    <a:pt x="239" y="83"/>
                  </a:lnTo>
                  <a:cubicBezTo>
                    <a:pt x="203" y="83"/>
                    <a:pt x="168" y="102"/>
                    <a:pt x="143" y="125"/>
                  </a:cubicBezTo>
                  <a:lnTo>
                    <a:pt x="85" y="66"/>
                  </a:lnTo>
                  <a:lnTo>
                    <a:pt x="66" y="83"/>
                  </a:lnTo>
                  <a:lnTo>
                    <a:pt x="121" y="143"/>
                  </a:lnTo>
                  <a:cubicBezTo>
                    <a:pt x="102" y="173"/>
                    <a:pt x="85" y="203"/>
                    <a:pt x="85" y="239"/>
                  </a:cubicBezTo>
                  <a:lnTo>
                    <a:pt x="0" y="239"/>
                  </a:lnTo>
                  <a:lnTo>
                    <a:pt x="0" y="268"/>
                  </a:lnTo>
                  <a:lnTo>
                    <a:pt x="85" y="268"/>
                  </a:lnTo>
                  <a:cubicBezTo>
                    <a:pt x="85" y="311"/>
                    <a:pt x="102" y="339"/>
                    <a:pt x="121" y="364"/>
                  </a:cubicBezTo>
                  <a:lnTo>
                    <a:pt x="66" y="424"/>
                  </a:lnTo>
                  <a:lnTo>
                    <a:pt x="85" y="446"/>
                  </a:lnTo>
                  <a:lnTo>
                    <a:pt x="143" y="388"/>
                  </a:lnTo>
                  <a:cubicBezTo>
                    <a:pt x="168" y="411"/>
                    <a:pt x="203" y="424"/>
                    <a:pt x="239" y="429"/>
                  </a:cubicBezTo>
                  <a:lnTo>
                    <a:pt x="239" y="512"/>
                  </a:lnTo>
                  <a:lnTo>
                    <a:pt x="269" y="512"/>
                  </a:lnTo>
                  <a:lnTo>
                    <a:pt x="269" y="429"/>
                  </a:lnTo>
                  <a:cubicBezTo>
                    <a:pt x="305" y="424"/>
                    <a:pt x="341" y="411"/>
                    <a:pt x="365" y="388"/>
                  </a:cubicBezTo>
                  <a:lnTo>
                    <a:pt x="424" y="446"/>
                  </a:lnTo>
                  <a:lnTo>
                    <a:pt x="448" y="424"/>
                  </a:lnTo>
                  <a:lnTo>
                    <a:pt x="388" y="364"/>
                  </a:lnTo>
                  <a:cubicBezTo>
                    <a:pt x="412" y="339"/>
                    <a:pt x="424" y="311"/>
                    <a:pt x="429" y="268"/>
                  </a:cubicBezTo>
                  <a:lnTo>
                    <a:pt x="508" y="268"/>
                  </a:lnTo>
                  <a:lnTo>
                    <a:pt x="508" y="239"/>
                  </a:lnTo>
                  <a:lnTo>
                    <a:pt x="429" y="239"/>
                  </a:lnTo>
                  <a:cubicBezTo>
                    <a:pt x="424" y="203"/>
                    <a:pt x="412" y="173"/>
                    <a:pt x="388" y="143"/>
                  </a:cubicBezTo>
                  <a:lnTo>
                    <a:pt x="448" y="83"/>
                  </a:lnTo>
                  <a:lnTo>
                    <a:pt x="424" y="66"/>
                  </a:lnTo>
                  <a:lnTo>
                    <a:pt x="365" y="125"/>
                  </a:lnTo>
                  <a:cubicBezTo>
                    <a:pt x="341" y="102"/>
                    <a:pt x="305" y="83"/>
                    <a:pt x="269" y="83"/>
                  </a:cubicBezTo>
                  <a:lnTo>
                    <a:pt x="2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6" name="Google Shape;156;p3"/>
            <p:cNvGrpSpPr/>
            <p:nvPr/>
          </p:nvGrpSpPr>
          <p:grpSpPr>
            <a:xfrm>
              <a:off x="443911" y="1025287"/>
              <a:ext cx="104858" cy="105082"/>
              <a:chOff x="2089506" y="3065185"/>
              <a:chExt cx="467700" cy="468909"/>
            </a:xfrm>
          </p:grpSpPr>
          <p:sp>
            <p:nvSpPr>
              <p:cNvPr id="157" name="Google Shape;157;p3"/>
              <p:cNvSpPr/>
              <p:nvPr/>
            </p:nvSpPr>
            <p:spPr>
              <a:xfrm>
                <a:off x="2199260" y="3183659"/>
                <a:ext cx="246946" cy="231960"/>
              </a:xfrm>
              <a:custGeom>
                <a:avLst/>
                <a:gdLst/>
                <a:ahLst/>
                <a:cxnLst/>
                <a:rect l="l" t="t" r="r" b="b"/>
                <a:pathLst>
                  <a:path w="198" h="186" extrusionOk="0">
                    <a:moveTo>
                      <a:pt x="186" y="1"/>
                    </a:moveTo>
                    <a:cubicBezTo>
                      <a:pt x="179" y="1"/>
                      <a:pt x="168" y="1"/>
                      <a:pt x="162" y="6"/>
                    </a:cubicBezTo>
                    <a:lnTo>
                      <a:pt x="85" y="131"/>
                    </a:lnTo>
                    <a:lnTo>
                      <a:pt x="36" y="54"/>
                    </a:lnTo>
                    <a:cubicBezTo>
                      <a:pt x="32" y="50"/>
                      <a:pt x="25" y="46"/>
                      <a:pt x="20" y="46"/>
                    </a:cubicBezTo>
                    <a:cubicBezTo>
                      <a:pt x="17" y="46"/>
                      <a:pt x="15" y="46"/>
                      <a:pt x="14" y="48"/>
                    </a:cubicBezTo>
                    <a:cubicBezTo>
                      <a:pt x="8" y="54"/>
                      <a:pt x="1" y="67"/>
                      <a:pt x="8" y="72"/>
                    </a:cubicBezTo>
                    <a:lnTo>
                      <a:pt x="72" y="179"/>
                    </a:lnTo>
                    <a:cubicBezTo>
                      <a:pt x="72" y="185"/>
                      <a:pt x="79" y="185"/>
                      <a:pt x="85" y="185"/>
                    </a:cubicBezTo>
                    <a:cubicBezTo>
                      <a:pt x="91" y="185"/>
                      <a:pt x="96" y="185"/>
                      <a:pt x="102" y="179"/>
                    </a:cubicBezTo>
                    <a:lnTo>
                      <a:pt x="192" y="31"/>
                    </a:lnTo>
                    <a:cubicBezTo>
                      <a:pt x="198" y="18"/>
                      <a:pt x="192" y="6"/>
                      <a:pt x="1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3"/>
              <p:cNvSpPr/>
              <p:nvPr/>
            </p:nvSpPr>
            <p:spPr>
              <a:xfrm>
                <a:off x="2089506" y="3065185"/>
                <a:ext cx="467700" cy="468909"/>
              </a:xfrm>
              <a:custGeom>
                <a:avLst/>
                <a:gdLst/>
                <a:ahLst/>
                <a:cxnLst/>
                <a:rect l="l" t="t" r="r" b="b"/>
                <a:pathLst>
                  <a:path w="375" h="376" extrusionOk="0">
                    <a:moveTo>
                      <a:pt x="190" y="36"/>
                    </a:moveTo>
                    <a:cubicBezTo>
                      <a:pt x="267" y="36"/>
                      <a:pt x="339" y="107"/>
                      <a:pt x="339" y="190"/>
                    </a:cubicBezTo>
                    <a:cubicBezTo>
                      <a:pt x="339" y="274"/>
                      <a:pt x="267" y="340"/>
                      <a:pt x="190" y="340"/>
                    </a:cubicBezTo>
                    <a:cubicBezTo>
                      <a:pt x="107" y="340"/>
                      <a:pt x="36" y="274"/>
                      <a:pt x="36" y="190"/>
                    </a:cubicBezTo>
                    <a:cubicBezTo>
                      <a:pt x="36" y="107"/>
                      <a:pt x="107" y="36"/>
                      <a:pt x="190" y="36"/>
                    </a:cubicBezTo>
                    <a:close/>
                    <a:moveTo>
                      <a:pt x="190" y="0"/>
                    </a:moveTo>
                    <a:cubicBezTo>
                      <a:pt x="83" y="0"/>
                      <a:pt x="0" y="83"/>
                      <a:pt x="0" y="190"/>
                    </a:cubicBezTo>
                    <a:cubicBezTo>
                      <a:pt x="0" y="292"/>
                      <a:pt x="83" y="376"/>
                      <a:pt x="190" y="376"/>
                    </a:cubicBezTo>
                    <a:cubicBezTo>
                      <a:pt x="292" y="376"/>
                      <a:pt x="375" y="292"/>
                      <a:pt x="375" y="190"/>
                    </a:cubicBezTo>
                    <a:cubicBezTo>
                      <a:pt x="375" y="83"/>
                      <a:pt x="292" y="0"/>
                      <a:pt x="1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9" name="Google Shape;159;p3"/>
            <p:cNvSpPr/>
            <p:nvPr/>
          </p:nvSpPr>
          <p:spPr>
            <a:xfrm>
              <a:off x="4142625" y="4724725"/>
              <a:ext cx="164700" cy="166325"/>
            </a:xfrm>
            <a:custGeom>
              <a:avLst/>
              <a:gdLst/>
              <a:ahLst/>
              <a:cxnLst/>
              <a:rect l="l" t="t" r="r" b="b"/>
              <a:pathLst>
                <a:path w="508" h="513" extrusionOk="0">
                  <a:moveTo>
                    <a:pt x="258" y="113"/>
                  </a:moveTo>
                  <a:cubicBezTo>
                    <a:pt x="335" y="113"/>
                    <a:pt x="401" y="179"/>
                    <a:pt x="401" y="256"/>
                  </a:cubicBezTo>
                  <a:cubicBezTo>
                    <a:pt x="401" y="334"/>
                    <a:pt x="335" y="399"/>
                    <a:pt x="258" y="399"/>
                  </a:cubicBezTo>
                  <a:cubicBezTo>
                    <a:pt x="179" y="399"/>
                    <a:pt x="115" y="334"/>
                    <a:pt x="115" y="256"/>
                  </a:cubicBezTo>
                  <a:cubicBezTo>
                    <a:pt x="115" y="179"/>
                    <a:pt x="179" y="113"/>
                    <a:pt x="258" y="113"/>
                  </a:cubicBezTo>
                  <a:close/>
                  <a:moveTo>
                    <a:pt x="239" y="0"/>
                  </a:moveTo>
                  <a:lnTo>
                    <a:pt x="239" y="83"/>
                  </a:lnTo>
                  <a:cubicBezTo>
                    <a:pt x="203" y="83"/>
                    <a:pt x="168" y="102"/>
                    <a:pt x="143" y="125"/>
                  </a:cubicBezTo>
                  <a:lnTo>
                    <a:pt x="85" y="66"/>
                  </a:lnTo>
                  <a:lnTo>
                    <a:pt x="66" y="83"/>
                  </a:lnTo>
                  <a:lnTo>
                    <a:pt x="121" y="143"/>
                  </a:lnTo>
                  <a:cubicBezTo>
                    <a:pt x="102" y="173"/>
                    <a:pt x="85" y="203"/>
                    <a:pt x="85" y="239"/>
                  </a:cubicBezTo>
                  <a:lnTo>
                    <a:pt x="0" y="239"/>
                  </a:lnTo>
                  <a:lnTo>
                    <a:pt x="0" y="268"/>
                  </a:lnTo>
                  <a:lnTo>
                    <a:pt x="85" y="268"/>
                  </a:lnTo>
                  <a:cubicBezTo>
                    <a:pt x="85" y="311"/>
                    <a:pt x="102" y="339"/>
                    <a:pt x="121" y="364"/>
                  </a:cubicBezTo>
                  <a:lnTo>
                    <a:pt x="66" y="424"/>
                  </a:lnTo>
                  <a:lnTo>
                    <a:pt x="85" y="446"/>
                  </a:lnTo>
                  <a:lnTo>
                    <a:pt x="143" y="388"/>
                  </a:lnTo>
                  <a:cubicBezTo>
                    <a:pt x="168" y="411"/>
                    <a:pt x="203" y="424"/>
                    <a:pt x="239" y="429"/>
                  </a:cubicBezTo>
                  <a:lnTo>
                    <a:pt x="239" y="512"/>
                  </a:lnTo>
                  <a:lnTo>
                    <a:pt x="269" y="512"/>
                  </a:lnTo>
                  <a:lnTo>
                    <a:pt x="269" y="429"/>
                  </a:lnTo>
                  <a:cubicBezTo>
                    <a:pt x="305" y="424"/>
                    <a:pt x="341" y="411"/>
                    <a:pt x="365" y="388"/>
                  </a:cubicBezTo>
                  <a:lnTo>
                    <a:pt x="424" y="446"/>
                  </a:lnTo>
                  <a:lnTo>
                    <a:pt x="448" y="424"/>
                  </a:lnTo>
                  <a:lnTo>
                    <a:pt x="388" y="364"/>
                  </a:lnTo>
                  <a:cubicBezTo>
                    <a:pt x="412" y="339"/>
                    <a:pt x="424" y="311"/>
                    <a:pt x="429" y="268"/>
                  </a:cubicBezTo>
                  <a:lnTo>
                    <a:pt x="508" y="268"/>
                  </a:lnTo>
                  <a:lnTo>
                    <a:pt x="508" y="239"/>
                  </a:lnTo>
                  <a:lnTo>
                    <a:pt x="429" y="239"/>
                  </a:lnTo>
                  <a:cubicBezTo>
                    <a:pt x="424" y="203"/>
                    <a:pt x="412" y="173"/>
                    <a:pt x="388" y="143"/>
                  </a:cubicBezTo>
                  <a:lnTo>
                    <a:pt x="448" y="83"/>
                  </a:lnTo>
                  <a:lnTo>
                    <a:pt x="424" y="66"/>
                  </a:lnTo>
                  <a:lnTo>
                    <a:pt x="365" y="125"/>
                  </a:lnTo>
                  <a:cubicBezTo>
                    <a:pt x="341" y="102"/>
                    <a:pt x="305" y="83"/>
                    <a:pt x="269" y="83"/>
                  </a:cubicBezTo>
                  <a:lnTo>
                    <a:pt x="2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0" name="Google Shape;160;p3"/>
            <p:cNvGrpSpPr/>
            <p:nvPr/>
          </p:nvGrpSpPr>
          <p:grpSpPr>
            <a:xfrm>
              <a:off x="1896973" y="4755349"/>
              <a:ext cx="104858" cy="105082"/>
              <a:chOff x="2089506" y="3065185"/>
              <a:chExt cx="467700" cy="468909"/>
            </a:xfrm>
          </p:grpSpPr>
          <p:sp>
            <p:nvSpPr>
              <p:cNvPr id="161" name="Google Shape;161;p3"/>
              <p:cNvSpPr/>
              <p:nvPr/>
            </p:nvSpPr>
            <p:spPr>
              <a:xfrm>
                <a:off x="2199260" y="3183659"/>
                <a:ext cx="246946" cy="231960"/>
              </a:xfrm>
              <a:custGeom>
                <a:avLst/>
                <a:gdLst/>
                <a:ahLst/>
                <a:cxnLst/>
                <a:rect l="l" t="t" r="r" b="b"/>
                <a:pathLst>
                  <a:path w="198" h="186" extrusionOk="0">
                    <a:moveTo>
                      <a:pt x="186" y="1"/>
                    </a:moveTo>
                    <a:cubicBezTo>
                      <a:pt x="179" y="1"/>
                      <a:pt x="168" y="1"/>
                      <a:pt x="162" y="6"/>
                    </a:cubicBezTo>
                    <a:lnTo>
                      <a:pt x="85" y="131"/>
                    </a:lnTo>
                    <a:lnTo>
                      <a:pt x="36" y="54"/>
                    </a:lnTo>
                    <a:cubicBezTo>
                      <a:pt x="32" y="50"/>
                      <a:pt x="25" y="46"/>
                      <a:pt x="20" y="46"/>
                    </a:cubicBezTo>
                    <a:cubicBezTo>
                      <a:pt x="17" y="46"/>
                      <a:pt x="15" y="46"/>
                      <a:pt x="14" y="48"/>
                    </a:cubicBezTo>
                    <a:cubicBezTo>
                      <a:pt x="8" y="54"/>
                      <a:pt x="1" y="67"/>
                      <a:pt x="8" y="72"/>
                    </a:cubicBezTo>
                    <a:lnTo>
                      <a:pt x="72" y="179"/>
                    </a:lnTo>
                    <a:cubicBezTo>
                      <a:pt x="72" y="185"/>
                      <a:pt x="79" y="185"/>
                      <a:pt x="85" y="185"/>
                    </a:cubicBezTo>
                    <a:cubicBezTo>
                      <a:pt x="91" y="185"/>
                      <a:pt x="96" y="185"/>
                      <a:pt x="102" y="179"/>
                    </a:cubicBezTo>
                    <a:lnTo>
                      <a:pt x="192" y="31"/>
                    </a:lnTo>
                    <a:cubicBezTo>
                      <a:pt x="198" y="18"/>
                      <a:pt x="192" y="6"/>
                      <a:pt x="1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3"/>
              <p:cNvSpPr/>
              <p:nvPr/>
            </p:nvSpPr>
            <p:spPr>
              <a:xfrm>
                <a:off x="2089506" y="3065185"/>
                <a:ext cx="467700" cy="468909"/>
              </a:xfrm>
              <a:custGeom>
                <a:avLst/>
                <a:gdLst/>
                <a:ahLst/>
                <a:cxnLst/>
                <a:rect l="l" t="t" r="r" b="b"/>
                <a:pathLst>
                  <a:path w="375" h="376" extrusionOk="0">
                    <a:moveTo>
                      <a:pt x="190" y="36"/>
                    </a:moveTo>
                    <a:cubicBezTo>
                      <a:pt x="267" y="36"/>
                      <a:pt x="339" y="107"/>
                      <a:pt x="339" y="190"/>
                    </a:cubicBezTo>
                    <a:cubicBezTo>
                      <a:pt x="339" y="274"/>
                      <a:pt x="267" y="340"/>
                      <a:pt x="190" y="340"/>
                    </a:cubicBezTo>
                    <a:cubicBezTo>
                      <a:pt x="107" y="340"/>
                      <a:pt x="36" y="274"/>
                      <a:pt x="36" y="190"/>
                    </a:cubicBezTo>
                    <a:cubicBezTo>
                      <a:pt x="36" y="107"/>
                      <a:pt x="107" y="36"/>
                      <a:pt x="190" y="36"/>
                    </a:cubicBezTo>
                    <a:close/>
                    <a:moveTo>
                      <a:pt x="190" y="0"/>
                    </a:moveTo>
                    <a:cubicBezTo>
                      <a:pt x="83" y="0"/>
                      <a:pt x="0" y="83"/>
                      <a:pt x="0" y="190"/>
                    </a:cubicBezTo>
                    <a:cubicBezTo>
                      <a:pt x="0" y="292"/>
                      <a:pt x="83" y="376"/>
                      <a:pt x="190" y="376"/>
                    </a:cubicBezTo>
                    <a:cubicBezTo>
                      <a:pt x="292" y="376"/>
                      <a:pt x="375" y="292"/>
                      <a:pt x="375" y="190"/>
                    </a:cubicBezTo>
                    <a:cubicBezTo>
                      <a:pt x="375" y="83"/>
                      <a:pt x="292" y="0"/>
                      <a:pt x="1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63" name="Google Shape;163;p3"/>
          <p:cNvGrpSpPr/>
          <p:nvPr/>
        </p:nvGrpSpPr>
        <p:grpSpPr>
          <a:xfrm>
            <a:off x="-855712" y="-690450"/>
            <a:ext cx="11028850" cy="6962150"/>
            <a:chOff x="-855712" y="-690450"/>
            <a:chExt cx="11028850" cy="6962150"/>
          </a:xfrm>
        </p:grpSpPr>
        <p:sp>
          <p:nvSpPr>
            <p:cNvPr id="164" name="Google Shape;164;p3"/>
            <p:cNvSpPr/>
            <p:nvPr/>
          </p:nvSpPr>
          <p:spPr>
            <a:xfrm>
              <a:off x="8610300" y="1789100"/>
              <a:ext cx="975000" cy="975000"/>
            </a:xfrm>
            <a:prstGeom prst="ellipse">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65" name="Google Shape;165;p3"/>
            <p:cNvSpPr/>
            <p:nvPr/>
          </p:nvSpPr>
          <p:spPr>
            <a:xfrm>
              <a:off x="8505438" y="551863"/>
              <a:ext cx="1667700" cy="1667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66" name="Google Shape;166;p3"/>
            <p:cNvSpPr/>
            <p:nvPr/>
          </p:nvSpPr>
          <p:spPr>
            <a:xfrm>
              <a:off x="-855712" y="-690450"/>
              <a:ext cx="1667700" cy="1667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67" name="Google Shape;167;p3"/>
            <p:cNvSpPr/>
            <p:nvPr/>
          </p:nvSpPr>
          <p:spPr>
            <a:xfrm>
              <a:off x="-695550" y="467250"/>
              <a:ext cx="975000" cy="975000"/>
            </a:xfrm>
            <a:prstGeom prst="ellipse">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68" name="Google Shape;168;p3"/>
            <p:cNvSpPr/>
            <p:nvPr/>
          </p:nvSpPr>
          <p:spPr>
            <a:xfrm>
              <a:off x="1959638" y="4604000"/>
              <a:ext cx="1667700" cy="1667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69" name="Google Shape;169;p3"/>
            <p:cNvSpPr/>
            <p:nvPr/>
          </p:nvSpPr>
          <p:spPr>
            <a:xfrm>
              <a:off x="3737475" y="5043075"/>
              <a:ext cx="975000" cy="975000"/>
            </a:xfrm>
            <a:prstGeom prst="ellipse">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
        <p:nvSpPr>
          <p:cNvPr id="170" name="Google Shape;170;p3"/>
          <p:cNvSpPr txBox="1">
            <a:spLocks noGrp="1"/>
          </p:cNvSpPr>
          <p:nvPr>
            <p:ph type="title"/>
          </p:nvPr>
        </p:nvSpPr>
        <p:spPr>
          <a:xfrm>
            <a:off x="4047175" y="3324450"/>
            <a:ext cx="4383600" cy="841800"/>
          </a:xfrm>
          <a:prstGeom prst="rect">
            <a:avLst/>
          </a:prstGeom>
        </p:spPr>
        <p:txBody>
          <a:bodyPr spcFirstLastPara="1" wrap="square" lIns="91425" tIns="91425" rIns="91425" bIns="91425" anchor="t" anchorCtr="0">
            <a:noAutofit/>
          </a:bodyPr>
          <a:lstStyle>
            <a:lvl1pPr lvl="0" algn="r">
              <a:spcBef>
                <a:spcPts val="0"/>
              </a:spcBef>
              <a:spcAft>
                <a:spcPts val="0"/>
              </a:spcAft>
              <a:buSzPts val="3600"/>
              <a:buNone/>
              <a:defRPr sz="48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71" name="Google Shape;171;p3"/>
          <p:cNvSpPr txBox="1">
            <a:spLocks noGrp="1"/>
          </p:cNvSpPr>
          <p:nvPr>
            <p:ph type="title" idx="2" hasCustomPrompt="1"/>
          </p:nvPr>
        </p:nvSpPr>
        <p:spPr>
          <a:xfrm>
            <a:off x="3675700" y="977250"/>
            <a:ext cx="1235700" cy="1005600"/>
          </a:xfrm>
          <a:prstGeom prst="rect">
            <a:avLst/>
          </a:prstGeom>
          <a:noFill/>
        </p:spPr>
        <p:txBody>
          <a:bodyPr spcFirstLastPara="1" wrap="square" lIns="91425" tIns="91425" rIns="91425" bIns="91425" anchor="b" anchorCtr="0">
            <a:noAutofit/>
          </a:bodyPr>
          <a:lstStyle>
            <a:lvl1pPr lvl="0" rtl="0">
              <a:spcBef>
                <a:spcPts val="0"/>
              </a:spcBef>
              <a:spcAft>
                <a:spcPts val="0"/>
              </a:spcAft>
              <a:buClr>
                <a:schemeClr val="lt1"/>
              </a:buClr>
              <a:buSzPts val="6000"/>
              <a:buNone/>
              <a:defRPr sz="6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72" name="Google Shape;172;p3"/>
          <p:cNvSpPr>
            <a:spLocks noGrp="1"/>
          </p:cNvSpPr>
          <p:nvPr>
            <p:ph type="pic" idx="3"/>
          </p:nvPr>
        </p:nvSpPr>
        <p:spPr>
          <a:xfrm>
            <a:off x="713225" y="977250"/>
            <a:ext cx="2760600" cy="3189000"/>
          </a:xfrm>
          <a:prstGeom prst="rect">
            <a:avLst/>
          </a:prstGeom>
          <a:noFill/>
          <a:ln w="9525" cap="flat" cmpd="sng">
            <a:solidFill>
              <a:schemeClr val="dk1"/>
            </a:solidFill>
            <a:prstDash val="dash"/>
            <a:round/>
            <a:headEnd type="none" w="sm" len="sm"/>
            <a:tailEnd type="none" w="sm" len="sm"/>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26"/>
        <p:cNvGrpSpPr/>
        <p:nvPr/>
      </p:nvGrpSpPr>
      <p:grpSpPr>
        <a:xfrm>
          <a:off x="0" y="0"/>
          <a:ext cx="0" cy="0"/>
          <a:chOff x="0" y="0"/>
          <a:chExt cx="0" cy="0"/>
        </a:xfrm>
      </p:grpSpPr>
      <p:pic>
        <p:nvPicPr>
          <p:cNvPr id="627" name="Google Shape;627;p9"/>
          <p:cNvPicPr preferRelativeResize="0"/>
          <p:nvPr/>
        </p:nvPicPr>
        <p:blipFill rotWithShape="1">
          <a:blip r:embed="rId2">
            <a:alphaModFix amt="4000"/>
          </a:blip>
          <a:srcRect t="7798" b="7806"/>
          <a:stretch/>
        </p:blipFill>
        <p:spPr>
          <a:xfrm>
            <a:off x="-7349" y="7325"/>
            <a:ext cx="9144003" cy="5143497"/>
          </a:xfrm>
          <a:prstGeom prst="rect">
            <a:avLst/>
          </a:prstGeom>
          <a:noFill/>
          <a:ln>
            <a:noFill/>
          </a:ln>
        </p:spPr>
      </p:pic>
      <p:sp>
        <p:nvSpPr>
          <p:cNvPr id="628" name="Google Shape;628;p9"/>
          <p:cNvSpPr txBox="1">
            <a:spLocks noGrp="1"/>
          </p:cNvSpPr>
          <p:nvPr>
            <p:ph type="title"/>
          </p:nvPr>
        </p:nvSpPr>
        <p:spPr>
          <a:xfrm>
            <a:off x="3104175" y="1128075"/>
            <a:ext cx="5326500" cy="1654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000"/>
              <a:buNone/>
              <a:defRPr sz="4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629" name="Google Shape;629;p9"/>
          <p:cNvSpPr txBox="1">
            <a:spLocks noGrp="1"/>
          </p:cNvSpPr>
          <p:nvPr>
            <p:ph type="subTitle" idx="1"/>
          </p:nvPr>
        </p:nvSpPr>
        <p:spPr>
          <a:xfrm>
            <a:off x="713325" y="3565125"/>
            <a:ext cx="6633900" cy="450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grpSp>
        <p:nvGrpSpPr>
          <p:cNvPr id="630" name="Google Shape;630;p9"/>
          <p:cNvGrpSpPr/>
          <p:nvPr/>
        </p:nvGrpSpPr>
        <p:grpSpPr>
          <a:xfrm>
            <a:off x="-1011462" y="151800"/>
            <a:ext cx="10738963" cy="6119900"/>
            <a:chOff x="-1011462" y="151800"/>
            <a:chExt cx="10738963" cy="6119900"/>
          </a:xfrm>
        </p:grpSpPr>
        <p:sp>
          <p:nvSpPr>
            <p:cNvPr id="631" name="Google Shape;631;p9"/>
            <p:cNvSpPr/>
            <p:nvPr/>
          </p:nvSpPr>
          <p:spPr>
            <a:xfrm>
              <a:off x="-7350" y="1318600"/>
              <a:ext cx="975000" cy="975000"/>
            </a:xfrm>
            <a:prstGeom prst="ellipse">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632" name="Google Shape;632;p9"/>
            <p:cNvSpPr/>
            <p:nvPr/>
          </p:nvSpPr>
          <p:spPr>
            <a:xfrm>
              <a:off x="-1011462" y="151800"/>
              <a:ext cx="1667700" cy="1667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633" name="Google Shape;633;p9"/>
            <p:cNvSpPr/>
            <p:nvPr/>
          </p:nvSpPr>
          <p:spPr>
            <a:xfrm>
              <a:off x="7084788" y="4604000"/>
              <a:ext cx="1667700" cy="1667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634" name="Google Shape;634;p9"/>
            <p:cNvSpPr/>
            <p:nvPr/>
          </p:nvSpPr>
          <p:spPr>
            <a:xfrm>
              <a:off x="8752500" y="4473750"/>
              <a:ext cx="975000" cy="975000"/>
            </a:xfrm>
            <a:prstGeom prst="ellipse">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grpSp>
        <p:nvGrpSpPr>
          <p:cNvPr id="635" name="Google Shape;635;p9"/>
          <p:cNvGrpSpPr/>
          <p:nvPr/>
        </p:nvGrpSpPr>
        <p:grpSpPr>
          <a:xfrm>
            <a:off x="107067" y="151810"/>
            <a:ext cx="8961908" cy="4852299"/>
            <a:chOff x="107067" y="151810"/>
            <a:chExt cx="8961908" cy="4852299"/>
          </a:xfrm>
        </p:grpSpPr>
        <p:grpSp>
          <p:nvGrpSpPr>
            <p:cNvPr id="636" name="Google Shape;636;p9"/>
            <p:cNvGrpSpPr/>
            <p:nvPr/>
          </p:nvGrpSpPr>
          <p:grpSpPr>
            <a:xfrm>
              <a:off x="7706798" y="4918410"/>
              <a:ext cx="423708" cy="85699"/>
              <a:chOff x="2023432" y="4251819"/>
              <a:chExt cx="335584" cy="67864"/>
            </a:xfrm>
          </p:grpSpPr>
          <p:sp>
            <p:nvSpPr>
              <p:cNvPr id="637" name="Google Shape;637;p9"/>
              <p:cNvSpPr/>
              <p:nvPr/>
            </p:nvSpPr>
            <p:spPr>
              <a:xfrm>
                <a:off x="2023432" y="4251819"/>
                <a:ext cx="67684" cy="67864"/>
              </a:xfrm>
              <a:custGeom>
                <a:avLst/>
                <a:gdLst/>
                <a:ahLst/>
                <a:cxnLst/>
                <a:rect l="l" t="t" r="r" b="b"/>
                <a:pathLst>
                  <a:path w="375" h="376" extrusionOk="0">
                    <a:moveTo>
                      <a:pt x="190" y="36"/>
                    </a:moveTo>
                    <a:cubicBezTo>
                      <a:pt x="267" y="36"/>
                      <a:pt x="339" y="107"/>
                      <a:pt x="339" y="190"/>
                    </a:cubicBezTo>
                    <a:cubicBezTo>
                      <a:pt x="339" y="274"/>
                      <a:pt x="267" y="340"/>
                      <a:pt x="190" y="340"/>
                    </a:cubicBezTo>
                    <a:cubicBezTo>
                      <a:pt x="107" y="340"/>
                      <a:pt x="36" y="274"/>
                      <a:pt x="36" y="190"/>
                    </a:cubicBezTo>
                    <a:cubicBezTo>
                      <a:pt x="36" y="107"/>
                      <a:pt x="107" y="36"/>
                      <a:pt x="190" y="36"/>
                    </a:cubicBezTo>
                    <a:close/>
                    <a:moveTo>
                      <a:pt x="190" y="0"/>
                    </a:moveTo>
                    <a:cubicBezTo>
                      <a:pt x="83" y="0"/>
                      <a:pt x="0" y="83"/>
                      <a:pt x="0" y="190"/>
                    </a:cubicBezTo>
                    <a:cubicBezTo>
                      <a:pt x="0" y="292"/>
                      <a:pt x="83" y="376"/>
                      <a:pt x="190" y="376"/>
                    </a:cubicBezTo>
                    <a:cubicBezTo>
                      <a:pt x="292" y="376"/>
                      <a:pt x="375" y="292"/>
                      <a:pt x="375" y="190"/>
                    </a:cubicBezTo>
                    <a:cubicBezTo>
                      <a:pt x="375" y="83"/>
                      <a:pt x="292" y="0"/>
                      <a:pt x="1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9"/>
              <p:cNvSpPr/>
              <p:nvPr/>
            </p:nvSpPr>
            <p:spPr>
              <a:xfrm>
                <a:off x="2157382" y="4251819"/>
                <a:ext cx="67684" cy="67864"/>
              </a:xfrm>
              <a:custGeom>
                <a:avLst/>
                <a:gdLst/>
                <a:ahLst/>
                <a:cxnLst/>
                <a:rect l="l" t="t" r="r" b="b"/>
                <a:pathLst>
                  <a:path w="375" h="376" extrusionOk="0">
                    <a:moveTo>
                      <a:pt x="190" y="36"/>
                    </a:moveTo>
                    <a:cubicBezTo>
                      <a:pt x="267" y="36"/>
                      <a:pt x="339" y="107"/>
                      <a:pt x="339" y="190"/>
                    </a:cubicBezTo>
                    <a:cubicBezTo>
                      <a:pt x="339" y="274"/>
                      <a:pt x="267" y="340"/>
                      <a:pt x="190" y="340"/>
                    </a:cubicBezTo>
                    <a:cubicBezTo>
                      <a:pt x="107" y="340"/>
                      <a:pt x="36" y="274"/>
                      <a:pt x="36" y="190"/>
                    </a:cubicBezTo>
                    <a:cubicBezTo>
                      <a:pt x="36" y="107"/>
                      <a:pt x="107" y="36"/>
                      <a:pt x="190" y="36"/>
                    </a:cubicBezTo>
                    <a:close/>
                    <a:moveTo>
                      <a:pt x="190" y="0"/>
                    </a:moveTo>
                    <a:cubicBezTo>
                      <a:pt x="83" y="0"/>
                      <a:pt x="0" y="83"/>
                      <a:pt x="0" y="190"/>
                    </a:cubicBezTo>
                    <a:cubicBezTo>
                      <a:pt x="0" y="292"/>
                      <a:pt x="83" y="376"/>
                      <a:pt x="190" y="376"/>
                    </a:cubicBezTo>
                    <a:cubicBezTo>
                      <a:pt x="292" y="376"/>
                      <a:pt x="375" y="292"/>
                      <a:pt x="375" y="190"/>
                    </a:cubicBezTo>
                    <a:cubicBezTo>
                      <a:pt x="375" y="83"/>
                      <a:pt x="292" y="0"/>
                      <a:pt x="1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9"/>
              <p:cNvSpPr/>
              <p:nvPr/>
            </p:nvSpPr>
            <p:spPr>
              <a:xfrm>
                <a:off x="2291332" y="4251819"/>
                <a:ext cx="67684" cy="67864"/>
              </a:xfrm>
              <a:custGeom>
                <a:avLst/>
                <a:gdLst/>
                <a:ahLst/>
                <a:cxnLst/>
                <a:rect l="l" t="t" r="r" b="b"/>
                <a:pathLst>
                  <a:path w="375" h="376" extrusionOk="0">
                    <a:moveTo>
                      <a:pt x="190" y="36"/>
                    </a:moveTo>
                    <a:cubicBezTo>
                      <a:pt x="267" y="36"/>
                      <a:pt x="339" y="107"/>
                      <a:pt x="339" y="190"/>
                    </a:cubicBezTo>
                    <a:cubicBezTo>
                      <a:pt x="339" y="274"/>
                      <a:pt x="267" y="340"/>
                      <a:pt x="190" y="340"/>
                    </a:cubicBezTo>
                    <a:cubicBezTo>
                      <a:pt x="107" y="340"/>
                      <a:pt x="36" y="274"/>
                      <a:pt x="36" y="190"/>
                    </a:cubicBezTo>
                    <a:cubicBezTo>
                      <a:pt x="36" y="107"/>
                      <a:pt x="107" y="36"/>
                      <a:pt x="190" y="36"/>
                    </a:cubicBezTo>
                    <a:close/>
                    <a:moveTo>
                      <a:pt x="190" y="0"/>
                    </a:moveTo>
                    <a:cubicBezTo>
                      <a:pt x="83" y="0"/>
                      <a:pt x="0" y="83"/>
                      <a:pt x="0" y="190"/>
                    </a:cubicBezTo>
                    <a:cubicBezTo>
                      <a:pt x="0" y="292"/>
                      <a:pt x="83" y="376"/>
                      <a:pt x="190" y="376"/>
                    </a:cubicBezTo>
                    <a:cubicBezTo>
                      <a:pt x="292" y="376"/>
                      <a:pt x="375" y="292"/>
                      <a:pt x="375" y="190"/>
                    </a:cubicBezTo>
                    <a:cubicBezTo>
                      <a:pt x="375" y="83"/>
                      <a:pt x="292" y="0"/>
                      <a:pt x="1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0" name="Google Shape;640;p9"/>
            <p:cNvGrpSpPr/>
            <p:nvPr/>
          </p:nvGrpSpPr>
          <p:grpSpPr>
            <a:xfrm>
              <a:off x="6404673" y="4707974"/>
              <a:ext cx="104858" cy="105082"/>
              <a:chOff x="2089506" y="3065185"/>
              <a:chExt cx="467700" cy="468909"/>
            </a:xfrm>
          </p:grpSpPr>
          <p:sp>
            <p:nvSpPr>
              <p:cNvPr id="641" name="Google Shape;641;p9"/>
              <p:cNvSpPr/>
              <p:nvPr/>
            </p:nvSpPr>
            <p:spPr>
              <a:xfrm>
                <a:off x="2199260" y="3183659"/>
                <a:ext cx="246946" cy="231960"/>
              </a:xfrm>
              <a:custGeom>
                <a:avLst/>
                <a:gdLst/>
                <a:ahLst/>
                <a:cxnLst/>
                <a:rect l="l" t="t" r="r" b="b"/>
                <a:pathLst>
                  <a:path w="198" h="186" extrusionOk="0">
                    <a:moveTo>
                      <a:pt x="186" y="1"/>
                    </a:moveTo>
                    <a:cubicBezTo>
                      <a:pt x="179" y="1"/>
                      <a:pt x="168" y="1"/>
                      <a:pt x="162" y="6"/>
                    </a:cubicBezTo>
                    <a:lnTo>
                      <a:pt x="85" y="131"/>
                    </a:lnTo>
                    <a:lnTo>
                      <a:pt x="36" y="54"/>
                    </a:lnTo>
                    <a:cubicBezTo>
                      <a:pt x="32" y="50"/>
                      <a:pt x="25" y="46"/>
                      <a:pt x="20" y="46"/>
                    </a:cubicBezTo>
                    <a:cubicBezTo>
                      <a:pt x="17" y="46"/>
                      <a:pt x="15" y="46"/>
                      <a:pt x="14" y="48"/>
                    </a:cubicBezTo>
                    <a:cubicBezTo>
                      <a:pt x="8" y="54"/>
                      <a:pt x="1" y="67"/>
                      <a:pt x="8" y="72"/>
                    </a:cubicBezTo>
                    <a:lnTo>
                      <a:pt x="72" y="179"/>
                    </a:lnTo>
                    <a:cubicBezTo>
                      <a:pt x="72" y="185"/>
                      <a:pt x="79" y="185"/>
                      <a:pt x="85" y="185"/>
                    </a:cubicBezTo>
                    <a:cubicBezTo>
                      <a:pt x="91" y="185"/>
                      <a:pt x="96" y="185"/>
                      <a:pt x="102" y="179"/>
                    </a:cubicBezTo>
                    <a:lnTo>
                      <a:pt x="192" y="31"/>
                    </a:lnTo>
                    <a:cubicBezTo>
                      <a:pt x="198" y="18"/>
                      <a:pt x="192" y="6"/>
                      <a:pt x="1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9"/>
              <p:cNvSpPr/>
              <p:nvPr/>
            </p:nvSpPr>
            <p:spPr>
              <a:xfrm>
                <a:off x="2089506" y="3065185"/>
                <a:ext cx="467700" cy="468909"/>
              </a:xfrm>
              <a:custGeom>
                <a:avLst/>
                <a:gdLst/>
                <a:ahLst/>
                <a:cxnLst/>
                <a:rect l="l" t="t" r="r" b="b"/>
                <a:pathLst>
                  <a:path w="375" h="376" extrusionOk="0">
                    <a:moveTo>
                      <a:pt x="190" y="36"/>
                    </a:moveTo>
                    <a:cubicBezTo>
                      <a:pt x="267" y="36"/>
                      <a:pt x="339" y="107"/>
                      <a:pt x="339" y="190"/>
                    </a:cubicBezTo>
                    <a:cubicBezTo>
                      <a:pt x="339" y="274"/>
                      <a:pt x="267" y="340"/>
                      <a:pt x="190" y="340"/>
                    </a:cubicBezTo>
                    <a:cubicBezTo>
                      <a:pt x="107" y="340"/>
                      <a:pt x="36" y="274"/>
                      <a:pt x="36" y="190"/>
                    </a:cubicBezTo>
                    <a:cubicBezTo>
                      <a:pt x="36" y="107"/>
                      <a:pt x="107" y="36"/>
                      <a:pt x="190" y="36"/>
                    </a:cubicBezTo>
                    <a:close/>
                    <a:moveTo>
                      <a:pt x="190" y="0"/>
                    </a:moveTo>
                    <a:cubicBezTo>
                      <a:pt x="83" y="0"/>
                      <a:pt x="0" y="83"/>
                      <a:pt x="0" y="190"/>
                    </a:cubicBezTo>
                    <a:cubicBezTo>
                      <a:pt x="0" y="292"/>
                      <a:pt x="83" y="376"/>
                      <a:pt x="190" y="376"/>
                    </a:cubicBezTo>
                    <a:cubicBezTo>
                      <a:pt x="292" y="376"/>
                      <a:pt x="375" y="292"/>
                      <a:pt x="375" y="190"/>
                    </a:cubicBezTo>
                    <a:cubicBezTo>
                      <a:pt x="375" y="83"/>
                      <a:pt x="292" y="0"/>
                      <a:pt x="1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3" name="Google Shape;643;p9"/>
            <p:cNvSpPr/>
            <p:nvPr/>
          </p:nvSpPr>
          <p:spPr>
            <a:xfrm>
              <a:off x="397800" y="1872312"/>
              <a:ext cx="164700" cy="166325"/>
            </a:xfrm>
            <a:custGeom>
              <a:avLst/>
              <a:gdLst/>
              <a:ahLst/>
              <a:cxnLst/>
              <a:rect l="l" t="t" r="r" b="b"/>
              <a:pathLst>
                <a:path w="508" h="513" extrusionOk="0">
                  <a:moveTo>
                    <a:pt x="258" y="113"/>
                  </a:moveTo>
                  <a:cubicBezTo>
                    <a:pt x="335" y="113"/>
                    <a:pt x="401" y="179"/>
                    <a:pt x="401" y="256"/>
                  </a:cubicBezTo>
                  <a:cubicBezTo>
                    <a:pt x="401" y="334"/>
                    <a:pt x="335" y="399"/>
                    <a:pt x="258" y="399"/>
                  </a:cubicBezTo>
                  <a:cubicBezTo>
                    <a:pt x="179" y="399"/>
                    <a:pt x="115" y="334"/>
                    <a:pt x="115" y="256"/>
                  </a:cubicBezTo>
                  <a:cubicBezTo>
                    <a:pt x="115" y="179"/>
                    <a:pt x="179" y="113"/>
                    <a:pt x="258" y="113"/>
                  </a:cubicBezTo>
                  <a:close/>
                  <a:moveTo>
                    <a:pt x="239" y="0"/>
                  </a:moveTo>
                  <a:lnTo>
                    <a:pt x="239" y="83"/>
                  </a:lnTo>
                  <a:cubicBezTo>
                    <a:pt x="203" y="83"/>
                    <a:pt x="168" y="102"/>
                    <a:pt x="143" y="125"/>
                  </a:cubicBezTo>
                  <a:lnTo>
                    <a:pt x="85" y="66"/>
                  </a:lnTo>
                  <a:lnTo>
                    <a:pt x="66" y="83"/>
                  </a:lnTo>
                  <a:lnTo>
                    <a:pt x="121" y="143"/>
                  </a:lnTo>
                  <a:cubicBezTo>
                    <a:pt x="102" y="173"/>
                    <a:pt x="85" y="203"/>
                    <a:pt x="85" y="239"/>
                  </a:cubicBezTo>
                  <a:lnTo>
                    <a:pt x="0" y="239"/>
                  </a:lnTo>
                  <a:lnTo>
                    <a:pt x="0" y="268"/>
                  </a:lnTo>
                  <a:lnTo>
                    <a:pt x="85" y="268"/>
                  </a:lnTo>
                  <a:cubicBezTo>
                    <a:pt x="85" y="311"/>
                    <a:pt x="102" y="339"/>
                    <a:pt x="121" y="364"/>
                  </a:cubicBezTo>
                  <a:lnTo>
                    <a:pt x="66" y="424"/>
                  </a:lnTo>
                  <a:lnTo>
                    <a:pt x="85" y="446"/>
                  </a:lnTo>
                  <a:lnTo>
                    <a:pt x="143" y="388"/>
                  </a:lnTo>
                  <a:cubicBezTo>
                    <a:pt x="168" y="411"/>
                    <a:pt x="203" y="424"/>
                    <a:pt x="239" y="429"/>
                  </a:cubicBezTo>
                  <a:lnTo>
                    <a:pt x="239" y="512"/>
                  </a:lnTo>
                  <a:lnTo>
                    <a:pt x="269" y="512"/>
                  </a:lnTo>
                  <a:lnTo>
                    <a:pt x="269" y="429"/>
                  </a:lnTo>
                  <a:cubicBezTo>
                    <a:pt x="305" y="424"/>
                    <a:pt x="341" y="411"/>
                    <a:pt x="365" y="388"/>
                  </a:cubicBezTo>
                  <a:lnTo>
                    <a:pt x="424" y="446"/>
                  </a:lnTo>
                  <a:lnTo>
                    <a:pt x="448" y="424"/>
                  </a:lnTo>
                  <a:lnTo>
                    <a:pt x="388" y="364"/>
                  </a:lnTo>
                  <a:cubicBezTo>
                    <a:pt x="412" y="339"/>
                    <a:pt x="424" y="311"/>
                    <a:pt x="429" y="268"/>
                  </a:cubicBezTo>
                  <a:lnTo>
                    <a:pt x="508" y="268"/>
                  </a:lnTo>
                  <a:lnTo>
                    <a:pt x="508" y="239"/>
                  </a:lnTo>
                  <a:lnTo>
                    <a:pt x="429" y="239"/>
                  </a:lnTo>
                  <a:cubicBezTo>
                    <a:pt x="424" y="203"/>
                    <a:pt x="412" y="173"/>
                    <a:pt x="388" y="143"/>
                  </a:cubicBezTo>
                  <a:lnTo>
                    <a:pt x="448" y="83"/>
                  </a:lnTo>
                  <a:lnTo>
                    <a:pt x="424" y="66"/>
                  </a:lnTo>
                  <a:lnTo>
                    <a:pt x="365" y="125"/>
                  </a:lnTo>
                  <a:cubicBezTo>
                    <a:pt x="341" y="102"/>
                    <a:pt x="305" y="83"/>
                    <a:pt x="269" y="83"/>
                  </a:cubicBezTo>
                  <a:lnTo>
                    <a:pt x="2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4" name="Google Shape;644;p9"/>
            <p:cNvGrpSpPr/>
            <p:nvPr/>
          </p:nvGrpSpPr>
          <p:grpSpPr>
            <a:xfrm>
              <a:off x="501373" y="151810"/>
              <a:ext cx="423708" cy="85699"/>
              <a:chOff x="2023432" y="4251819"/>
              <a:chExt cx="335584" cy="67864"/>
            </a:xfrm>
          </p:grpSpPr>
          <p:sp>
            <p:nvSpPr>
              <p:cNvPr id="645" name="Google Shape;645;p9"/>
              <p:cNvSpPr/>
              <p:nvPr/>
            </p:nvSpPr>
            <p:spPr>
              <a:xfrm>
                <a:off x="2023432" y="4251819"/>
                <a:ext cx="67684" cy="67864"/>
              </a:xfrm>
              <a:custGeom>
                <a:avLst/>
                <a:gdLst/>
                <a:ahLst/>
                <a:cxnLst/>
                <a:rect l="l" t="t" r="r" b="b"/>
                <a:pathLst>
                  <a:path w="375" h="376" extrusionOk="0">
                    <a:moveTo>
                      <a:pt x="190" y="36"/>
                    </a:moveTo>
                    <a:cubicBezTo>
                      <a:pt x="267" y="36"/>
                      <a:pt x="339" y="107"/>
                      <a:pt x="339" y="190"/>
                    </a:cubicBezTo>
                    <a:cubicBezTo>
                      <a:pt x="339" y="274"/>
                      <a:pt x="267" y="340"/>
                      <a:pt x="190" y="340"/>
                    </a:cubicBezTo>
                    <a:cubicBezTo>
                      <a:pt x="107" y="340"/>
                      <a:pt x="36" y="274"/>
                      <a:pt x="36" y="190"/>
                    </a:cubicBezTo>
                    <a:cubicBezTo>
                      <a:pt x="36" y="107"/>
                      <a:pt x="107" y="36"/>
                      <a:pt x="190" y="36"/>
                    </a:cubicBezTo>
                    <a:close/>
                    <a:moveTo>
                      <a:pt x="190" y="0"/>
                    </a:moveTo>
                    <a:cubicBezTo>
                      <a:pt x="83" y="0"/>
                      <a:pt x="0" y="83"/>
                      <a:pt x="0" y="190"/>
                    </a:cubicBezTo>
                    <a:cubicBezTo>
                      <a:pt x="0" y="292"/>
                      <a:pt x="83" y="376"/>
                      <a:pt x="190" y="376"/>
                    </a:cubicBezTo>
                    <a:cubicBezTo>
                      <a:pt x="292" y="376"/>
                      <a:pt x="375" y="292"/>
                      <a:pt x="375" y="190"/>
                    </a:cubicBezTo>
                    <a:cubicBezTo>
                      <a:pt x="375" y="83"/>
                      <a:pt x="292" y="0"/>
                      <a:pt x="1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9"/>
              <p:cNvSpPr/>
              <p:nvPr/>
            </p:nvSpPr>
            <p:spPr>
              <a:xfrm>
                <a:off x="2157382" y="4251819"/>
                <a:ext cx="67684" cy="67864"/>
              </a:xfrm>
              <a:custGeom>
                <a:avLst/>
                <a:gdLst/>
                <a:ahLst/>
                <a:cxnLst/>
                <a:rect l="l" t="t" r="r" b="b"/>
                <a:pathLst>
                  <a:path w="375" h="376" extrusionOk="0">
                    <a:moveTo>
                      <a:pt x="190" y="36"/>
                    </a:moveTo>
                    <a:cubicBezTo>
                      <a:pt x="267" y="36"/>
                      <a:pt x="339" y="107"/>
                      <a:pt x="339" y="190"/>
                    </a:cubicBezTo>
                    <a:cubicBezTo>
                      <a:pt x="339" y="274"/>
                      <a:pt x="267" y="340"/>
                      <a:pt x="190" y="340"/>
                    </a:cubicBezTo>
                    <a:cubicBezTo>
                      <a:pt x="107" y="340"/>
                      <a:pt x="36" y="274"/>
                      <a:pt x="36" y="190"/>
                    </a:cubicBezTo>
                    <a:cubicBezTo>
                      <a:pt x="36" y="107"/>
                      <a:pt x="107" y="36"/>
                      <a:pt x="190" y="36"/>
                    </a:cubicBezTo>
                    <a:close/>
                    <a:moveTo>
                      <a:pt x="190" y="0"/>
                    </a:moveTo>
                    <a:cubicBezTo>
                      <a:pt x="83" y="0"/>
                      <a:pt x="0" y="83"/>
                      <a:pt x="0" y="190"/>
                    </a:cubicBezTo>
                    <a:cubicBezTo>
                      <a:pt x="0" y="292"/>
                      <a:pt x="83" y="376"/>
                      <a:pt x="190" y="376"/>
                    </a:cubicBezTo>
                    <a:cubicBezTo>
                      <a:pt x="292" y="376"/>
                      <a:pt x="375" y="292"/>
                      <a:pt x="375" y="190"/>
                    </a:cubicBezTo>
                    <a:cubicBezTo>
                      <a:pt x="375" y="83"/>
                      <a:pt x="292" y="0"/>
                      <a:pt x="1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9"/>
              <p:cNvSpPr/>
              <p:nvPr/>
            </p:nvSpPr>
            <p:spPr>
              <a:xfrm>
                <a:off x="2291332" y="4251819"/>
                <a:ext cx="67684" cy="67864"/>
              </a:xfrm>
              <a:custGeom>
                <a:avLst/>
                <a:gdLst/>
                <a:ahLst/>
                <a:cxnLst/>
                <a:rect l="l" t="t" r="r" b="b"/>
                <a:pathLst>
                  <a:path w="375" h="376" extrusionOk="0">
                    <a:moveTo>
                      <a:pt x="190" y="36"/>
                    </a:moveTo>
                    <a:cubicBezTo>
                      <a:pt x="267" y="36"/>
                      <a:pt x="339" y="107"/>
                      <a:pt x="339" y="190"/>
                    </a:cubicBezTo>
                    <a:cubicBezTo>
                      <a:pt x="339" y="274"/>
                      <a:pt x="267" y="340"/>
                      <a:pt x="190" y="340"/>
                    </a:cubicBezTo>
                    <a:cubicBezTo>
                      <a:pt x="107" y="340"/>
                      <a:pt x="36" y="274"/>
                      <a:pt x="36" y="190"/>
                    </a:cubicBezTo>
                    <a:cubicBezTo>
                      <a:pt x="36" y="107"/>
                      <a:pt x="107" y="36"/>
                      <a:pt x="190" y="36"/>
                    </a:cubicBezTo>
                    <a:close/>
                    <a:moveTo>
                      <a:pt x="190" y="0"/>
                    </a:moveTo>
                    <a:cubicBezTo>
                      <a:pt x="83" y="0"/>
                      <a:pt x="0" y="83"/>
                      <a:pt x="0" y="190"/>
                    </a:cubicBezTo>
                    <a:cubicBezTo>
                      <a:pt x="0" y="292"/>
                      <a:pt x="83" y="376"/>
                      <a:pt x="190" y="376"/>
                    </a:cubicBezTo>
                    <a:cubicBezTo>
                      <a:pt x="292" y="376"/>
                      <a:pt x="375" y="292"/>
                      <a:pt x="375" y="190"/>
                    </a:cubicBezTo>
                    <a:cubicBezTo>
                      <a:pt x="375" y="83"/>
                      <a:pt x="292" y="0"/>
                      <a:pt x="1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8" name="Google Shape;648;p9"/>
            <p:cNvGrpSpPr/>
            <p:nvPr/>
          </p:nvGrpSpPr>
          <p:grpSpPr>
            <a:xfrm>
              <a:off x="107067" y="3121493"/>
              <a:ext cx="104858" cy="105082"/>
              <a:chOff x="2089506" y="3065185"/>
              <a:chExt cx="467700" cy="468909"/>
            </a:xfrm>
          </p:grpSpPr>
          <p:sp>
            <p:nvSpPr>
              <p:cNvPr id="649" name="Google Shape;649;p9"/>
              <p:cNvSpPr/>
              <p:nvPr/>
            </p:nvSpPr>
            <p:spPr>
              <a:xfrm>
                <a:off x="2199260" y="3183659"/>
                <a:ext cx="246946" cy="231960"/>
              </a:xfrm>
              <a:custGeom>
                <a:avLst/>
                <a:gdLst/>
                <a:ahLst/>
                <a:cxnLst/>
                <a:rect l="l" t="t" r="r" b="b"/>
                <a:pathLst>
                  <a:path w="198" h="186" extrusionOk="0">
                    <a:moveTo>
                      <a:pt x="186" y="1"/>
                    </a:moveTo>
                    <a:cubicBezTo>
                      <a:pt x="179" y="1"/>
                      <a:pt x="168" y="1"/>
                      <a:pt x="162" y="6"/>
                    </a:cubicBezTo>
                    <a:lnTo>
                      <a:pt x="85" y="131"/>
                    </a:lnTo>
                    <a:lnTo>
                      <a:pt x="36" y="54"/>
                    </a:lnTo>
                    <a:cubicBezTo>
                      <a:pt x="32" y="50"/>
                      <a:pt x="25" y="46"/>
                      <a:pt x="20" y="46"/>
                    </a:cubicBezTo>
                    <a:cubicBezTo>
                      <a:pt x="17" y="46"/>
                      <a:pt x="15" y="46"/>
                      <a:pt x="14" y="48"/>
                    </a:cubicBezTo>
                    <a:cubicBezTo>
                      <a:pt x="8" y="54"/>
                      <a:pt x="1" y="67"/>
                      <a:pt x="8" y="72"/>
                    </a:cubicBezTo>
                    <a:lnTo>
                      <a:pt x="72" y="179"/>
                    </a:lnTo>
                    <a:cubicBezTo>
                      <a:pt x="72" y="185"/>
                      <a:pt x="79" y="185"/>
                      <a:pt x="85" y="185"/>
                    </a:cubicBezTo>
                    <a:cubicBezTo>
                      <a:pt x="91" y="185"/>
                      <a:pt x="96" y="185"/>
                      <a:pt x="102" y="179"/>
                    </a:cubicBezTo>
                    <a:lnTo>
                      <a:pt x="192" y="31"/>
                    </a:lnTo>
                    <a:cubicBezTo>
                      <a:pt x="198" y="18"/>
                      <a:pt x="192" y="6"/>
                      <a:pt x="1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9"/>
              <p:cNvSpPr/>
              <p:nvPr/>
            </p:nvSpPr>
            <p:spPr>
              <a:xfrm>
                <a:off x="2089506" y="3065185"/>
                <a:ext cx="467700" cy="468909"/>
              </a:xfrm>
              <a:custGeom>
                <a:avLst/>
                <a:gdLst/>
                <a:ahLst/>
                <a:cxnLst/>
                <a:rect l="l" t="t" r="r" b="b"/>
                <a:pathLst>
                  <a:path w="375" h="376" extrusionOk="0">
                    <a:moveTo>
                      <a:pt x="190" y="36"/>
                    </a:moveTo>
                    <a:cubicBezTo>
                      <a:pt x="267" y="36"/>
                      <a:pt x="339" y="107"/>
                      <a:pt x="339" y="190"/>
                    </a:cubicBezTo>
                    <a:cubicBezTo>
                      <a:pt x="339" y="274"/>
                      <a:pt x="267" y="340"/>
                      <a:pt x="190" y="340"/>
                    </a:cubicBezTo>
                    <a:cubicBezTo>
                      <a:pt x="107" y="340"/>
                      <a:pt x="36" y="274"/>
                      <a:pt x="36" y="190"/>
                    </a:cubicBezTo>
                    <a:cubicBezTo>
                      <a:pt x="36" y="107"/>
                      <a:pt x="107" y="36"/>
                      <a:pt x="190" y="36"/>
                    </a:cubicBezTo>
                    <a:close/>
                    <a:moveTo>
                      <a:pt x="190" y="0"/>
                    </a:moveTo>
                    <a:cubicBezTo>
                      <a:pt x="83" y="0"/>
                      <a:pt x="0" y="83"/>
                      <a:pt x="0" y="190"/>
                    </a:cubicBezTo>
                    <a:cubicBezTo>
                      <a:pt x="0" y="292"/>
                      <a:pt x="83" y="376"/>
                      <a:pt x="190" y="376"/>
                    </a:cubicBezTo>
                    <a:cubicBezTo>
                      <a:pt x="292" y="376"/>
                      <a:pt x="375" y="292"/>
                      <a:pt x="375" y="190"/>
                    </a:cubicBezTo>
                    <a:cubicBezTo>
                      <a:pt x="375" y="83"/>
                      <a:pt x="292" y="0"/>
                      <a:pt x="1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1" name="Google Shape;651;p9"/>
            <p:cNvSpPr/>
            <p:nvPr/>
          </p:nvSpPr>
          <p:spPr>
            <a:xfrm>
              <a:off x="8904275" y="3565137"/>
              <a:ext cx="164700" cy="166325"/>
            </a:xfrm>
            <a:custGeom>
              <a:avLst/>
              <a:gdLst/>
              <a:ahLst/>
              <a:cxnLst/>
              <a:rect l="l" t="t" r="r" b="b"/>
              <a:pathLst>
                <a:path w="508" h="513" extrusionOk="0">
                  <a:moveTo>
                    <a:pt x="258" y="113"/>
                  </a:moveTo>
                  <a:cubicBezTo>
                    <a:pt x="335" y="113"/>
                    <a:pt x="401" y="179"/>
                    <a:pt x="401" y="256"/>
                  </a:cubicBezTo>
                  <a:cubicBezTo>
                    <a:pt x="401" y="334"/>
                    <a:pt x="335" y="399"/>
                    <a:pt x="258" y="399"/>
                  </a:cubicBezTo>
                  <a:cubicBezTo>
                    <a:pt x="179" y="399"/>
                    <a:pt x="115" y="334"/>
                    <a:pt x="115" y="256"/>
                  </a:cubicBezTo>
                  <a:cubicBezTo>
                    <a:pt x="115" y="179"/>
                    <a:pt x="179" y="113"/>
                    <a:pt x="258" y="113"/>
                  </a:cubicBezTo>
                  <a:close/>
                  <a:moveTo>
                    <a:pt x="239" y="0"/>
                  </a:moveTo>
                  <a:lnTo>
                    <a:pt x="239" y="83"/>
                  </a:lnTo>
                  <a:cubicBezTo>
                    <a:pt x="203" y="83"/>
                    <a:pt x="168" y="102"/>
                    <a:pt x="143" y="125"/>
                  </a:cubicBezTo>
                  <a:lnTo>
                    <a:pt x="85" y="66"/>
                  </a:lnTo>
                  <a:lnTo>
                    <a:pt x="66" y="83"/>
                  </a:lnTo>
                  <a:lnTo>
                    <a:pt x="121" y="143"/>
                  </a:lnTo>
                  <a:cubicBezTo>
                    <a:pt x="102" y="173"/>
                    <a:pt x="85" y="203"/>
                    <a:pt x="85" y="239"/>
                  </a:cubicBezTo>
                  <a:lnTo>
                    <a:pt x="0" y="239"/>
                  </a:lnTo>
                  <a:lnTo>
                    <a:pt x="0" y="268"/>
                  </a:lnTo>
                  <a:lnTo>
                    <a:pt x="85" y="268"/>
                  </a:lnTo>
                  <a:cubicBezTo>
                    <a:pt x="85" y="311"/>
                    <a:pt x="102" y="339"/>
                    <a:pt x="121" y="364"/>
                  </a:cubicBezTo>
                  <a:lnTo>
                    <a:pt x="66" y="424"/>
                  </a:lnTo>
                  <a:lnTo>
                    <a:pt x="85" y="446"/>
                  </a:lnTo>
                  <a:lnTo>
                    <a:pt x="143" y="388"/>
                  </a:lnTo>
                  <a:cubicBezTo>
                    <a:pt x="168" y="411"/>
                    <a:pt x="203" y="424"/>
                    <a:pt x="239" y="429"/>
                  </a:cubicBezTo>
                  <a:lnTo>
                    <a:pt x="239" y="512"/>
                  </a:lnTo>
                  <a:lnTo>
                    <a:pt x="269" y="512"/>
                  </a:lnTo>
                  <a:lnTo>
                    <a:pt x="269" y="429"/>
                  </a:lnTo>
                  <a:cubicBezTo>
                    <a:pt x="305" y="424"/>
                    <a:pt x="341" y="411"/>
                    <a:pt x="365" y="388"/>
                  </a:cubicBezTo>
                  <a:lnTo>
                    <a:pt x="424" y="446"/>
                  </a:lnTo>
                  <a:lnTo>
                    <a:pt x="448" y="424"/>
                  </a:lnTo>
                  <a:lnTo>
                    <a:pt x="388" y="364"/>
                  </a:lnTo>
                  <a:cubicBezTo>
                    <a:pt x="412" y="339"/>
                    <a:pt x="424" y="311"/>
                    <a:pt x="429" y="268"/>
                  </a:cubicBezTo>
                  <a:lnTo>
                    <a:pt x="508" y="268"/>
                  </a:lnTo>
                  <a:lnTo>
                    <a:pt x="508" y="239"/>
                  </a:lnTo>
                  <a:lnTo>
                    <a:pt x="429" y="239"/>
                  </a:lnTo>
                  <a:cubicBezTo>
                    <a:pt x="424" y="203"/>
                    <a:pt x="412" y="173"/>
                    <a:pt x="388" y="143"/>
                  </a:cubicBezTo>
                  <a:lnTo>
                    <a:pt x="448" y="83"/>
                  </a:lnTo>
                  <a:lnTo>
                    <a:pt x="424" y="66"/>
                  </a:lnTo>
                  <a:lnTo>
                    <a:pt x="365" y="125"/>
                  </a:lnTo>
                  <a:cubicBezTo>
                    <a:pt x="341" y="102"/>
                    <a:pt x="305" y="83"/>
                    <a:pt x="269" y="83"/>
                  </a:cubicBezTo>
                  <a:lnTo>
                    <a:pt x="2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2" name="Google Shape;652;p9"/>
          <p:cNvGrpSpPr/>
          <p:nvPr/>
        </p:nvGrpSpPr>
        <p:grpSpPr>
          <a:xfrm>
            <a:off x="90922" y="754614"/>
            <a:ext cx="8949619" cy="4349981"/>
            <a:chOff x="90922" y="754614"/>
            <a:chExt cx="8949619" cy="4349981"/>
          </a:xfrm>
        </p:grpSpPr>
        <p:grpSp>
          <p:nvGrpSpPr>
            <p:cNvPr id="653" name="Google Shape;653;p9"/>
            <p:cNvGrpSpPr/>
            <p:nvPr/>
          </p:nvGrpSpPr>
          <p:grpSpPr>
            <a:xfrm>
              <a:off x="8386843" y="3998968"/>
              <a:ext cx="653698" cy="474755"/>
              <a:chOff x="3885908" y="824021"/>
              <a:chExt cx="297989" cy="216408"/>
            </a:xfrm>
          </p:grpSpPr>
          <p:sp>
            <p:nvSpPr>
              <p:cNvPr id="654" name="Google Shape;654;p9"/>
              <p:cNvSpPr/>
              <p:nvPr/>
            </p:nvSpPr>
            <p:spPr>
              <a:xfrm>
                <a:off x="3902333" y="881958"/>
                <a:ext cx="67684" cy="74542"/>
              </a:xfrm>
              <a:custGeom>
                <a:avLst/>
                <a:gdLst/>
                <a:ahLst/>
                <a:cxnLst/>
                <a:rect l="l" t="t" r="r" b="b"/>
                <a:pathLst>
                  <a:path w="375" h="413" extrusionOk="0">
                    <a:moveTo>
                      <a:pt x="172" y="31"/>
                    </a:moveTo>
                    <a:lnTo>
                      <a:pt x="256" y="67"/>
                    </a:lnTo>
                    <a:lnTo>
                      <a:pt x="256" y="144"/>
                    </a:lnTo>
                    <a:lnTo>
                      <a:pt x="29" y="144"/>
                    </a:lnTo>
                    <a:lnTo>
                      <a:pt x="29" y="91"/>
                    </a:lnTo>
                    <a:lnTo>
                      <a:pt x="172" y="31"/>
                    </a:lnTo>
                    <a:close/>
                    <a:moveTo>
                      <a:pt x="256" y="174"/>
                    </a:moveTo>
                    <a:lnTo>
                      <a:pt x="256" y="270"/>
                    </a:lnTo>
                    <a:cubicBezTo>
                      <a:pt x="256" y="328"/>
                      <a:pt x="207" y="377"/>
                      <a:pt x="143" y="377"/>
                    </a:cubicBezTo>
                    <a:cubicBezTo>
                      <a:pt x="83" y="377"/>
                      <a:pt x="29" y="328"/>
                      <a:pt x="29" y="270"/>
                    </a:cubicBezTo>
                    <a:lnTo>
                      <a:pt x="29" y="174"/>
                    </a:lnTo>
                    <a:close/>
                    <a:moveTo>
                      <a:pt x="172" y="1"/>
                    </a:moveTo>
                    <a:lnTo>
                      <a:pt x="0" y="67"/>
                    </a:lnTo>
                    <a:lnTo>
                      <a:pt x="0" y="162"/>
                    </a:lnTo>
                    <a:lnTo>
                      <a:pt x="0" y="174"/>
                    </a:lnTo>
                    <a:lnTo>
                      <a:pt x="0" y="270"/>
                    </a:lnTo>
                    <a:cubicBezTo>
                      <a:pt x="0" y="347"/>
                      <a:pt x="64" y="413"/>
                      <a:pt x="143" y="413"/>
                    </a:cubicBezTo>
                    <a:cubicBezTo>
                      <a:pt x="220" y="413"/>
                      <a:pt x="286" y="347"/>
                      <a:pt x="286" y="270"/>
                    </a:cubicBezTo>
                    <a:lnTo>
                      <a:pt x="286" y="174"/>
                    </a:lnTo>
                    <a:lnTo>
                      <a:pt x="375" y="174"/>
                    </a:lnTo>
                    <a:lnTo>
                      <a:pt x="375" y="144"/>
                    </a:lnTo>
                    <a:lnTo>
                      <a:pt x="286" y="144"/>
                    </a:lnTo>
                    <a:lnTo>
                      <a:pt x="286" y="42"/>
                    </a:lnTo>
                    <a:lnTo>
                      <a:pt x="17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9"/>
              <p:cNvSpPr/>
              <p:nvPr/>
            </p:nvSpPr>
            <p:spPr>
              <a:xfrm>
                <a:off x="3917133" y="918598"/>
                <a:ext cx="5595" cy="5595"/>
              </a:xfrm>
              <a:custGeom>
                <a:avLst/>
                <a:gdLst/>
                <a:ahLst/>
                <a:cxnLst/>
                <a:rect l="l" t="t" r="r" b="b"/>
                <a:pathLst>
                  <a:path w="31" h="31" extrusionOk="0">
                    <a:moveTo>
                      <a:pt x="1" y="1"/>
                    </a:moveTo>
                    <a:lnTo>
                      <a:pt x="1" y="31"/>
                    </a:lnTo>
                    <a:lnTo>
                      <a:pt x="31" y="31"/>
                    </a:lnTo>
                    <a:lnTo>
                      <a:pt x="3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9"/>
              <p:cNvSpPr/>
              <p:nvPr/>
            </p:nvSpPr>
            <p:spPr>
              <a:xfrm>
                <a:off x="3933196" y="918598"/>
                <a:ext cx="6678" cy="5595"/>
              </a:xfrm>
              <a:custGeom>
                <a:avLst/>
                <a:gdLst/>
                <a:ahLst/>
                <a:cxnLst/>
                <a:rect l="l" t="t" r="r" b="b"/>
                <a:pathLst>
                  <a:path w="37" h="31" extrusionOk="0">
                    <a:moveTo>
                      <a:pt x="1" y="1"/>
                    </a:moveTo>
                    <a:lnTo>
                      <a:pt x="1" y="31"/>
                    </a:lnTo>
                    <a:lnTo>
                      <a:pt x="36" y="31"/>
                    </a:lnTo>
                    <a:lnTo>
                      <a:pt x="3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9"/>
              <p:cNvSpPr/>
              <p:nvPr/>
            </p:nvSpPr>
            <p:spPr>
              <a:xfrm>
                <a:off x="3927962" y="934661"/>
                <a:ext cx="10829" cy="11010"/>
              </a:xfrm>
              <a:custGeom>
                <a:avLst/>
                <a:gdLst/>
                <a:ahLst/>
                <a:cxnLst/>
                <a:rect l="l" t="t" r="r" b="b"/>
                <a:pathLst>
                  <a:path w="60" h="61" extrusionOk="0">
                    <a:moveTo>
                      <a:pt x="30" y="1"/>
                    </a:moveTo>
                    <a:cubicBezTo>
                      <a:pt x="30" y="13"/>
                      <a:pt x="18" y="31"/>
                      <a:pt x="1" y="31"/>
                    </a:cubicBezTo>
                    <a:lnTo>
                      <a:pt x="1" y="61"/>
                    </a:lnTo>
                    <a:cubicBezTo>
                      <a:pt x="37" y="61"/>
                      <a:pt x="60" y="31"/>
                      <a:pt x="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9"/>
              <p:cNvSpPr/>
              <p:nvPr/>
            </p:nvSpPr>
            <p:spPr>
              <a:xfrm>
                <a:off x="3911718" y="970218"/>
                <a:ext cx="32488" cy="16244"/>
              </a:xfrm>
              <a:custGeom>
                <a:avLst/>
                <a:gdLst/>
                <a:ahLst/>
                <a:cxnLst/>
                <a:rect l="l" t="t" r="r" b="b"/>
                <a:pathLst>
                  <a:path w="180" h="90" extrusionOk="0">
                    <a:moveTo>
                      <a:pt x="1" y="1"/>
                    </a:moveTo>
                    <a:cubicBezTo>
                      <a:pt x="1" y="48"/>
                      <a:pt x="42" y="89"/>
                      <a:pt x="91" y="89"/>
                    </a:cubicBezTo>
                    <a:cubicBezTo>
                      <a:pt x="144" y="89"/>
                      <a:pt x="180" y="48"/>
                      <a:pt x="180" y="1"/>
                    </a:cubicBezTo>
                    <a:lnTo>
                      <a:pt x="150" y="1"/>
                    </a:lnTo>
                    <a:cubicBezTo>
                      <a:pt x="150" y="31"/>
                      <a:pt x="127" y="61"/>
                      <a:pt x="91" y="61"/>
                    </a:cubicBezTo>
                    <a:cubicBezTo>
                      <a:pt x="61" y="61"/>
                      <a:pt x="31" y="31"/>
                      <a:pt x="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9"/>
              <p:cNvSpPr/>
              <p:nvPr/>
            </p:nvSpPr>
            <p:spPr>
              <a:xfrm>
                <a:off x="3898903" y="987545"/>
                <a:ext cx="5595" cy="31225"/>
              </a:xfrm>
              <a:custGeom>
                <a:avLst/>
                <a:gdLst/>
                <a:ahLst/>
                <a:cxnLst/>
                <a:rect l="l" t="t" r="r" b="b"/>
                <a:pathLst>
                  <a:path w="31" h="173" extrusionOk="0">
                    <a:moveTo>
                      <a:pt x="0" y="1"/>
                    </a:moveTo>
                    <a:lnTo>
                      <a:pt x="0" y="172"/>
                    </a:lnTo>
                    <a:lnTo>
                      <a:pt x="30" y="172"/>
                    </a:lnTo>
                    <a:lnTo>
                      <a:pt x="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9"/>
              <p:cNvSpPr/>
              <p:nvPr/>
            </p:nvSpPr>
            <p:spPr>
              <a:xfrm>
                <a:off x="3951606" y="987545"/>
                <a:ext cx="5595" cy="31225"/>
              </a:xfrm>
              <a:custGeom>
                <a:avLst/>
                <a:gdLst/>
                <a:ahLst/>
                <a:cxnLst/>
                <a:rect l="l" t="t" r="r" b="b"/>
                <a:pathLst>
                  <a:path w="31" h="173" extrusionOk="0">
                    <a:moveTo>
                      <a:pt x="0" y="1"/>
                    </a:moveTo>
                    <a:lnTo>
                      <a:pt x="0" y="172"/>
                    </a:lnTo>
                    <a:lnTo>
                      <a:pt x="30" y="172"/>
                    </a:lnTo>
                    <a:lnTo>
                      <a:pt x="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9"/>
              <p:cNvSpPr/>
              <p:nvPr/>
            </p:nvSpPr>
            <p:spPr>
              <a:xfrm>
                <a:off x="4008461" y="888456"/>
                <a:ext cx="52884" cy="68045"/>
              </a:xfrm>
              <a:custGeom>
                <a:avLst/>
                <a:gdLst/>
                <a:ahLst/>
                <a:cxnLst/>
                <a:rect l="l" t="t" r="r" b="b"/>
                <a:pathLst>
                  <a:path w="293" h="377" extrusionOk="0">
                    <a:moveTo>
                      <a:pt x="185" y="36"/>
                    </a:moveTo>
                    <a:lnTo>
                      <a:pt x="210" y="61"/>
                    </a:lnTo>
                    <a:lnTo>
                      <a:pt x="263" y="49"/>
                    </a:lnTo>
                    <a:lnTo>
                      <a:pt x="263" y="108"/>
                    </a:lnTo>
                    <a:lnTo>
                      <a:pt x="185" y="108"/>
                    </a:lnTo>
                    <a:lnTo>
                      <a:pt x="102" y="126"/>
                    </a:lnTo>
                    <a:lnTo>
                      <a:pt x="78" y="108"/>
                    </a:lnTo>
                    <a:lnTo>
                      <a:pt x="37" y="108"/>
                    </a:lnTo>
                    <a:lnTo>
                      <a:pt x="37" y="55"/>
                    </a:lnTo>
                    <a:lnTo>
                      <a:pt x="97" y="36"/>
                    </a:lnTo>
                    <a:close/>
                    <a:moveTo>
                      <a:pt x="263" y="138"/>
                    </a:moveTo>
                    <a:lnTo>
                      <a:pt x="263" y="234"/>
                    </a:lnTo>
                    <a:cubicBezTo>
                      <a:pt x="263" y="292"/>
                      <a:pt x="210" y="341"/>
                      <a:pt x="150" y="341"/>
                    </a:cubicBezTo>
                    <a:cubicBezTo>
                      <a:pt x="84" y="341"/>
                      <a:pt x="37" y="292"/>
                      <a:pt x="37" y="234"/>
                    </a:cubicBezTo>
                    <a:lnTo>
                      <a:pt x="37" y="138"/>
                    </a:lnTo>
                    <a:lnTo>
                      <a:pt x="67" y="138"/>
                    </a:lnTo>
                    <a:lnTo>
                      <a:pt x="97" y="162"/>
                    </a:lnTo>
                    <a:lnTo>
                      <a:pt x="185" y="138"/>
                    </a:lnTo>
                    <a:close/>
                    <a:moveTo>
                      <a:pt x="97" y="1"/>
                    </a:moveTo>
                    <a:lnTo>
                      <a:pt x="1" y="31"/>
                    </a:lnTo>
                    <a:lnTo>
                      <a:pt x="1" y="126"/>
                    </a:lnTo>
                    <a:lnTo>
                      <a:pt x="1" y="138"/>
                    </a:lnTo>
                    <a:lnTo>
                      <a:pt x="1" y="234"/>
                    </a:lnTo>
                    <a:cubicBezTo>
                      <a:pt x="1" y="311"/>
                      <a:pt x="67" y="377"/>
                      <a:pt x="150" y="377"/>
                    </a:cubicBezTo>
                    <a:cubicBezTo>
                      <a:pt x="227" y="377"/>
                      <a:pt x="293" y="311"/>
                      <a:pt x="293" y="234"/>
                    </a:cubicBezTo>
                    <a:lnTo>
                      <a:pt x="293" y="138"/>
                    </a:lnTo>
                    <a:lnTo>
                      <a:pt x="293" y="126"/>
                    </a:lnTo>
                    <a:lnTo>
                      <a:pt x="293" y="13"/>
                    </a:lnTo>
                    <a:lnTo>
                      <a:pt x="221" y="31"/>
                    </a:lnTo>
                    <a:lnTo>
                      <a:pt x="1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9"/>
              <p:cNvSpPr/>
              <p:nvPr/>
            </p:nvSpPr>
            <p:spPr>
              <a:xfrm>
                <a:off x="4023441" y="918598"/>
                <a:ext cx="6678" cy="5595"/>
              </a:xfrm>
              <a:custGeom>
                <a:avLst/>
                <a:gdLst/>
                <a:ahLst/>
                <a:cxnLst/>
                <a:rect l="l" t="t" r="r" b="b"/>
                <a:pathLst>
                  <a:path w="37" h="31" extrusionOk="0">
                    <a:moveTo>
                      <a:pt x="1" y="1"/>
                    </a:moveTo>
                    <a:lnTo>
                      <a:pt x="1" y="31"/>
                    </a:lnTo>
                    <a:lnTo>
                      <a:pt x="37" y="31"/>
                    </a:lnTo>
                    <a:lnTo>
                      <a:pt x="3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9"/>
              <p:cNvSpPr/>
              <p:nvPr/>
            </p:nvSpPr>
            <p:spPr>
              <a:xfrm>
                <a:off x="4040768" y="918598"/>
                <a:ext cx="5595" cy="5595"/>
              </a:xfrm>
              <a:custGeom>
                <a:avLst/>
                <a:gdLst/>
                <a:ahLst/>
                <a:cxnLst/>
                <a:rect l="l" t="t" r="r" b="b"/>
                <a:pathLst>
                  <a:path w="31" h="31" extrusionOk="0">
                    <a:moveTo>
                      <a:pt x="1" y="1"/>
                    </a:moveTo>
                    <a:lnTo>
                      <a:pt x="1" y="31"/>
                    </a:lnTo>
                    <a:lnTo>
                      <a:pt x="31" y="31"/>
                    </a:lnTo>
                    <a:lnTo>
                      <a:pt x="3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9"/>
              <p:cNvSpPr/>
              <p:nvPr/>
            </p:nvSpPr>
            <p:spPr>
              <a:xfrm>
                <a:off x="4023441" y="934661"/>
                <a:ext cx="22922" cy="11010"/>
              </a:xfrm>
              <a:custGeom>
                <a:avLst/>
                <a:gdLst/>
                <a:ahLst/>
                <a:cxnLst/>
                <a:rect l="l" t="t" r="r" b="b"/>
                <a:pathLst>
                  <a:path w="127" h="61" extrusionOk="0">
                    <a:moveTo>
                      <a:pt x="1" y="1"/>
                    </a:moveTo>
                    <a:cubicBezTo>
                      <a:pt x="1" y="31"/>
                      <a:pt x="31" y="61"/>
                      <a:pt x="67" y="61"/>
                    </a:cubicBezTo>
                    <a:cubicBezTo>
                      <a:pt x="97" y="61"/>
                      <a:pt x="127" y="31"/>
                      <a:pt x="127" y="1"/>
                    </a:cubicBezTo>
                    <a:lnTo>
                      <a:pt x="97" y="1"/>
                    </a:lnTo>
                    <a:cubicBezTo>
                      <a:pt x="97" y="13"/>
                      <a:pt x="80" y="31"/>
                      <a:pt x="67" y="31"/>
                    </a:cubicBezTo>
                    <a:cubicBezTo>
                      <a:pt x="49" y="31"/>
                      <a:pt x="31" y="13"/>
                      <a:pt x="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9"/>
              <p:cNvSpPr/>
              <p:nvPr/>
            </p:nvSpPr>
            <p:spPr>
              <a:xfrm>
                <a:off x="4026871" y="977799"/>
                <a:ext cx="16244" cy="36820"/>
              </a:xfrm>
              <a:custGeom>
                <a:avLst/>
                <a:gdLst/>
                <a:ahLst/>
                <a:cxnLst/>
                <a:rect l="l" t="t" r="r" b="b"/>
                <a:pathLst>
                  <a:path w="90" h="204" extrusionOk="0">
                    <a:moveTo>
                      <a:pt x="12" y="0"/>
                    </a:moveTo>
                    <a:lnTo>
                      <a:pt x="0" y="149"/>
                    </a:lnTo>
                    <a:lnTo>
                      <a:pt x="48" y="203"/>
                    </a:lnTo>
                    <a:lnTo>
                      <a:pt x="89" y="149"/>
                    </a:lnTo>
                    <a:lnTo>
                      <a:pt x="78" y="0"/>
                    </a:lnTo>
                    <a:lnTo>
                      <a:pt x="48" y="0"/>
                    </a:lnTo>
                    <a:lnTo>
                      <a:pt x="53" y="137"/>
                    </a:lnTo>
                    <a:lnTo>
                      <a:pt x="48" y="149"/>
                    </a:lnTo>
                    <a:lnTo>
                      <a:pt x="36" y="137"/>
                    </a:lnTo>
                    <a:lnTo>
                      <a:pt x="4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9"/>
              <p:cNvSpPr/>
              <p:nvPr/>
            </p:nvSpPr>
            <p:spPr>
              <a:xfrm>
                <a:off x="4025788" y="968233"/>
                <a:ext cx="18590" cy="8664"/>
              </a:xfrm>
              <a:custGeom>
                <a:avLst/>
                <a:gdLst/>
                <a:ahLst/>
                <a:cxnLst/>
                <a:rect l="l" t="t" r="r" b="b"/>
                <a:pathLst>
                  <a:path w="103" h="48" extrusionOk="0">
                    <a:moveTo>
                      <a:pt x="1" y="0"/>
                    </a:moveTo>
                    <a:cubicBezTo>
                      <a:pt x="1" y="23"/>
                      <a:pt x="24" y="47"/>
                      <a:pt x="54" y="47"/>
                    </a:cubicBezTo>
                    <a:cubicBezTo>
                      <a:pt x="78" y="47"/>
                      <a:pt x="102" y="23"/>
                      <a:pt x="102" y="0"/>
                    </a:cubicBezTo>
                    <a:lnTo>
                      <a:pt x="72" y="0"/>
                    </a:lnTo>
                    <a:cubicBezTo>
                      <a:pt x="72" y="6"/>
                      <a:pt x="59" y="17"/>
                      <a:pt x="54" y="17"/>
                    </a:cubicBezTo>
                    <a:cubicBezTo>
                      <a:pt x="42" y="17"/>
                      <a:pt x="36" y="6"/>
                      <a:pt x="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9"/>
              <p:cNvSpPr/>
              <p:nvPr/>
            </p:nvSpPr>
            <p:spPr>
              <a:xfrm>
                <a:off x="4006475" y="987545"/>
                <a:ext cx="5595" cy="31225"/>
              </a:xfrm>
              <a:custGeom>
                <a:avLst/>
                <a:gdLst/>
                <a:ahLst/>
                <a:cxnLst/>
                <a:rect l="l" t="t" r="r" b="b"/>
                <a:pathLst>
                  <a:path w="31" h="173" extrusionOk="0">
                    <a:moveTo>
                      <a:pt x="1" y="1"/>
                    </a:moveTo>
                    <a:lnTo>
                      <a:pt x="1" y="172"/>
                    </a:lnTo>
                    <a:lnTo>
                      <a:pt x="31" y="172"/>
                    </a:lnTo>
                    <a:lnTo>
                      <a:pt x="3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9"/>
              <p:cNvSpPr/>
              <p:nvPr/>
            </p:nvSpPr>
            <p:spPr>
              <a:xfrm>
                <a:off x="4058095" y="987545"/>
                <a:ext cx="5595" cy="31225"/>
              </a:xfrm>
              <a:custGeom>
                <a:avLst/>
                <a:gdLst/>
                <a:ahLst/>
                <a:cxnLst/>
                <a:rect l="l" t="t" r="r" b="b"/>
                <a:pathLst>
                  <a:path w="31" h="173" extrusionOk="0">
                    <a:moveTo>
                      <a:pt x="0" y="1"/>
                    </a:moveTo>
                    <a:lnTo>
                      <a:pt x="0" y="172"/>
                    </a:lnTo>
                    <a:lnTo>
                      <a:pt x="30" y="172"/>
                    </a:lnTo>
                    <a:lnTo>
                      <a:pt x="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9"/>
              <p:cNvSpPr/>
              <p:nvPr/>
            </p:nvSpPr>
            <p:spPr>
              <a:xfrm>
                <a:off x="4131013" y="918598"/>
                <a:ext cx="5595" cy="5595"/>
              </a:xfrm>
              <a:custGeom>
                <a:avLst/>
                <a:gdLst/>
                <a:ahLst/>
                <a:cxnLst/>
                <a:rect l="l" t="t" r="r" b="b"/>
                <a:pathLst>
                  <a:path w="31" h="31" extrusionOk="0">
                    <a:moveTo>
                      <a:pt x="1" y="1"/>
                    </a:moveTo>
                    <a:lnTo>
                      <a:pt x="1" y="31"/>
                    </a:lnTo>
                    <a:lnTo>
                      <a:pt x="31" y="31"/>
                    </a:lnTo>
                    <a:lnTo>
                      <a:pt x="3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9"/>
              <p:cNvSpPr/>
              <p:nvPr/>
            </p:nvSpPr>
            <p:spPr>
              <a:xfrm>
                <a:off x="4147438" y="918598"/>
                <a:ext cx="5234" cy="5595"/>
              </a:xfrm>
              <a:custGeom>
                <a:avLst/>
                <a:gdLst/>
                <a:ahLst/>
                <a:cxnLst/>
                <a:rect l="l" t="t" r="r" b="b"/>
                <a:pathLst>
                  <a:path w="29" h="31" extrusionOk="0">
                    <a:moveTo>
                      <a:pt x="0" y="1"/>
                    </a:moveTo>
                    <a:lnTo>
                      <a:pt x="0" y="31"/>
                    </a:lnTo>
                    <a:lnTo>
                      <a:pt x="29" y="31"/>
                    </a:lnTo>
                    <a:lnTo>
                      <a:pt x="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9"/>
              <p:cNvSpPr/>
              <p:nvPr/>
            </p:nvSpPr>
            <p:spPr>
              <a:xfrm>
                <a:off x="4131013" y="934661"/>
                <a:ext cx="21659" cy="11010"/>
              </a:xfrm>
              <a:custGeom>
                <a:avLst/>
                <a:gdLst/>
                <a:ahLst/>
                <a:cxnLst/>
                <a:rect l="l" t="t" r="r" b="b"/>
                <a:pathLst>
                  <a:path w="120" h="61" extrusionOk="0">
                    <a:moveTo>
                      <a:pt x="1" y="1"/>
                    </a:moveTo>
                    <a:cubicBezTo>
                      <a:pt x="1" y="31"/>
                      <a:pt x="25" y="61"/>
                      <a:pt x="61" y="61"/>
                    </a:cubicBezTo>
                    <a:cubicBezTo>
                      <a:pt x="97" y="61"/>
                      <a:pt x="120" y="31"/>
                      <a:pt x="120" y="1"/>
                    </a:cubicBezTo>
                    <a:lnTo>
                      <a:pt x="91" y="1"/>
                    </a:lnTo>
                    <a:cubicBezTo>
                      <a:pt x="91" y="13"/>
                      <a:pt x="78" y="31"/>
                      <a:pt x="61" y="31"/>
                    </a:cubicBezTo>
                    <a:cubicBezTo>
                      <a:pt x="42" y="31"/>
                      <a:pt x="31" y="13"/>
                      <a:pt x="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9"/>
              <p:cNvSpPr/>
              <p:nvPr/>
            </p:nvSpPr>
            <p:spPr>
              <a:xfrm>
                <a:off x="4112784" y="987545"/>
                <a:ext cx="5595" cy="31225"/>
              </a:xfrm>
              <a:custGeom>
                <a:avLst/>
                <a:gdLst/>
                <a:ahLst/>
                <a:cxnLst/>
                <a:rect l="l" t="t" r="r" b="b"/>
                <a:pathLst>
                  <a:path w="31" h="173" extrusionOk="0">
                    <a:moveTo>
                      <a:pt x="0" y="1"/>
                    </a:moveTo>
                    <a:lnTo>
                      <a:pt x="0" y="172"/>
                    </a:lnTo>
                    <a:lnTo>
                      <a:pt x="30" y="172"/>
                    </a:lnTo>
                    <a:lnTo>
                      <a:pt x="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9"/>
              <p:cNvSpPr/>
              <p:nvPr/>
            </p:nvSpPr>
            <p:spPr>
              <a:xfrm>
                <a:off x="4165487" y="987545"/>
                <a:ext cx="5595" cy="31225"/>
              </a:xfrm>
              <a:custGeom>
                <a:avLst/>
                <a:gdLst/>
                <a:ahLst/>
                <a:cxnLst/>
                <a:rect l="l" t="t" r="r" b="b"/>
                <a:pathLst>
                  <a:path w="31" h="173" extrusionOk="0">
                    <a:moveTo>
                      <a:pt x="0" y="1"/>
                    </a:moveTo>
                    <a:lnTo>
                      <a:pt x="0" y="172"/>
                    </a:lnTo>
                    <a:lnTo>
                      <a:pt x="30" y="172"/>
                    </a:lnTo>
                    <a:lnTo>
                      <a:pt x="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9"/>
              <p:cNvSpPr/>
              <p:nvPr/>
            </p:nvSpPr>
            <p:spPr>
              <a:xfrm>
                <a:off x="4099969" y="881958"/>
                <a:ext cx="83928" cy="74542"/>
              </a:xfrm>
              <a:custGeom>
                <a:avLst/>
                <a:gdLst/>
                <a:ahLst/>
                <a:cxnLst/>
                <a:rect l="l" t="t" r="r" b="b"/>
                <a:pathLst>
                  <a:path w="465" h="413" extrusionOk="0">
                    <a:moveTo>
                      <a:pt x="233" y="31"/>
                    </a:moveTo>
                    <a:cubicBezTo>
                      <a:pt x="346" y="31"/>
                      <a:pt x="435" y="127"/>
                      <a:pt x="435" y="234"/>
                    </a:cubicBezTo>
                    <a:lnTo>
                      <a:pt x="435" y="311"/>
                    </a:lnTo>
                    <a:lnTo>
                      <a:pt x="370" y="311"/>
                    </a:lnTo>
                    <a:cubicBezTo>
                      <a:pt x="376" y="300"/>
                      <a:pt x="376" y="281"/>
                      <a:pt x="376" y="270"/>
                    </a:cubicBezTo>
                    <a:lnTo>
                      <a:pt x="376" y="144"/>
                    </a:lnTo>
                    <a:lnTo>
                      <a:pt x="90" y="144"/>
                    </a:lnTo>
                    <a:lnTo>
                      <a:pt x="90" y="270"/>
                    </a:lnTo>
                    <a:cubicBezTo>
                      <a:pt x="90" y="281"/>
                      <a:pt x="90" y="300"/>
                      <a:pt x="96" y="311"/>
                    </a:cubicBezTo>
                    <a:lnTo>
                      <a:pt x="30" y="311"/>
                    </a:lnTo>
                    <a:lnTo>
                      <a:pt x="30" y="234"/>
                    </a:lnTo>
                    <a:cubicBezTo>
                      <a:pt x="30" y="127"/>
                      <a:pt x="120" y="31"/>
                      <a:pt x="233" y="31"/>
                    </a:cubicBezTo>
                    <a:close/>
                    <a:moveTo>
                      <a:pt x="346" y="174"/>
                    </a:moveTo>
                    <a:lnTo>
                      <a:pt x="346" y="270"/>
                    </a:lnTo>
                    <a:cubicBezTo>
                      <a:pt x="346" y="328"/>
                      <a:pt x="292" y="377"/>
                      <a:pt x="233" y="377"/>
                    </a:cubicBezTo>
                    <a:cubicBezTo>
                      <a:pt x="173" y="377"/>
                      <a:pt x="120" y="328"/>
                      <a:pt x="120" y="270"/>
                    </a:cubicBezTo>
                    <a:lnTo>
                      <a:pt x="120" y="174"/>
                    </a:lnTo>
                    <a:close/>
                    <a:moveTo>
                      <a:pt x="233" y="1"/>
                    </a:moveTo>
                    <a:cubicBezTo>
                      <a:pt x="101" y="1"/>
                      <a:pt x="0" y="108"/>
                      <a:pt x="0" y="234"/>
                    </a:cubicBezTo>
                    <a:lnTo>
                      <a:pt x="0" y="341"/>
                    </a:lnTo>
                    <a:lnTo>
                      <a:pt x="107" y="341"/>
                    </a:lnTo>
                    <a:cubicBezTo>
                      <a:pt x="137" y="383"/>
                      <a:pt x="179" y="413"/>
                      <a:pt x="233" y="413"/>
                    </a:cubicBezTo>
                    <a:cubicBezTo>
                      <a:pt x="286" y="413"/>
                      <a:pt x="327" y="383"/>
                      <a:pt x="357" y="341"/>
                    </a:cubicBezTo>
                    <a:lnTo>
                      <a:pt x="465" y="341"/>
                    </a:lnTo>
                    <a:lnTo>
                      <a:pt x="465" y="234"/>
                    </a:lnTo>
                    <a:cubicBezTo>
                      <a:pt x="465" y="108"/>
                      <a:pt x="363" y="1"/>
                      <a:pt x="2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9"/>
              <p:cNvSpPr/>
              <p:nvPr/>
            </p:nvSpPr>
            <p:spPr>
              <a:xfrm>
                <a:off x="3885908" y="958486"/>
                <a:ext cx="84108" cy="62450"/>
              </a:xfrm>
              <a:custGeom>
                <a:avLst/>
                <a:gdLst/>
                <a:ahLst/>
                <a:cxnLst/>
                <a:rect l="l" t="t" r="r" b="b"/>
                <a:pathLst>
                  <a:path w="466" h="346" extrusionOk="0">
                    <a:moveTo>
                      <a:pt x="234" y="0"/>
                    </a:moveTo>
                    <a:cubicBezTo>
                      <a:pt x="150" y="0"/>
                      <a:pt x="72" y="30"/>
                      <a:pt x="7" y="83"/>
                    </a:cubicBezTo>
                    <a:lnTo>
                      <a:pt x="1" y="90"/>
                    </a:lnTo>
                    <a:lnTo>
                      <a:pt x="1" y="346"/>
                    </a:lnTo>
                    <a:lnTo>
                      <a:pt x="31" y="346"/>
                    </a:lnTo>
                    <a:lnTo>
                      <a:pt x="31" y="101"/>
                    </a:lnTo>
                    <a:cubicBezTo>
                      <a:pt x="91" y="60"/>
                      <a:pt x="163" y="36"/>
                      <a:pt x="234" y="36"/>
                    </a:cubicBezTo>
                    <a:cubicBezTo>
                      <a:pt x="305" y="36"/>
                      <a:pt x="377" y="60"/>
                      <a:pt x="436" y="101"/>
                    </a:cubicBezTo>
                    <a:lnTo>
                      <a:pt x="436" y="346"/>
                    </a:lnTo>
                    <a:lnTo>
                      <a:pt x="466" y="346"/>
                    </a:lnTo>
                    <a:lnTo>
                      <a:pt x="466" y="90"/>
                    </a:lnTo>
                    <a:lnTo>
                      <a:pt x="460" y="83"/>
                    </a:lnTo>
                    <a:cubicBezTo>
                      <a:pt x="394" y="30"/>
                      <a:pt x="317" y="0"/>
                      <a:pt x="2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9"/>
              <p:cNvSpPr/>
              <p:nvPr/>
            </p:nvSpPr>
            <p:spPr>
              <a:xfrm>
                <a:off x="3993661" y="958486"/>
                <a:ext cx="83928" cy="62450"/>
              </a:xfrm>
              <a:custGeom>
                <a:avLst/>
                <a:gdLst/>
                <a:ahLst/>
                <a:cxnLst/>
                <a:rect l="l" t="t" r="r" b="b"/>
                <a:pathLst>
                  <a:path w="465" h="346" extrusionOk="0">
                    <a:moveTo>
                      <a:pt x="232" y="0"/>
                    </a:moveTo>
                    <a:cubicBezTo>
                      <a:pt x="149" y="0"/>
                      <a:pt x="66" y="30"/>
                      <a:pt x="6" y="83"/>
                    </a:cubicBezTo>
                    <a:lnTo>
                      <a:pt x="0" y="90"/>
                    </a:lnTo>
                    <a:lnTo>
                      <a:pt x="0" y="346"/>
                    </a:lnTo>
                    <a:lnTo>
                      <a:pt x="30" y="346"/>
                    </a:lnTo>
                    <a:lnTo>
                      <a:pt x="30" y="101"/>
                    </a:lnTo>
                    <a:cubicBezTo>
                      <a:pt x="83" y="60"/>
                      <a:pt x="154" y="36"/>
                      <a:pt x="232" y="36"/>
                    </a:cubicBezTo>
                    <a:cubicBezTo>
                      <a:pt x="303" y="36"/>
                      <a:pt x="375" y="60"/>
                      <a:pt x="429" y="101"/>
                    </a:cubicBezTo>
                    <a:lnTo>
                      <a:pt x="429" y="346"/>
                    </a:lnTo>
                    <a:lnTo>
                      <a:pt x="465" y="346"/>
                    </a:lnTo>
                    <a:lnTo>
                      <a:pt x="459" y="90"/>
                    </a:lnTo>
                    <a:lnTo>
                      <a:pt x="452" y="83"/>
                    </a:lnTo>
                    <a:cubicBezTo>
                      <a:pt x="393" y="30"/>
                      <a:pt x="309" y="0"/>
                      <a:pt x="2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9"/>
              <p:cNvSpPr/>
              <p:nvPr/>
            </p:nvSpPr>
            <p:spPr>
              <a:xfrm>
                <a:off x="4099969" y="958486"/>
                <a:ext cx="83928" cy="62450"/>
              </a:xfrm>
              <a:custGeom>
                <a:avLst/>
                <a:gdLst/>
                <a:ahLst/>
                <a:cxnLst/>
                <a:rect l="l" t="t" r="r" b="b"/>
                <a:pathLst>
                  <a:path w="465" h="346" extrusionOk="0">
                    <a:moveTo>
                      <a:pt x="233" y="0"/>
                    </a:moveTo>
                    <a:cubicBezTo>
                      <a:pt x="149" y="0"/>
                      <a:pt x="71" y="30"/>
                      <a:pt x="6" y="83"/>
                    </a:cubicBezTo>
                    <a:lnTo>
                      <a:pt x="0" y="90"/>
                    </a:lnTo>
                    <a:lnTo>
                      <a:pt x="0" y="346"/>
                    </a:lnTo>
                    <a:lnTo>
                      <a:pt x="30" y="346"/>
                    </a:lnTo>
                    <a:lnTo>
                      <a:pt x="30" y="101"/>
                    </a:lnTo>
                    <a:cubicBezTo>
                      <a:pt x="90" y="60"/>
                      <a:pt x="162" y="36"/>
                      <a:pt x="233" y="36"/>
                    </a:cubicBezTo>
                    <a:cubicBezTo>
                      <a:pt x="304" y="36"/>
                      <a:pt x="376" y="60"/>
                      <a:pt x="435" y="101"/>
                    </a:cubicBezTo>
                    <a:lnTo>
                      <a:pt x="435" y="346"/>
                    </a:lnTo>
                    <a:lnTo>
                      <a:pt x="465" y="346"/>
                    </a:lnTo>
                    <a:lnTo>
                      <a:pt x="465" y="90"/>
                    </a:lnTo>
                    <a:lnTo>
                      <a:pt x="459" y="83"/>
                    </a:lnTo>
                    <a:cubicBezTo>
                      <a:pt x="393" y="30"/>
                      <a:pt x="316" y="0"/>
                      <a:pt x="2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9"/>
              <p:cNvSpPr/>
              <p:nvPr/>
            </p:nvSpPr>
            <p:spPr>
              <a:xfrm>
                <a:off x="4138594" y="1012092"/>
                <a:ext cx="6678" cy="6678"/>
              </a:xfrm>
              <a:custGeom>
                <a:avLst/>
                <a:gdLst/>
                <a:ahLst/>
                <a:cxnLst/>
                <a:rect l="l" t="t" r="r" b="b"/>
                <a:pathLst>
                  <a:path w="37" h="37" extrusionOk="0">
                    <a:moveTo>
                      <a:pt x="0" y="0"/>
                    </a:moveTo>
                    <a:lnTo>
                      <a:pt x="0" y="36"/>
                    </a:lnTo>
                    <a:lnTo>
                      <a:pt x="36" y="36"/>
                    </a:lnTo>
                    <a:lnTo>
                      <a:pt x="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9"/>
              <p:cNvSpPr/>
              <p:nvPr/>
            </p:nvSpPr>
            <p:spPr>
              <a:xfrm>
                <a:off x="4138594" y="998194"/>
                <a:ext cx="6678" cy="6498"/>
              </a:xfrm>
              <a:custGeom>
                <a:avLst/>
                <a:gdLst/>
                <a:ahLst/>
                <a:cxnLst/>
                <a:rect l="l" t="t" r="r" b="b"/>
                <a:pathLst>
                  <a:path w="37" h="36" extrusionOk="0">
                    <a:moveTo>
                      <a:pt x="0" y="0"/>
                    </a:moveTo>
                    <a:lnTo>
                      <a:pt x="0" y="36"/>
                    </a:lnTo>
                    <a:lnTo>
                      <a:pt x="36" y="36"/>
                    </a:lnTo>
                    <a:lnTo>
                      <a:pt x="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9"/>
              <p:cNvSpPr/>
              <p:nvPr/>
            </p:nvSpPr>
            <p:spPr>
              <a:xfrm>
                <a:off x="4138594" y="984116"/>
                <a:ext cx="6678" cy="6678"/>
              </a:xfrm>
              <a:custGeom>
                <a:avLst/>
                <a:gdLst/>
                <a:ahLst/>
                <a:cxnLst/>
                <a:rect l="l" t="t" r="r" b="b"/>
                <a:pathLst>
                  <a:path w="37" h="37" extrusionOk="0">
                    <a:moveTo>
                      <a:pt x="0" y="1"/>
                    </a:moveTo>
                    <a:lnTo>
                      <a:pt x="0" y="37"/>
                    </a:lnTo>
                    <a:lnTo>
                      <a:pt x="36" y="37"/>
                    </a:lnTo>
                    <a:lnTo>
                      <a:pt x="3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9"/>
              <p:cNvSpPr/>
              <p:nvPr/>
            </p:nvSpPr>
            <p:spPr>
              <a:xfrm>
                <a:off x="4147438" y="969316"/>
                <a:ext cx="10649" cy="9566"/>
              </a:xfrm>
              <a:custGeom>
                <a:avLst/>
                <a:gdLst/>
                <a:ahLst/>
                <a:cxnLst/>
                <a:rect l="l" t="t" r="r" b="b"/>
                <a:pathLst>
                  <a:path w="59" h="53" extrusionOk="0">
                    <a:moveTo>
                      <a:pt x="23" y="0"/>
                    </a:moveTo>
                    <a:cubicBezTo>
                      <a:pt x="23" y="11"/>
                      <a:pt x="17" y="23"/>
                      <a:pt x="0" y="23"/>
                    </a:cubicBezTo>
                    <a:lnTo>
                      <a:pt x="0" y="53"/>
                    </a:lnTo>
                    <a:cubicBezTo>
                      <a:pt x="29" y="53"/>
                      <a:pt x="59" y="30"/>
                      <a:pt x="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9"/>
              <p:cNvSpPr/>
              <p:nvPr/>
            </p:nvSpPr>
            <p:spPr>
              <a:xfrm>
                <a:off x="4125599" y="969316"/>
                <a:ext cx="11010" cy="9566"/>
              </a:xfrm>
              <a:custGeom>
                <a:avLst/>
                <a:gdLst/>
                <a:ahLst/>
                <a:cxnLst/>
                <a:rect l="l" t="t" r="r" b="b"/>
                <a:pathLst>
                  <a:path w="61" h="53" extrusionOk="0">
                    <a:moveTo>
                      <a:pt x="1" y="0"/>
                    </a:moveTo>
                    <a:cubicBezTo>
                      <a:pt x="1" y="30"/>
                      <a:pt x="31" y="53"/>
                      <a:pt x="61" y="53"/>
                    </a:cubicBezTo>
                    <a:lnTo>
                      <a:pt x="61" y="23"/>
                    </a:lnTo>
                    <a:cubicBezTo>
                      <a:pt x="42" y="23"/>
                      <a:pt x="37" y="11"/>
                      <a:pt x="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9"/>
              <p:cNvSpPr/>
              <p:nvPr/>
            </p:nvSpPr>
            <p:spPr>
              <a:xfrm>
                <a:off x="4027954" y="824021"/>
                <a:ext cx="14078" cy="8844"/>
              </a:xfrm>
              <a:custGeom>
                <a:avLst/>
                <a:gdLst/>
                <a:ahLst/>
                <a:cxnLst/>
                <a:rect l="l" t="t" r="r" b="b"/>
                <a:pathLst>
                  <a:path w="78" h="49" extrusionOk="0">
                    <a:moveTo>
                      <a:pt x="0" y="0"/>
                    </a:moveTo>
                    <a:lnTo>
                      <a:pt x="0" y="30"/>
                    </a:lnTo>
                    <a:lnTo>
                      <a:pt x="24" y="30"/>
                    </a:lnTo>
                    <a:lnTo>
                      <a:pt x="24" y="49"/>
                    </a:lnTo>
                    <a:lnTo>
                      <a:pt x="55" y="49"/>
                    </a:lnTo>
                    <a:lnTo>
                      <a:pt x="55" y="30"/>
                    </a:lnTo>
                    <a:lnTo>
                      <a:pt x="77" y="30"/>
                    </a:lnTo>
                    <a:lnTo>
                      <a:pt x="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9"/>
              <p:cNvSpPr/>
              <p:nvPr/>
            </p:nvSpPr>
            <p:spPr>
              <a:xfrm>
                <a:off x="4032285" y="843333"/>
                <a:ext cx="5595" cy="9927"/>
              </a:xfrm>
              <a:custGeom>
                <a:avLst/>
                <a:gdLst/>
                <a:ahLst/>
                <a:cxnLst/>
                <a:rect l="l" t="t" r="r" b="b"/>
                <a:pathLst>
                  <a:path w="31" h="55" extrusionOk="0">
                    <a:moveTo>
                      <a:pt x="0" y="0"/>
                    </a:moveTo>
                    <a:lnTo>
                      <a:pt x="0" y="55"/>
                    </a:lnTo>
                    <a:lnTo>
                      <a:pt x="31" y="55"/>
                    </a:lnTo>
                    <a:lnTo>
                      <a:pt x="3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9"/>
              <p:cNvSpPr/>
              <p:nvPr/>
            </p:nvSpPr>
            <p:spPr>
              <a:xfrm>
                <a:off x="4032285" y="862646"/>
                <a:ext cx="5595" cy="6678"/>
              </a:xfrm>
              <a:custGeom>
                <a:avLst/>
                <a:gdLst/>
                <a:ahLst/>
                <a:cxnLst/>
                <a:rect l="l" t="t" r="r" b="b"/>
                <a:pathLst>
                  <a:path w="31" h="37" extrusionOk="0">
                    <a:moveTo>
                      <a:pt x="0" y="1"/>
                    </a:moveTo>
                    <a:lnTo>
                      <a:pt x="0" y="36"/>
                    </a:lnTo>
                    <a:lnTo>
                      <a:pt x="31" y="36"/>
                    </a:lnTo>
                    <a:lnTo>
                      <a:pt x="3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9"/>
              <p:cNvSpPr/>
              <p:nvPr/>
            </p:nvSpPr>
            <p:spPr>
              <a:xfrm>
                <a:off x="4138594" y="862646"/>
                <a:ext cx="6678" cy="6678"/>
              </a:xfrm>
              <a:custGeom>
                <a:avLst/>
                <a:gdLst/>
                <a:ahLst/>
                <a:cxnLst/>
                <a:rect l="l" t="t" r="r" b="b"/>
                <a:pathLst>
                  <a:path w="37" h="37" extrusionOk="0">
                    <a:moveTo>
                      <a:pt x="0" y="1"/>
                    </a:moveTo>
                    <a:lnTo>
                      <a:pt x="0" y="36"/>
                    </a:lnTo>
                    <a:lnTo>
                      <a:pt x="36" y="36"/>
                    </a:lnTo>
                    <a:lnTo>
                      <a:pt x="3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9"/>
              <p:cNvSpPr/>
              <p:nvPr/>
            </p:nvSpPr>
            <p:spPr>
              <a:xfrm>
                <a:off x="4138594" y="843333"/>
                <a:ext cx="6678" cy="9927"/>
              </a:xfrm>
              <a:custGeom>
                <a:avLst/>
                <a:gdLst/>
                <a:ahLst/>
                <a:cxnLst/>
                <a:rect l="l" t="t" r="r" b="b"/>
                <a:pathLst>
                  <a:path w="37" h="55" extrusionOk="0">
                    <a:moveTo>
                      <a:pt x="0" y="0"/>
                    </a:moveTo>
                    <a:lnTo>
                      <a:pt x="0" y="55"/>
                    </a:lnTo>
                    <a:lnTo>
                      <a:pt x="36" y="55"/>
                    </a:lnTo>
                    <a:lnTo>
                      <a:pt x="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9"/>
              <p:cNvSpPr/>
              <p:nvPr/>
            </p:nvSpPr>
            <p:spPr>
              <a:xfrm>
                <a:off x="4135526" y="824021"/>
                <a:ext cx="9746" cy="8844"/>
              </a:xfrm>
              <a:custGeom>
                <a:avLst/>
                <a:gdLst/>
                <a:ahLst/>
                <a:cxnLst/>
                <a:rect l="l" t="t" r="r" b="b"/>
                <a:pathLst>
                  <a:path w="54" h="49" extrusionOk="0">
                    <a:moveTo>
                      <a:pt x="0" y="0"/>
                    </a:moveTo>
                    <a:lnTo>
                      <a:pt x="0" y="30"/>
                    </a:lnTo>
                    <a:lnTo>
                      <a:pt x="17" y="30"/>
                    </a:lnTo>
                    <a:lnTo>
                      <a:pt x="17" y="49"/>
                    </a:lnTo>
                    <a:lnTo>
                      <a:pt x="53" y="49"/>
                    </a:lnTo>
                    <a:lnTo>
                      <a:pt x="5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9"/>
              <p:cNvSpPr/>
              <p:nvPr/>
            </p:nvSpPr>
            <p:spPr>
              <a:xfrm>
                <a:off x="4001061" y="824021"/>
                <a:ext cx="14078" cy="5595"/>
              </a:xfrm>
              <a:custGeom>
                <a:avLst/>
                <a:gdLst/>
                <a:ahLst/>
                <a:cxnLst/>
                <a:rect l="l" t="t" r="r" b="b"/>
                <a:pathLst>
                  <a:path w="78" h="31" extrusionOk="0">
                    <a:moveTo>
                      <a:pt x="1" y="0"/>
                    </a:moveTo>
                    <a:lnTo>
                      <a:pt x="1" y="30"/>
                    </a:lnTo>
                    <a:lnTo>
                      <a:pt x="78" y="30"/>
                    </a:lnTo>
                    <a:lnTo>
                      <a:pt x="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9"/>
              <p:cNvSpPr/>
              <p:nvPr/>
            </p:nvSpPr>
            <p:spPr>
              <a:xfrm>
                <a:off x="4108633" y="824021"/>
                <a:ext cx="14078" cy="5595"/>
              </a:xfrm>
              <a:custGeom>
                <a:avLst/>
                <a:gdLst/>
                <a:ahLst/>
                <a:cxnLst/>
                <a:rect l="l" t="t" r="r" b="b"/>
                <a:pathLst>
                  <a:path w="78" h="31" extrusionOk="0">
                    <a:moveTo>
                      <a:pt x="1" y="0"/>
                    </a:moveTo>
                    <a:lnTo>
                      <a:pt x="1" y="30"/>
                    </a:lnTo>
                    <a:lnTo>
                      <a:pt x="78" y="30"/>
                    </a:lnTo>
                    <a:lnTo>
                      <a:pt x="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9"/>
              <p:cNvSpPr/>
              <p:nvPr/>
            </p:nvSpPr>
            <p:spPr>
              <a:xfrm>
                <a:off x="4054666" y="824021"/>
                <a:ext cx="14259" cy="5595"/>
              </a:xfrm>
              <a:custGeom>
                <a:avLst/>
                <a:gdLst/>
                <a:ahLst/>
                <a:cxnLst/>
                <a:rect l="l" t="t" r="r" b="b"/>
                <a:pathLst>
                  <a:path w="79" h="31" extrusionOk="0">
                    <a:moveTo>
                      <a:pt x="1" y="0"/>
                    </a:moveTo>
                    <a:lnTo>
                      <a:pt x="1" y="30"/>
                    </a:lnTo>
                    <a:lnTo>
                      <a:pt x="78" y="30"/>
                    </a:lnTo>
                    <a:lnTo>
                      <a:pt x="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9"/>
              <p:cNvSpPr/>
              <p:nvPr/>
            </p:nvSpPr>
            <p:spPr>
              <a:xfrm>
                <a:off x="4081559" y="824021"/>
                <a:ext cx="14439" cy="5595"/>
              </a:xfrm>
              <a:custGeom>
                <a:avLst/>
                <a:gdLst/>
                <a:ahLst/>
                <a:cxnLst/>
                <a:rect l="l" t="t" r="r" b="b"/>
                <a:pathLst>
                  <a:path w="80" h="31" extrusionOk="0">
                    <a:moveTo>
                      <a:pt x="1" y="0"/>
                    </a:moveTo>
                    <a:lnTo>
                      <a:pt x="1" y="30"/>
                    </a:lnTo>
                    <a:lnTo>
                      <a:pt x="79" y="30"/>
                    </a:lnTo>
                    <a:lnTo>
                      <a:pt x="7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9"/>
              <p:cNvSpPr/>
              <p:nvPr/>
            </p:nvSpPr>
            <p:spPr>
              <a:xfrm>
                <a:off x="3948358" y="824021"/>
                <a:ext cx="13176" cy="5595"/>
              </a:xfrm>
              <a:custGeom>
                <a:avLst/>
                <a:gdLst/>
                <a:ahLst/>
                <a:cxnLst/>
                <a:rect l="l" t="t" r="r" b="b"/>
                <a:pathLst>
                  <a:path w="73" h="31" extrusionOk="0">
                    <a:moveTo>
                      <a:pt x="1" y="0"/>
                    </a:moveTo>
                    <a:lnTo>
                      <a:pt x="1" y="30"/>
                    </a:lnTo>
                    <a:lnTo>
                      <a:pt x="72" y="30"/>
                    </a:lnTo>
                    <a:lnTo>
                      <a:pt x="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9"/>
              <p:cNvSpPr/>
              <p:nvPr/>
            </p:nvSpPr>
            <p:spPr>
              <a:xfrm>
                <a:off x="3975251" y="824021"/>
                <a:ext cx="13176" cy="5595"/>
              </a:xfrm>
              <a:custGeom>
                <a:avLst/>
                <a:gdLst/>
                <a:ahLst/>
                <a:cxnLst/>
                <a:rect l="l" t="t" r="r" b="b"/>
                <a:pathLst>
                  <a:path w="73" h="31" extrusionOk="0">
                    <a:moveTo>
                      <a:pt x="1" y="0"/>
                    </a:moveTo>
                    <a:lnTo>
                      <a:pt x="1" y="30"/>
                    </a:lnTo>
                    <a:lnTo>
                      <a:pt x="72" y="30"/>
                    </a:lnTo>
                    <a:lnTo>
                      <a:pt x="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9"/>
              <p:cNvSpPr/>
              <p:nvPr/>
            </p:nvSpPr>
            <p:spPr>
              <a:xfrm>
                <a:off x="3925796" y="824021"/>
                <a:ext cx="8844" cy="8844"/>
              </a:xfrm>
              <a:custGeom>
                <a:avLst/>
                <a:gdLst/>
                <a:ahLst/>
                <a:cxnLst/>
                <a:rect l="l" t="t" r="r" b="b"/>
                <a:pathLst>
                  <a:path w="49" h="49" extrusionOk="0">
                    <a:moveTo>
                      <a:pt x="0" y="0"/>
                    </a:moveTo>
                    <a:lnTo>
                      <a:pt x="0" y="49"/>
                    </a:lnTo>
                    <a:lnTo>
                      <a:pt x="30" y="49"/>
                    </a:lnTo>
                    <a:lnTo>
                      <a:pt x="30" y="30"/>
                    </a:lnTo>
                    <a:lnTo>
                      <a:pt x="49" y="30"/>
                    </a:lnTo>
                    <a:lnTo>
                      <a:pt x="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9"/>
              <p:cNvSpPr/>
              <p:nvPr/>
            </p:nvSpPr>
            <p:spPr>
              <a:xfrm>
                <a:off x="3925796" y="843333"/>
                <a:ext cx="5595" cy="9927"/>
              </a:xfrm>
              <a:custGeom>
                <a:avLst/>
                <a:gdLst/>
                <a:ahLst/>
                <a:cxnLst/>
                <a:rect l="l" t="t" r="r" b="b"/>
                <a:pathLst>
                  <a:path w="31" h="55" extrusionOk="0">
                    <a:moveTo>
                      <a:pt x="0" y="0"/>
                    </a:moveTo>
                    <a:lnTo>
                      <a:pt x="0" y="55"/>
                    </a:lnTo>
                    <a:lnTo>
                      <a:pt x="30" y="55"/>
                    </a:lnTo>
                    <a:lnTo>
                      <a:pt x="3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9"/>
              <p:cNvSpPr/>
              <p:nvPr/>
            </p:nvSpPr>
            <p:spPr>
              <a:xfrm>
                <a:off x="3925796" y="862646"/>
                <a:ext cx="5595" cy="6678"/>
              </a:xfrm>
              <a:custGeom>
                <a:avLst/>
                <a:gdLst/>
                <a:ahLst/>
                <a:cxnLst/>
                <a:rect l="l" t="t" r="r" b="b"/>
                <a:pathLst>
                  <a:path w="31" h="37" extrusionOk="0">
                    <a:moveTo>
                      <a:pt x="0" y="1"/>
                    </a:moveTo>
                    <a:lnTo>
                      <a:pt x="0" y="36"/>
                    </a:lnTo>
                    <a:lnTo>
                      <a:pt x="30" y="36"/>
                    </a:lnTo>
                    <a:lnTo>
                      <a:pt x="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9"/>
              <p:cNvSpPr/>
              <p:nvPr/>
            </p:nvSpPr>
            <p:spPr>
              <a:xfrm>
                <a:off x="3889337" y="1034833"/>
                <a:ext cx="6678" cy="5595"/>
              </a:xfrm>
              <a:custGeom>
                <a:avLst/>
                <a:gdLst/>
                <a:ahLst/>
                <a:cxnLst/>
                <a:rect l="l" t="t" r="r" b="b"/>
                <a:pathLst>
                  <a:path w="37" h="31" extrusionOk="0">
                    <a:moveTo>
                      <a:pt x="1" y="0"/>
                    </a:moveTo>
                    <a:lnTo>
                      <a:pt x="1" y="30"/>
                    </a:lnTo>
                    <a:lnTo>
                      <a:pt x="36" y="30"/>
                    </a:lnTo>
                    <a:lnTo>
                      <a:pt x="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9"/>
              <p:cNvSpPr/>
              <p:nvPr/>
            </p:nvSpPr>
            <p:spPr>
              <a:xfrm>
                <a:off x="4068744" y="1034833"/>
                <a:ext cx="12995" cy="5595"/>
              </a:xfrm>
              <a:custGeom>
                <a:avLst/>
                <a:gdLst/>
                <a:ahLst/>
                <a:cxnLst/>
                <a:rect l="l" t="t" r="r" b="b"/>
                <a:pathLst>
                  <a:path w="72" h="31" extrusionOk="0">
                    <a:moveTo>
                      <a:pt x="0" y="0"/>
                    </a:moveTo>
                    <a:lnTo>
                      <a:pt x="0" y="30"/>
                    </a:lnTo>
                    <a:lnTo>
                      <a:pt x="72" y="30"/>
                    </a:lnTo>
                    <a:lnTo>
                      <a:pt x="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9"/>
              <p:cNvSpPr/>
              <p:nvPr/>
            </p:nvSpPr>
            <p:spPr>
              <a:xfrm>
                <a:off x="4041851" y="1034833"/>
                <a:ext cx="12995" cy="5595"/>
              </a:xfrm>
              <a:custGeom>
                <a:avLst/>
                <a:gdLst/>
                <a:ahLst/>
                <a:cxnLst/>
                <a:rect l="l" t="t" r="r" b="b"/>
                <a:pathLst>
                  <a:path w="72" h="31" extrusionOk="0">
                    <a:moveTo>
                      <a:pt x="0" y="0"/>
                    </a:moveTo>
                    <a:lnTo>
                      <a:pt x="0" y="30"/>
                    </a:lnTo>
                    <a:lnTo>
                      <a:pt x="72" y="30"/>
                    </a:lnTo>
                    <a:lnTo>
                      <a:pt x="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9"/>
              <p:cNvSpPr/>
              <p:nvPr/>
            </p:nvSpPr>
            <p:spPr>
              <a:xfrm>
                <a:off x="4121628" y="1034833"/>
                <a:ext cx="14078" cy="5595"/>
              </a:xfrm>
              <a:custGeom>
                <a:avLst/>
                <a:gdLst/>
                <a:ahLst/>
                <a:cxnLst/>
                <a:rect l="l" t="t" r="r" b="b"/>
                <a:pathLst>
                  <a:path w="78" h="31" extrusionOk="0">
                    <a:moveTo>
                      <a:pt x="0" y="0"/>
                    </a:moveTo>
                    <a:lnTo>
                      <a:pt x="0" y="30"/>
                    </a:lnTo>
                    <a:lnTo>
                      <a:pt x="77" y="30"/>
                    </a:lnTo>
                    <a:lnTo>
                      <a:pt x="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9"/>
              <p:cNvSpPr/>
              <p:nvPr/>
            </p:nvSpPr>
            <p:spPr>
              <a:xfrm>
                <a:off x="4014958" y="1034833"/>
                <a:ext cx="14078" cy="5595"/>
              </a:xfrm>
              <a:custGeom>
                <a:avLst/>
                <a:gdLst/>
                <a:ahLst/>
                <a:cxnLst/>
                <a:rect l="l" t="t" r="r" b="b"/>
                <a:pathLst>
                  <a:path w="78" h="31" extrusionOk="0">
                    <a:moveTo>
                      <a:pt x="1" y="0"/>
                    </a:moveTo>
                    <a:lnTo>
                      <a:pt x="1" y="30"/>
                    </a:lnTo>
                    <a:lnTo>
                      <a:pt x="78" y="30"/>
                    </a:lnTo>
                    <a:lnTo>
                      <a:pt x="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9"/>
              <p:cNvSpPr/>
              <p:nvPr/>
            </p:nvSpPr>
            <p:spPr>
              <a:xfrm>
                <a:off x="4095818" y="1034833"/>
                <a:ext cx="12995" cy="5595"/>
              </a:xfrm>
              <a:custGeom>
                <a:avLst/>
                <a:gdLst/>
                <a:ahLst/>
                <a:cxnLst/>
                <a:rect l="l" t="t" r="r" b="b"/>
                <a:pathLst>
                  <a:path w="72" h="31" extrusionOk="0">
                    <a:moveTo>
                      <a:pt x="0" y="0"/>
                    </a:moveTo>
                    <a:lnTo>
                      <a:pt x="0" y="30"/>
                    </a:lnTo>
                    <a:lnTo>
                      <a:pt x="72" y="30"/>
                    </a:lnTo>
                    <a:lnTo>
                      <a:pt x="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9"/>
              <p:cNvSpPr/>
              <p:nvPr/>
            </p:nvSpPr>
            <p:spPr>
              <a:xfrm>
                <a:off x="4148340" y="1034833"/>
                <a:ext cx="13176" cy="5595"/>
              </a:xfrm>
              <a:custGeom>
                <a:avLst/>
                <a:gdLst/>
                <a:ahLst/>
                <a:cxnLst/>
                <a:rect l="l" t="t" r="r" b="b"/>
                <a:pathLst>
                  <a:path w="73" h="31" extrusionOk="0">
                    <a:moveTo>
                      <a:pt x="1" y="0"/>
                    </a:moveTo>
                    <a:lnTo>
                      <a:pt x="1" y="30"/>
                    </a:lnTo>
                    <a:lnTo>
                      <a:pt x="72" y="30"/>
                    </a:lnTo>
                    <a:lnTo>
                      <a:pt x="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9"/>
              <p:cNvSpPr/>
              <p:nvPr/>
            </p:nvSpPr>
            <p:spPr>
              <a:xfrm>
                <a:off x="3935543" y="1034833"/>
                <a:ext cx="12995" cy="5595"/>
              </a:xfrm>
              <a:custGeom>
                <a:avLst/>
                <a:gdLst/>
                <a:ahLst/>
                <a:cxnLst/>
                <a:rect l="l" t="t" r="r" b="b"/>
                <a:pathLst>
                  <a:path w="72" h="31" extrusionOk="0">
                    <a:moveTo>
                      <a:pt x="0" y="0"/>
                    </a:moveTo>
                    <a:lnTo>
                      <a:pt x="0" y="30"/>
                    </a:lnTo>
                    <a:lnTo>
                      <a:pt x="72" y="30"/>
                    </a:lnTo>
                    <a:lnTo>
                      <a:pt x="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9"/>
              <p:cNvSpPr/>
              <p:nvPr/>
            </p:nvSpPr>
            <p:spPr>
              <a:xfrm>
                <a:off x="3908650" y="1034833"/>
                <a:ext cx="14078" cy="5595"/>
              </a:xfrm>
              <a:custGeom>
                <a:avLst/>
                <a:gdLst/>
                <a:ahLst/>
                <a:cxnLst/>
                <a:rect l="l" t="t" r="r" b="b"/>
                <a:pathLst>
                  <a:path w="78" h="31" extrusionOk="0">
                    <a:moveTo>
                      <a:pt x="1" y="0"/>
                    </a:moveTo>
                    <a:lnTo>
                      <a:pt x="1" y="30"/>
                    </a:lnTo>
                    <a:lnTo>
                      <a:pt x="78" y="30"/>
                    </a:lnTo>
                    <a:lnTo>
                      <a:pt x="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9"/>
              <p:cNvSpPr/>
              <p:nvPr/>
            </p:nvSpPr>
            <p:spPr>
              <a:xfrm>
                <a:off x="3988246" y="1034833"/>
                <a:ext cx="14078" cy="5595"/>
              </a:xfrm>
              <a:custGeom>
                <a:avLst/>
                <a:gdLst/>
                <a:ahLst/>
                <a:cxnLst/>
                <a:rect l="l" t="t" r="r" b="b"/>
                <a:pathLst>
                  <a:path w="78" h="31" extrusionOk="0">
                    <a:moveTo>
                      <a:pt x="0" y="0"/>
                    </a:moveTo>
                    <a:lnTo>
                      <a:pt x="0" y="30"/>
                    </a:lnTo>
                    <a:lnTo>
                      <a:pt x="77" y="30"/>
                    </a:lnTo>
                    <a:lnTo>
                      <a:pt x="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9"/>
              <p:cNvSpPr/>
              <p:nvPr/>
            </p:nvSpPr>
            <p:spPr>
              <a:xfrm>
                <a:off x="3962436" y="1034833"/>
                <a:ext cx="12995" cy="5595"/>
              </a:xfrm>
              <a:custGeom>
                <a:avLst/>
                <a:gdLst/>
                <a:ahLst/>
                <a:cxnLst/>
                <a:rect l="l" t="t" r="r" b="b"/>
                <a:pathLst>
                  <a:path w="72" h="31" extrusionOk="0">
                    <a:moveTo>
                      <a:pt x="0" y="0"/>
                    </a:moveTo>
                    <a:lnTo>
                      <a:pt x="0" y="30"/>
                    </a:lnTo>
                    <a:lnTo>
                      <a:pt x="72" y="30"/>
                    </a:lnTo>
                    <a:lnTo>
                      <a:pt x="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9"/>
              <p:cNvSpPr/>
              <p:nvPr/>
            </p:nvSpPr>
            <p:spPr>
              <a:xfrm>
                <a:off x="4175233" y="1034833"/>
                <a:ext cx="6678" cy="5595"/>
              </a:xfrm>
              <a:custGeom>
                <a:avLst/>
                <a:gdLst/>
                <a:ahLst/>
                <a:cxnLst/>
                <a:rect l="l" t="t" r="r" b="b"/>
                <a:pathLst>
                  <a:path w="37" h="31" extrusionOk="0">
                    <a:moveTo>
                      <a:pt x="0" y="0"/>
                    </a:moveTo>
                    <a:lnTo>
                      <a:pt x="0" y="30"/>
                    </a:lnTo>
                    <a:lnTo>
                      <a:pt x="36" y="30"/>
                    </a:lnTo>
                    <a:lnTo>
                      <a:pt x="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0" name="Google Shape;710;p9"/>
            <p:cNvGrpSpPr/>
            <p:nvPr/>
          </p:nvGrpSpPr>
          <p:grpSpPr>
            <a:xfrm>
              <a:off x="6648698" y="4473750"/>
              <a:ext cx="611559" cy="573527"/>
              <a:chOff x="7771648" y="4493013"/>
              <a:chExt cx="611559" cy="573527"/>
            </a:xfrm>
          </p:grpSpPr>
          <p:grpSp>
            <p:nvGrpSpPr>
              <p:cNvPr id="711" name="Google Shape;711;p9"/>
              <p:cNvGrpSpPr/>
              <p:nvPr/>
            </p:nvGrpSpPr>
            <p:grpSpPr>
              <a:xfrm>
                <a:off x="8014038" y="4493013"/>
                <a:ext cx="369169" cy="369178"/>
                <a:chOff x="9824300" y="3830138"/>
                <a:chExt cx="369169" cy="369178"/>
              </a:xfrm>
            </p:grpSpPr>
            <p:sp>
              <p:nvSpPr>
                <p:cNvPr id="712" name="Google Shape;712;p9"/>
                <p:cNvSpPr/>
                <p:nvPr/>
              </p:nvSpPr>
              <p:spPr>
                <a:xfrm>
                  <a:off x="9824300" y="3830138"/>
                  <a:ext cx="369169" cy="369178"/>
                </a:xfrm>
                <a:custGeom>
                  <a:avLst/>
                  <a:gdLst/>
                  <a:ahLst/>
                  <a:cxnLst/>
                  <a:rect l="l" t="t" r="r" b="b"/>
                  <a:pathLst>
                    <a:path w="1199" h="1199" extrusionOk="0">
                      <a:moveTo>
                        <a:pt x="597" y="37"/>
                      </a:moveTo>
                      <a:cubicBezTo>
                        <a:pt x="602" y="48"/>
                        <a:pt x="608" y="55"/>
                        <a:pt x="614" y="67"/>
                      </a:cubicBezTo>
                      <a:cubicBezTo>
                        <a:pt x="620" y="78"/>
                        <a:pt x="620" y="91"/>
                        <a:pt x="627" y="97"/>
                      </a:cubicBezTo>
                      <a:cubicBezTo>
                        <a:pt x="627" y="102"/>
                        <a:pt x="632" y="108"/>
                        <a:pt x="632" y="108"/>
                      </a:cubicBezTo>
                      <a:cubicBezTo>
                        <a:pt x="632" y="114"/>
                        <a:pt x="638" y="120"/>
                        <a:pt x="644" y="120"/>
                      </a:cubicBezTo>
                      <a:lnTo>
                        <a:pt x="662" y="127"/>
                      </a:lnTo>
                      <a:lnTo>
                        <a:pt x="685" y="127"/>
                      </a:lnTo>
                      <a:cubicBezTo>
                        <a:pt x="685" y="127"/>
                        <a:pt x="691" y="127"/>
                        <a:pt x="691" y="132"/>
                      </a:cubicBezTo>
                      <a:lnTo>
                        <a:pt x="698" y="132"/>
                      </a:lnTo>
                      <a:cubicBezTo>
                        <a:pt x="704" y="132"/>
                        <a:pt x="710" y="132"/>
                        <a:pt x="715" y="127"/>
                      </a:cubicBezTo>
                      <a:lnTo>
                        <a:pt x="727" y="114"/>
                      </a:lnTo>
                      <a:cubicBezTo>
                        <a:pt x="734" y="108"/>
                        <a:pt x="740" y="97"/>
                        <a:pt x="745" y="91"/>
                      </a:cubicBezTo>
                      <a:cubicBezTo>
                        <a:pt x="751" y="78"/>
                        <a:pt x="762" y="72"/>
                        <a:pt x="770" y="67"/>
                      </a:cubicBezTo>
                      <a:lnTo>
                        <a:pt x="770" y="61"/>
                      </a:lnTo>
                      <a:lnTo>
                        <a:pt x="775" y="61"/>
                      </a:lnTo>
                      <a:cubicBezTo>
                        <a:pt x="781" y="67"/>
                        <a:pt x="781" y="67"/>
                        <a:pt x="787" y="67"/>
                      </a:cubicBezTo>
                      <a:lnTo>
                        <a:pt x="798" y="72"/>
                      </a:lnTo>
                      <a:cubicBezTo>
                        <a:pt x="805" y="72"/>
                        <a:pt x="817" y="78"/>
                        <a:pt x="823" y="78"/>
                      </a:cubicBezTo>
                      <a:lnTo>
                        <a:pt x="828" y="84"/>
                      </a:lnTo>
                      <a:lnTo>
                        <a:pt x="828" y="120"/>
                      </a:lnTo>
                      <a:lnTo>
                        <a:pt x="828" y="150"/>
                      </a:lnTo>
                      <a:lnTo>
                        <a:pt x="823" y="168"/>
                      </a:lnTo>
                      <a:cubicBezTo>
                        <a:pt x="823" y="174"/>
                        <a:pt x="828" y="180"/>
                        <a:pt x="834" y="185"/>
                      </a:cubicBezTo>
                      <a:cubicBezTo>
                        <a:pt x="834" y="185"/>
                        <a:pt x="841" y="185"/>
                        <a:pt x="847" y="191"/>
                      </a:cubicBezTo>
                      <a:lnTo>
                        <a:pt x="858" y="198"/>
                      </a:lnTo>
                      <a:lnTo>
                        <a:pt x="883" y="210"/>
                      </a:lnTo>
                      <a:cubicBezTo>
                        <a:pt x="888" y="215"/>
                        <a:pt x="894" y="215"/>
                        <a:pt x="900" y="215"/>
                      </a:cubicBezTo>
                      <a:cubicBezTo>
                        <a:pt x="900" y="215"/>
                        <a:pt x="918" y="204"/>
                        <a:pt x="941" y="191"/>
                      </a:cubicBezTo>
                      <a:cubicBezTo>
                        <a:pt x="954" y="185"/>
                        <a:pt x="960" y="185"/>
                        <a:pt x="971" y="180"/>
                      </a:cubicBezTo>
                      <a:lnTo>
                        <a:pt x="977" y="180"/>
                      </a:lnTo>
                      <a:lnTo>
                        <a:pt x="1013" y="221"/>
                      </a:lnTo>
                      <a:lnTo>
                        <a:pt x="1013" y="227"/>
                      </a:lnTo>
                      <a:cubicBezTo>
                        <a:pt x="1013" y="234"/>
                        <a:pt x="1007" y="245"/>
                        <a:pt x="1001" y="257"/>
                      </a:cubicBezTo>
                      <a:cubicBezTo>
                        <a:pt x="995" y="275"/>
                        <a:pt x="984" y="298"/>
                        <a:pt x="984" y="298"/>
                      </a:cubicBezTo>
                      <a:cubicBezTo>
                        <a:pt x="977" y="305"/>
                        <a:pt x="977" y="311"/>
                        <a:pt x="984" y="317"/>
                      </a:cubicBezTo>
                      <a:lnTo>
                        <a:pt x="995" y="334"/>
                      </a:lnTo>
                      <a:lnTo>
                        <a:pt x="1007" y="347"/>
                      </a:lnTo>
                      <a:cubicBezTo>
                        <a:pt x="1007" y="353"/>
                        <a:pt x="1013" y="358"/>
                        <a:pt x="1013" y="358"/>
                      </a:cubicBezTo>
                      <a:cubicBezTo>
                        <a:pt x="1013" y="364"/>
                        <a:pt x="1020" y="370"/>
                        <a:pt x="1031" y="370"/>
                      </a:cubicBezTo>
                      <a:lnTo>
                        <a:pt x="1114" y="370"/>
                      </a:lnTo>
                      <a:lnTo>
                        <a:pt x="1114" y="377"/>
                      </a:lnTo>
                      <a:cubicBezTo>
                        <a:pt x="1114" y="383"/>
                        <a:pt x="1120" y="388"/>
                        <a:pt x="1127" y="394"/>
                      </a:cubicBezTo>
                      <a:lnTo>
                        <a:pt x="1127" y="413"/>
                      </a:lnTo>
                      <a:cubicBezTo>
                        <a:pt x="1133" y="413"/>
                        <a:pt x="1133" y="413"/>
                        <a:pt x="1133" y="418"/>
                      </a:cubicBezTo>
                      <a:lnTo>
                        <a:pt x="1133" y="424"/>
                      </a:lnTo>
                      <a:lnTo>
                        <a:pt x="1108" y="448"/>
                      </a:lnTo>
                      <a:lnTo>
                        <a:pt x="1084" y="471"/>
                      </a:lnTo>
                      <a:lnTo>
                        <a:pt x="1073" y="477"/>
                      </a:lnTo>
                      <a:cubicBezTo>
                        <a:pt x="1067" y="484"/>
                        <a:pt x="1061" y="490"/>
                        <a:pt x="1067" y="495"/>
                      </a:cubicBezTo>
                      <a:lnTo>
                        <a:pt x="1067" y="501"/>
                      </a:lnTo>
                      <a:lnTo>
                        <a:pt x="1067" y="507"/>
                      </a:lnTo>
                      <a:lnTo>
                        <a:pt x="1067" y="526"/>
                      </a:lnTo>
                      <a:cubicBezTo>
                        <a:pt x="1067" y="526"/>
                        <a:pt x="1073" y="531"/>
                        <a:pt x="1073" y="537"/>
                      </a:cubicBezTo>
                      <a:lnTo>
                        <a:pt x="1073" y="548"/>
                      </a:lnTo>
                      <a:cubicBezTo>
                        <a:pt x="1073" y="556"/>
                        <a:pt x="1078" y="561"/>
                        <a:pt x="1084" y="567"/>
                      </a:cubicBezTo>
                      <a:lnTo>
                        <a:pt x="1097" y="567"/>
                      </a:lnTo>
                      <a:cubicBezTo>
                        <a:pt x="1108" y="573"/>
                        <a:pt x="1114" y="578"/>
                        <a:pt x="1127" y="584"/>
                      </a:cubicBezTo>
                      <a:cubicBezTo>
                        <a:pt x="1138" y="584"/>
                        <a:pt x="1150" y="591"/>
                        <a:pt x="1156" y="597"/>
                      </a:cubicBezTo>
                      <a:lnTo>
                        <a:pt x="1163" y="597"/>
                      </a:lnTo>
                      <a:lnTo>
                        <a:pt x="1163" y="608"/>
                      </a:lnTo>
                      <a:lnTo>
                        <a:pt x="1163" y="627"/>
                      </a:lnTo>
                      <a:lnTo>
                        <a:pt x="1163" y="638"/>
                      </a:lnTo>
                      <a:cubicBezTo>
                        <a:pt x="1156" y="644"/>
                        <a:pt x="1156" y="650"/>
                        <a:pt x="1156" y="656"/>
                      </a:cubicBezTo>
                      <a:cubicBezTo>
                        <a:pt x="1150" y="663"/>
                        <a:pt x="1138" y="663"/>
                        <a:pt x="1120" y="668"/>
                      </a:cubicBezTo>
                      <a:cubicBezTo>
                        <a:pt x="1114" y="674"/>
                        <a:pt x="1103" y="674"/>
                        <a:pt x="1091" y="680"/>
                      </a:cubicBezTo>
                      <a:lnTo>
                        <a:pt x="1078" y="680"/>
                      </a:lnTo>
                      <a:cubicBezTo>
                        <a:pt x="1073" y="686"/>
                        <a:pt x="1067" y="686"/>
                        <a:pt x="1067" y="698"/>
                      </a:cubicBezTo>
                      <a:lnTo>
                        <a:pt x="1061" y="710"/>
                      </a:lnTo>
                      <a:lnTo>
                        <a:pt x="1061" y="716"/>
                      </a:lnTo>
                      <a:lnTo>
                        <a:pt x="1061" y="721"/>
                      </a:lnTo>
                      <a:lnTo>
                        <a:pt x="1048" y="746"/>
                      </a:lnTo>
                      <a:cubicBezTo>
                        <a:pt x="1048" y="751"/>
                        <a:pt x="1048" y="763"/>
                        <a:pt x="1056" y="763"/>
                      </a:cubicBezTo>
                      <a:lnTo>
                        <a:pt x="1091" y="799"/>
                      </a:lnTo>
                      <a:cubicBezTo>
                        <a:pt x="1097" y="806"/>
                        <a:pt x="1103" y="817"/>
                        <a:pt x="1108" y="823"/>
                      </a:cubicBezTo>
                      <a:lnTo>
                        <a:pt x="1114" y="829"/>
                      </a:lnTo>
                      <a:lnTo>
                        <a:pt x="1108" y="829"/>
                      </a:lnTo>
                      <a:cubicBezTo>
                        <a:pt x="1108" y="834"/>
                        <a:pt x="1108" y="841"/>
                        <a:pt x="1103" y="847"/>
                      </a:cubicBezTo>
                      <a:lnTo>
                        <a:pt x="1097" y="853"/>
                      </a:lnTo>
                      <a:cubicBezTo>
                        <a:pt x="1097" y="859"/>
                        <a:pt x="1091" y="864"/>
                        <a:pt x="1091" y="870"/>
                      </a:cubicBezTo>
                      <a:lnTo>
                        <a:pt x="1084" y="877"/>
                      </a:lnTo>
                      <a:lnTo>
                        <a:pt x="1084" y="883"/>
                      </a:lnTo>
                      <a:cubicBezTo>
                        <a:pt x="1078" y="877"/>
                        <a:pt x="1061" y="877"/>
                        <a:pt x="1048" y="877"/>
                      </a:cubicBezTo>
                      <a:cubicBezTo>
                        <a:pt x="1025" y="877"/>
                        <a:pt x="1001" y="870"/>
                        <a:pt x="1001" y="870"/>
                      </a:cubicBezTo>
                      <a:cubicBezTo>
                        <a:pt x="995" y="870"/>
                        <a:pt x="990" y="870"/>
                        <a:pt x="984" y="877"/>
                      </a:cubicBezTo>
                      <a:lnTo>
                        <a:pt x="965" y="900"/>
                      </a:lnTo>
                      <a:lnTo>
                        <a:pt x="954" y="919"/>
                      </a:lnTo>
                      <a:cubicBezTo>
                        <a:pt x="948" y="924"/>
                        <a:pt x="948" y="930"/>
                        <a:pt x="948" y="936"/>
                      </a:cubicBezTo>
                      <a:cubicBezTo>
                        <a:pt x="948" y="936"/>
                        <a:pt x="954" y="960"/>
                        <a:pt x="965" y="984"/>
                      </a:cubicBezTo>
                      <a:cubicBezTo>
                        <a:pt x="965" y="996"/>
                        <a:pt x="971" y="1002"/>
                        <a:pt x="971" y="1013"/>
                      </a:cubicBezTo>
                      <a:lnTo>
                        <a:pt x="971" y="1020"/>
                      </a:lnTo>
                      <a:lnTo>
                        <a:pt x="965" y="1026"/>
                      </a:lnTo>
                      <a:cubicBezTo>
                        <a:pt x="960" y="1026"/>
                        <a:pt x="960" y="1032"/>
                        <a:pt x="954" y="1037"/>
                      </a:cubicBezTo>
                      <a:lnTo>
                        <a:pt x="930" y="1056"/>
                      </a:lnTo>
                      <a:lnTo>
                        <a:pt x="924" y="1049"/>
                      </a:lnTo>
                      <a:cubicBezTo>
                        <a:pt x="918" y="1049"/>
                        <a:pt x="905" y="1043"/>
                        <a:pt x="894" y="1037"/>
                      </a:cubicBezTo>
                      <a:cubicBezTo>
                        <a:pt x="888" y="1032"/>
                        <a:pt x="877" y="1026"/>
                        <a:pt x="870" y="1020"/>
                      </a:cubicBezTo>
                      <a:cubicBezTo>
                        <a:pt x="864" y="1013"/>
                        <a:pt x="858" y="1013"/>
                        <a:pt x="858" y="1013"/>
                      </a:cubicBezTo>
                      <a:cubicBezTo>
                        <a:pt x="855" y="1010"/>
                        <a:pt x="853" y="1009"/>
                        <a:pt x="850" y="1009"/>
                      </a:cubicBezTo>
                      <a:cubicBezTo>
                        <a:pt x="847" y="1009"/>
                        <a:pt x="844" y="1010"/>
                        <a:pt x="841" y="1013"/>
                      </a:cubicBezTo>
                      <a:lnTo>
                        <a:pt x="823" y="1020"/>
                      </a:lnTo>
                      <a:lnTo>
                        <a:pt x="817" y="1026"/>
                      </a:lnTo>
                      <a:lnTo>
                        <a:pt x="798" y="1032"/>
                      </a:lnTo>
                      <a:lnTo>
                        <a:pt x="792" y="1032"/>
                      </a:lnTo>
                      <a:lnTo>
                        <a:pt x="792" y="1037"/>
                      </a:lnTo>
                      <a:cubicBezTo>
                        <a:pt x="781" y="1037"/>
                        <a:pt x="781" y="1043"/>
                        <a:pt x="781" y="1049"/>
                      </a:cubicBezTo>
                      <a:lnTo>
                        <a:pt x="781" y="1067"/>
                      </a:lnTo>
                      <a:cubicBezTo>
                        <a:pt x="781" y="1073"/>
                        <a:pt x="775" y="1084"/>
                        <a:pt x="775" y="1097"/>
                      </a:cubicBezTo>
                      <a:cubicBezTo>
                        <a:pt x="775" y="1109"/>
                        <a:pt x="775" y="1120"/>
                        <a:pt x="770" y="1133"/>
                      </a:cubicBezTo>
                      <a:lnTo>
                        <a:pt x="745" y="1144"/>
                      </a:lnTo>
                      <a:cubicBezTo>
                        <a:pt x="734" y="1144"/>
                        <a:pt x="721" y="1144"/>
                        <a:pt x="715" y="1150"/>
                      </a:cubicBezTo>
                      <a:cubicBezTo>
                        <a:pt x="710" y="1144"/>
                        <a:pt x="698" y="1133"/>
                        <a:pt x="691" y="1120"/>
                      </a:cubicBezTo>
                      <a:cubicBezTo>
                        <a:pt x="685" y="1109"/>
                        <a:pt x="680" y="1103"/>
                        <a:pt x="674" y="1092"/>
                      </a:cubicBezTo>
                      <a:lnTo>
                        <a:pt x="668" y="1079"/>
                      </a:lnTo>
                      <a:cubicBezTo>
                        <a:pt x="662" y="1073"/>
                        <a:pt x="655" y="1073"/>
                        <a:pt x="650" y="1073"/>
                      </a:cubicBezTo>
                      <a:lnTo>
                        <a:pt x="597" y="1073"/>
                      </a:lnTo>
                      <a:cubicBezTo>
                        <a:pt x="591" y="1073"/>
                        <a:pt x="584" y="1079"/>
                        <a:pt x="578" y="1084"/>
                      </a:cubicBezTo>
                      <a:cubicBezTo>
                        <a:pt x="578" y="1084"/>
                        <a:pt x="567" y="1109"/>
                        <a:pt x="555" y="1127"/>
                      </a:cubicBezTo>
                      <a:cubicBezTo>
                        <a:pt x="548" y="1139"/>
                        <a:pt x="542" y="1150"/>
                        <a:pt x="537" y="1156"/>
                      </a:cubicBezTo>
                      <a:lnTo>
                        <a:pt x="507" y="1156"/>
                      </a:lnTo>
                      <a:lnTo>
                        <a:pt x="501" y="1150"/>
                      </a:lnTo>
                      <a:lnTo>
                        <a:pt x="477" y="1150"/>
                      </a:lnTo>
                      <a:lnTo>
                        <a:pt x="477" y="1144"/>
                      </a:lnTo>
                      <a:cubicBezTo>
                        <a:pt x="477" y="1139"/>
                        <a:pt x="471" y="1127"/>
                        <a:pt x="471" y="1114"/>
                      </a:cubicBezTo>
                      <a:cubicBezTo>
                        <a:pt x="471" y="1103"/>
                        <a:pt x="465" y="1092"/>
                        <a:pt x="465" y="1084"/>
                      </a:cubicBezTo>
                      <a:lnTo>
                        <a:pt x="465" y="1067"/>
                      </a:lnTo>
                      <a:cubicBezTo>
                        <a:pt x="459" y="1062"/>
                        <a:pt x="459" y="1056"/>
                        <a:pt x="454" y="1056"/>
                      </a:cubicBezTo>
                      <a:lnTo>
                        <a:pt x="424" y="1043"/>
                      </a:lnTo>
                      <a:cubicBezTo>
                        <a:pt x="418" y="1043"/>
                        <a:pt x="418" y="1043"/>
                        <a:pt x="412" y="1037"/>
                      </a:cubicBezTo>
                      <a:lnTo>
                        <a:pt x="399" y="1032"/>
                      </a:lnTo>
                      <a:cubicBezTo>
                        <a:pt x="394" y="1032"/>
                        <a:pt x="388" y="1032"/>
                        <a:pt x="382" y="1037"/>
                      </a:cubicBezTo>
                      <a:lnTo>
                        <a:pt x="369" y="1043"/>
                      </a:lnTo>
                      <a:lnTo>
                        <a:pt x="347" y="1067"/>
                      </a:lnTo>
                      <a:cubicBezTo>
                        <a:pt x="334" y="1073"/>
                        <a:pt x="328" y="1079"/>
                        <a:pt x="316" y="1084"/>
                      </a:cubicBezTo>
                      <a:lnTo>
                        <a:pt x="311" y="1084"/>
                      </a:lnTo>
                      <a:cubicBezTo>
                        <a:pt x="311" y="1084"/>
                        <a:pt x="305" y="1079"/>
                        <a:pt x="298" y="1073"/>
                      </a:cubicBezTo>
                      <a:lnTo>
                        <a:pt x="292" y="1073"/>
                      </a:lnTo>
                      <a:cubicBezTo>
                        <a:pt x="286" y="1067"/>
                        <a:pt x="281" y="1062"/>
                        <a:pt x="275" y="1062"/>
                      </a:cubicBezTo>
                      <a:lnTo>
                        <a:pt x="269" y="1056"/>
                      </a:lnTo>
                      <a:lnTo>
                        <a:pt x="269" y="1049"/>
                      </a:lnTo>
                      <a:cubicBezTo>
                        <a:pt x="269" y="1043"/>
                        <a:pt x="269" y="1032"/>
                        <a:pt x="275" y="1020"/>
                      </a:cubicBezTo>
                      <a:cubicBezTo>
                        <a:pt x="275" y="996"/>
                        <a:pt x="286" y="971"/>
                        <a:pt x="286" y="971"/>
                      </a:cubicBezTo>
                      <a:cubicBezTo>
                        <a:pt x="286" y="966"/>
                        <a:pt x="281" y="960"/>
                        <a:pt x="281" y="954"/>
                      </a:cubicBezTo>
                      <a:lnTo>
                        <a:pt x="256" y="936"/>
                      </a:lnTo>
                      <a:lnTo>
                        <a:pt x="245" y="919"/>
                      </a:lnTo>
                      <a:lnTo>
                        <a:pt x="239" y="919"/>
                      </a:lnTo>
                      <a:cubicBezTo>
                        <a:pt x="239" y="915"/>
                        <a:pt x="233" y="910"/>
                        <a:pt x="227" y="910"/>
                      </a:cubicBezTo>
                      <a:cubicBezTo>
                        <a:pt x="225" y="910"/>
                        <a:pt x="222" y="911"/>
                        <a:pt x="221" y="913"/>
                      </a:cubicBezTo>
                      <a:cubicBezTo>
                        <a:pt x="221" y="913"/>
                        <a:pt x="198" y="919"/>
                        <a:pt x="179" y="924"/>
                      </a:cubicBezTo>
                      <a:cubicBezTo>
                        <a:pt x="168" y="924"/>
                        <a:pt x="155" y="924"/>
                        <a:pt x="144" y="930"/>
                      </a:cubicBezTo>
                      <a:lnTo>
                        <a:pt x="138" y="930"/>
                      </a:lnTo>
                      <a:lnTo>
                        <a:pt x="138" y="919"/>
                      </a:lnTo>
                      <a:cubicBezTo>
                        <a:pt x="132" y="919"/>
                        <a:pt x="126" y="913"/>
                        <a:pt x="126" y="906"/>
                      </a:cubicBezTo>
                      <a:lnTo>
                        <a:pt x="119" y="894"/>
                      </a:lnTo>
                      <a:cubicBezTo>
                        <a:pt x="114" y="889"/>
                        <a:pt x="114" y="889"/>
                        <a:pt x="108" y="883"/>
                      </a:cubicBezTo>
                      <a:lnTo>
                        <a:pt x="114" y="877"/>
                      </a:lnTo>
                      <a:cubicBezTo>
                        <a:pt x="114" y="870"/>
                        <a:pt x="119" y="859"/>
                        <a:pt x="132" y="847"/>
                      </a:cubicBezTo>
                      <a:cubicBezTo>
                        <a:pt x="138" y="841"/>
                        <a:pt x="144" y="829"/>
                        <a:pt x="149" y="823"/>
                      </a:cubicBezTo>
                      <a:lnTo>
                        <a:pt x="155" y="811"/>
                      </a:lnTo>
                      <a:cubicBezTo>
                        <a:pt x="162" y="806"/>
                        <a:pt x="162" y="799"/>
                        <a:pt x="162" y="793"/>
                      </a:cubicBezTo>
                      <a:lnTo>
                        <a:pt x="155" y="781"/>
                      </a:lnTo>
                      <a:cubicBezTo>
                        <a:pt x="155" y="781"/>
                        <a:pt x="155" y="776"/>
                        <a:pt x="149" y="776"/>
                      </a:cubicBezTo>
                      <a:lnTo>
                        <a:pt x="149" y="770"/>
                      </a:lnTo>
                      <a:lnTo>
                        <a:pt x="144" y="746"/>
                      </a:lnTo>
                      <a:cubicBezTo>
                        <a:pt x="138" y="740"/>
                        <a:pt x="132" y="734"/>
                        <a:pt x="126" y="734"/>
                      </a:cubicBezTo>
                      <a:lnTo>
                        <a:pt x="114" y="727"/>
                      </a:lnTo>
                      <a:cubicBezTo>
                        <a:pt x="102" y="727"/>
                        <a:pt x="91" y="727"/>
                        <a:pt x="83" y="721"/>
                      </a:cubicBezTo>
                      <a:cubicBezTo>
                        <a:pt x="72" y="721"/>
                        <a:pt x="61" y="716"/>
                        <a:pt x="48" y="716"/>
                      </a:cubicBezTo>
                      <a:lnTo>
                        <a:pt x="42" y="710"/>
                      </a:lnTo>
                      <a:lnTo>
                        <a:pt x="42" y="691"/>
                      </a:lnTo>
                      <a:lnTo>
                        <a:pt x="42" y="686"/>
                      </a:lnTo>
                      <a:cubicBezTo>
                        <a:pt x="36" y="680"/>
                        <a:pt x="36" y="674"/>
                        <a:pt x="36" y="674"/>
                      </a:cubicBezTo>
                      <a:lnTo>
                        <a:pt x="36" y="656"/>
                      </a:lnTo>
                      <a:cubicBezTo>
                        <a:pt x="42" y="650"/>
                        <a:pt x="55" y="644"/>
                        <a:pt x="66" y="638"/>
                      </a:cubicBezTo>
                      <a:cubicBezTo>
                        <a:pt x="91" y="627"/>
                        <a:pt x="108" y="614"/>
                        <a:pt x="108" y="614"/>
                      </a:cubicBezTo>
                      <a:cubicBezTo>
                        <a:pt x="114" y="614"/>
                        <a:pt x="119" y="608"/>
                        <a:pt x="119" y="597"/>
                      </a:cubicBezTo>
                      <a:lnTo>
                        <a:pt x="119" y="573"/>
                      </a:lnTo>
                      <a:lnTo>
                        <a:pt x="119" y="561"/>
                      </a:lnTo>
                      <a:lnTo>
                        <a:pt x="119" y="548"/>
                      </a:lnTo>
                      <a:cubicBezTo>
                        <a:pt x="119" y="537"/>
                        <a:pt x="119" y="531"/>
                        <a:pt x="114" y="531"/>
                      </a:cubicBezTo>
                      <a:lnTo>
                        <a:pt x="102" y="520"/>
                      </a:lnTo>
                      <a:cubicBezTo>
                        <a:pt x="96" y="520"/>
                        <a:pt x="83" y="507"/>
                        <a:pt x="72" y="501"/>
                      </a:cubicBezTo>
                      <a:lnTo>
                        <a:pt x="48" y="477"/>
                      </a:lnTo>
                      <a:cubicBezTo>
                        <a:pt x="48" y="471"/>
                        <a:pt x="48" y="460"/>
                        <a:pt x="55" y="454"/>
                      </a:cubicBezTo>
                      <a:lnTo>
                        <a:pt x="61" y="424"/>
                      </a:lnTo>
                      <a:lnTo>
                        <a:pt x="66" y="424"/>
                      </a:lnTo>
                      <a:cubicBezTo>
                        <a:pt x="72" y="424"/>
                        <a:pt x="83" y="418"/>
                        <a:pt x="96" y="418"/>
                      </a:cubicBezTo>
                      <a:lnTo>
                        <a:pt x="144" y="418"/>
                      </a:lnTo>
                      <a:cubicBezTo>
                        <a:pt x="149" y="418"/>
                        <a:pt x="155" y="413"/>
                        <a:pt x="162" y="405"/>
                      </a:cubicBezTo>
                      <a:lnTo>
                        <a:pt x="162" y="400"/>
                      </a:lnTo>
                      <a:cubicBezTo>
                        <a:pt x="162" y="400"/>
                        <a:pt x="162" y="394"/>
                        <a:pt x="168" y="394"/>
                      </a:cubicBezTo>
                      <a:lnTo>
                        <a:pt x="174" y="383"/>
                      </a:lnTo>
                      <a:cubicBezTo>
                        <a:pt x="174" y="383"/>
                        <a:pt x="174" y="377"/>
                        <a:pt x="179" y="370"/>
                      </a:cubicBezTo>
                      <a:lnTo>
                        <a:pt x="185" y="358"/>
                      </a:lnTo>
                      <a:lnTo>
                        <a:pt x="185" y="341"/>
                      </a:lnTo>
                      <a:cubicBezTo>
                        <a:pt x="185" y="341"/>
                        <a:pt x="179" y="334"/>
                        <a:pt x="174" y="328"/>
                      </a:cubicBezTo>
                      <a:cubicBezTo>
                        <a:pt x="174" y="317"/>
                        <a:pt x="162" y="311"/>
                        <a:pt x="155" y="298"/>
                      </a:cubicBezTo>
                      <a:cubicBezTo>
                        <a:pt x="149" y="287"/>
                        <a:pt x="149" y="281"/>
                        <a:pt x="144" y="270"/>
                      </a:cubicBezTo>
                      <a:lnTo>
                        <a:pt x="144" y="262"/>
                      </a:lnTo>
                      <a:lnTo>
                        <a:pt x="162" y="245"/>
                      </a:lnTo>
                      <a:cubicBezTo>
                        <a:pt x="162" y="240"/>
                        <a:pt x="168" y="234"/>
                        <a:pt x="174" y="227"/>
                      </a:cubicBezTo>
                      <a:lnTo>
                        <a:pt x="179" y="221"/>
                      </a:lnTo>
                      <a:lnTo>
                        <a:pt x="185" y="221"/>
                      </a:lnTo>
                      <a:cubicBezTo>
                        <a:pt x="191" y="221"/>
                        <a:pt x="204" y="227"/>
                        <a:pt x="215" y="234"/>
                      </a:cubicBezTo>
                      <a:cubicBezTo>
                        <a:pt x="234" y="240"/>
                        <a:pt x="256" y="245"/>
                        <a:pt x="256" y="245"/>
                      </a:cubicBezTo>
                      <a:cubicBezTo>
                        <a:pt x="259" y="248"/>
                        <a:pt x="263" y="250"/>
                        <a:pt x="266" y="250"/>
                      </a:cubicBezTo>
                      <a:cubicBezTo>
                        <a:pt x="269" y="250"/>
                        <a:pt x="272" y="248"/>
                        <a:pt x="275" y="245"/>
                      </a:cubicBezTo>
                      <a:lnTo>
                        <a:pt x="298" y="227"/>
                      </a:lnTo>
                      <a:lnTo>
                        <a:pt x="316" y="210"/>
                      </a:lnTo>
                      <a:cubicBezTo>
                        <a:pt x="322" y="204"/>
                        <a:pt x="328" y="198"/>
                        <a:pt x="322" y="191"/>
                      </a:cubicBezTo>
                      <a:cubicBezTo>
                        <a:pt x="322" y="191"/>
                        <a:pt x="322" y="168"/>
                        <a:pt x="316" y="144"/>
                      </a:cubicBezTo>
                      <a:lnTo>
                        <a:pt x="316" y="108"/>
                      </a:lnTo>
                      <a:lnTo>
                        <a:pt x="322" y="102"/>
                      </a:lnTo>
                      <a:cubicBezTo>
                        <a:pt x="328" y="102"/>
                        <a:pt x="334" y="97"/>
                        <a:pt x="341" y="97"/>
                      </a:cubicBezTo>
                      <a:lnTo>
                        <a:pt x="352" y="91"/>
                      </a:lnTo>
                      <a:cubicBezTo>
                        <a:pt x="358" y="91"/>
                        <a:pt x="358" y="84"/>
                        <a:pt x="364" y="84"/>
                      </a:cubicBezTo>
                      <a:lnTo>
                        <a:pt x="369" y="84"/>
                      </a:lnTo>
                      <a:cubicBezTo>
                        <a:pt x="377" y="91"/>
                        <a:pt x="388" y="97"/>
                        <a:pt x="394" y="108"/>
                      </a:cubicBezTo>
                      <a:cubicBezTo>
                        <a:pt x="412" y="120"/>
                        <a:pt x="429" y="138"/>
                        <a:pt x="429" y="138"/>
                      </a:cubicBezTo>
                      <a:cubicBezTo>
                        <a:pt x="435" y="144"/>
                        <a:pt x="441" y="144"/>
                        <a:pt x="448" y="144"/>
                      </a:cubicBezTo>
                      <a:lnTo>
                        <a:pt x="471" y="138"/>
                      </a:lnTo>
                      <a:lnTo>
                        <a:pt x="477" y="132"/>
                      </a:lnTo>
                      <a:lnTo>
                        <a:pt x="501" y="132"/>
                      </a:lnTo>
                      <a:cubicBezTo>
                        <a:pt x="507" y="127"/>
                        <a:pt x="512" y="127"/>
                        <a:pt x="512" y="114"/>
                      </a:cubicBezTo>
                      <a:lnTo>
                        <a:pt x="519" y="102"/>
                      </a:lnTo>
                      <a:cubicBezTo>
                        <a:pt x="519" y="97"/>
                        <a:pt x="525" y="84"/>
                        <a:pt x="525" y="72"/>
                      </a:cubicBezTo>
                      <a:cubicBezTo>
                        <a:pt x="531" y="61"/>
                        <a:pt x="537" y="42"/>
                        <a:pt x="537" y="37"/>
                      </a:cubicBezTo>
                      <a:close/>
                      <a:moveTo>
                        <a:pt x="525" y="1"/>
                      </a:moveTo>
                      <a:cubicBezTo>
                        <a:pt x="519" y="1"/>
                        <a:pt x="512" y="7"/>
                        <a:pt x="507" y="12"/>
                      </a:cubicBezTo>
                      <a:cubicBezTo>
                        <a:pt x="507" y="12"/>
                        <a:pt x="501" y="37"/>
                        <a:pt x="489" y="61"/>
                      </a:cubicBezTo>
                      <a:cubicBezTo>
                        <a:pt x="489" y="72"/>
                        <a:pt x="484" y="84"/>
                        <a:pt x="484" y="97"/>
                      </a:cubicBezTo>
                      <a:lnTo>
                        <a:pt x="477" y="97"/>
                      </a:lnTo>
                      <a:cubicBezTo>
                        <a:pt x="477" y="97"/>
                        <a:pt x="471" y="97"/>
                        <a:pt x="465" y="102"/>
                      </a:cubicBezTo>
                      <a:lnTo>
                        <a:pt x="448" y="108"/>
                      </a:lnTo>
                      <a:lnTo>
                        <a:pt x="418" y="78"/>
                      </a:lnTo>
                      <a:lnTo>
                        <a:pt x="394" y="55"/>
                      </a:lnTo>
                      <a:lnTo>
                        <a:pt x="382" y="48"/>
                      </a:lnTo>
                      <a:cubicBezTo>
                        <a:pt x="377" y="42"/>
                        <a:pt x="369" y="42"/>
                        <a:pt x="364" y="42"/>
                      </a:cubicBezTo>
                      <a:lnTo>
                        <a:pt x="352" y="48"/>
                      </a:lnTo>
                      <a:cubicBezTo>
                        <a:pt x="347" y="55"/>
                        <a:pt x="341" y="55"/>
                        <a:pt x="334" y="61"/>
                      </a:cubicBezTo>
                      <a:lnTo>
                        <a:pt x="322" y="61"/>
                      </a:lnTo>
                      <a:cubicBezTo>
                        <a:pt x="316" y="67"/>
                        <a:pt x="311" y="72"/>
                        <a:pt x="305" y="72"/>
                      </a:cubicBezTo>
                      <a:lnTo>
                        <a:pt x="298" y="78"/>
                      </a:lnTo>
                      <a:cubicBezTo>
                        <a:pt x="292" y="78"/>
                        <a:pt x="286" y="84"/>
                        <a:pt x="286" y="84"/>
                      </a:cubicBezTo>
                      <a:cubicBezTo>
                        <a:pt x="281" y="91"/>
                        <a:pt x="281" y="97"/>
                        <a:pt x="281" y="102"/>
                      </a:cubicBezTo>
                      <a:lnTo>
                        <a:pt x="281" y="150"/>
                      </a:lnTo>
                      <a:cubicBezTo>
                        <a:pt x="286" y="162"/>
                        <a:pt x="286" y="180"/>
                        <a:pt x="286" y="185"/>
                      </a:cubicBezTo>
                      <a:lnTo>
                        <a:pt x="275" y="198"/>
                      </a:lnTo>
                      <a:lnTo>
                        <a:pt x="269" y="204"/>
                      </a:lnTo>
                      <a:lnTo>
                        <a:pt x="262" y="210"/>
                      </a:lnTo>
                      <a:cubicBezTo>
                        <a:pt x="251" y="210"/>
                        <a:pt x="239" y="204"/>
                        <a:pt x="226" y="198"/>
                      </a:cubicBezTo>
                      <a:cubicBezTo>
                        <a:pt x="215" y="191"/>
                        <a:pt x="204" y="191"/>
                        <a:pt x="191" y="185"/>
                      </a:cubicBezTo>
                      <a:lnTo>
                        <a:pt x="174" y="185"/>
                      </a:lnTo>
                      <a:cubicBezTo>
                        <a:pt x="172" y="183"/>
                        <a:pt x="170" y="183"/>
                        <a:pt x="168" y="183"/>
                      </a:cubicBezTo>
                      <a:cubicBezTo>
                        <a:pt x="165" y="183"/>
                        <a:pt x="162" y="185"/>
                        <a:pt x="162" y="185"/>
                      </a:cubicBezTo>
                      <a:lnTo>
                        <a:pt x="155" y="191"/>
                      </a:lnTo>
                      <a:lnTo>
                        <a:pt x="149" y="198"/>
                      </a:lnTo>
                      <a:lnTo>
                        <a:pt x="144" y="204"/>
                      </a:lnTo>
                      <a:cubicBezTo>
                        <a:pt x="144" y="210"/>
                        <a:pt x="138" y="215"/>
                        <a:pt x="132" y="221"/>
                      </a:cubicBezTo>
                      <a:lnTo>
                        <a:pt x="114" y="240"/>
                      </a:lnTo>
                      <a:lnTo>
                        <a:pt x="108" y="257"/>
                      </a:lnTo>
                      <a:cubicBezTo>
                        <a:pt x="102" y="257"/>
                        <a:pt x="102" y="270"/>
                        <a:pt x="102" y="275"/>
                      </a:cubicBezTo>
                      <a:lnTo>
                        <a:pt x="114" y="287"/>
                      </a:lnTo>
                      <a:cubicBezTo>
                        <a:pt x="114" y="293"/>
                        <a:pt x="119" y="305"/>
                        <a:pt x="126" y="317"/>
                      </a:cubicBezTo>
                      <a:cubicBezTo>
                        <a:pt x="132" y="328"/>
                        <a:pt x="138" y="341"/>
                        <a:pt x="144" y="347"/>
                      </a:cubicBezTo>
                      <a:lnTo>
                        <a:pt x="149" y="347"/>
                      </a:lnTo>
                      <a:lnTo>
                        <a:pt x="144" y="353"/>
                      </a:lnTo>
                      <a:cubicBezTo>
                        <a:pt x="144" y="358"/>
                        <a:pt x="138" y="364"/>
                        <a:pt x="138" y="364"/>
                      </a:cubicBezTo>
                      <a:lnTo>
                        <a:pt x="132" y="377"/>
                      </a:lnTo>
                      <a:lnTo>
                        <a:pt x="132" y="383"/>
                      </a:lnTo>
                      <a:lnTo>
                        <a:pt x="96" y="383"/>
                      </a:lnTo>
                      <a:cubicBezTo>
                        <a:pt x="83" y="383"/>
                        <a:pt x="66" y="388"/>
                        <a:pt x="61" y="388"/>
                      </a:cubicBezTo>
                      <a:lnTo>
                        <a:pt x="42" y="388"/>
                      </a:lnTo>
                      <a:cubicBezTo>
                        <a:pt x="36" y="394"/>
                        <a:pt x="31" y="394"/>
                        <a:pt x="31" y="400"/>
                      </a:cubicBezTo>
                      <a:lnTo>
                        <a:pt x="19" y="441"/>
                      </a:lnTo>
                      <a:cubicBezTo>
                        <a:pt x="12" y="454"/>
                        <a:pt x="12" y="465"/>
                        <a:pt x="12" y="471"/>
                      </a:cubicBezTo>
                      <a:lnTo>
                        <a:pt x="6" y="484"/>
                      </a:lnTo>
                      <a:cubicBezTo>
                        <a:pt x="6" y="490"/>
                        <a:pt x="6" y="495"/>
                        <a:pt x="12" y="501"/>
                      </a:cubicBezTo>
                      <a:cubicBezTo>
                        <a:pt x="12" y="501"/>
                        <a:pt x="36" y="520"/>
                        <a:pt x="55" y="531"/>
                      </a:cubicBezTo>
                      <a:cubicBezTo>
                        <a:pt x="66" y="537"/>
                        <a:pt x="72" y="548"/>
                        <a:pt x="83" y="548"/>
                      </a:cubicBezTo>
                      <a:lnTo>
                        <a:pt x="83" y="556"/>
                      </a:lnTo>
                      <a:lnTo>
                        <a:pt x="83" y="573"/>
                      </a:lnTo>
                      <a:lnTo>
                        <a:pt x="83" y="591"/>
                      </a:lnTo>
                      <a:cubicBezTo>
                        <a:pt x="72" y="591"/>
                        <a:pt x="61" y="597"/>
                        <a:pt x="48" y="608"/>
                      </a:cubicBezTo>
                      <a:cubicBezTo>
                        <a:pt x="31" y="620"/>
                        <a:pt x="6" y="633"/>
                        <a:pt x="6" y="633"/>
                      </a:cubicBezTo>
                      <a:cubicBezTo>
                        <a:pt x="1" y="638"/>
                        <a:pt x="1" y="644"/>
                        <a:pt x="1" y="650"/>
                      </a:cubicBezTo>
                      <a:lnTo>
                        <a:pt x="1" y="663"/>
                      </a:lnTo>
                      <a:lnTo>
                        <a:pt x="1" y="674"/>
                      </a:lnTo>
                      <a:cubicBezTo>
                        <a:pt x="1" y="680"/>
                        <a:pt x="6" y="686"/>
                        <a:pt x="6" y="691"/>
                      </a:cubicBezTo>
                      <a:lnTo>
                        <a:pt x="6" y="698"/>
                      </a:lnTo>
                      <a:cubicBezTo>
                        <a:pt x="6" y="710"/>
                        <a:pt x="6" y="716"/>
                        <a:pt x="12" y="721"/>
                      </a:cubicBezTo>
                      <a:lnTo>
                        <a:pt x="12" y="734"/>
                      </a:lnTo>
                      <a:cubicBezTo>
                        <a:pt x="12" y="740"/>
                        <a:pt x="19" y="746"/>
                        <a:pt x="25" y="746"/>
                      </a:cubicBezTo>
                      <a:lnTo>
                        <a:pt x="42" y="751"/>
                      </a:lnTo>
                      <a:cubicBezTo>
                        <a:pt x="48" y="751"/>
                        <a:pt x="61" y="757"/>
                        <a:pt x="72" y="757"/>
                      </a:cubicBezTo>
                      <a:cubicBezTo>
                        <a:pt x="83" y="763"/>
                        <a:pt x="96" y="763"/>
                        <a:pt x="108" y="763"/>
                      </a:cubicBezTo>
                      <a:lnTo>
                        <a:pt x="114" y="763"/>
                      </a:lnTo>
                      <a:lnTo>
                        <a:pt x="119" y="781"/>
                      </a:lnTo>
                      <a:lnTo>
                        <a:pt x="119" y="787"/>
                      </a:lnTo>
                      <a:lnTo>
                        <a:pt x="119" y="793"/>
                      </a:lnTo>
                      <a:lnTo>
                        <a:pt x="126" y="799"/>
                      </a:lnTo>
                      <a:lnTo>
                        <a:pt x="119" y="799"/>
                      </a:lnTo>
                      <a:cubicBezTo>
                        <a:pt x="114" y="811"/>
                        <a:pt x="108" y="817"/>
                        <a:pt x="102" y="829"/>
                      </a:cubicBezTo>
                      <a:cubicBezTo>
                        <a:pt x="96" y="841"/>
                        <a:pt x="83" y="847"/>
                        <a:pt x="78" y="859"/>
                      </a:cubicBezTo>
                      <a:lnTo>
                        <a:pt x="72" y="870"/>
                      </a:lnTo>
                      <a:cubicBezTo>
                        <a:pt x="72" y="877"/>
                        <a:pt x="66" y="883"/>
                        <a:pt x="72" y="889"/>
                      </a:cubicBezTo>
                      <a:lnTo>
                        <a:pt x="78" y="900"/>
                      </a:lnTo>
                      <a:cubicBezTo>
                        <a:pt x="83" y="906"/>
                        <a:pt x="83" y="913"/>
                        <a:pt x="91" y="919"/>
                      </a:cubicBezTo>
                      <a:lnTo>
                        <a:pt x="96" y="924"/>
                      </a:lnTo>
                      <a:cubicBezTo>
                        <a:pt x="96" y="930"/>
                        <a:pt x="102" y="936"/>
                        <a:pt x="108" y="941"/>
                      </a:cubicBezTo>
                      <a:lnTo>
                        <a:pt x="108" y="949"/>
                      </a:lnTo>
                      <a:lnTo>
                        <a:pt x="114" y="954"/>
                      </a:lnTo>
                      <a:lnTo>
                        <a:pt x="119" y="960"/>
                      </a:lnTo>
                      <a:cubicBezTo>
                        <a:pt x="119" y="966"/>
                        <a:pt x="132" y="966"/>
                        <a:pt x="138" y="966"/>
                      </a:cubicBezTo>
                      <a:lnTo>
                        <a:pt x="149" y="966"/>
                      </a:lnTo>
                      <a:cubicBezTo>
                        <a:pt x="162" y="960"/>
                        <a:pt x="174" y="960"/>
                        <a:pt x="185" y="960"/>
                      </a:cubicBezTo>
                      <a:cubicBezTo>
                        <a:pt x="198" y="954"/>
                        <a:pt x="215" y="949"/>
                        <a:pt x="221" y="949"/>
                      </a:cubicBezTo>
                      <a:lnTo>
                        <a:pt x="234" y="960"/>
                      </a:lnTo>
                      <a:lnTo>
                        <a:pt x="245" y="971"/>
                      </a:lnTo>
                      <a:cubicBezTo>
                        <a:pt x="245" y="984"/>
                        <a:pt x="239" y="996"/>
                        <a:pt x="239" y="1007"/>
                      </a:cubicBezTo>
                      <a:cubicBezTo>
                        <a:pt x="234" y="1026"/>
                        <a:pt x="234" y="1037"/>
                        <a:pt x="234" y="1043"/>
                      </a:cubicBezTo>
                      <a:lnTo>
                        <a:pt x="226" y="1062"/>
                      </a:lnTo>
                      <a:cubicBezTo>
                        <a:pt x="226" y="1067"/>
                        <a:pt x="234" y="1073"/>
                        <a:pt x="234" y="1079"/>
                      </a:cubicBezTo>
                      <a:lnTo>
                        <a:pt x="239" y="1079"/>
                      </a:lnTo>
                      <a:lnTo>
                        <a:pt x="245" y="1084"/>
                      </a:lnTo>
                      <a:lnTo>
                        <a:pt x="251" y="1092"/>
                      </a:lnTo>
                      <a:cubicBezTo>
                        <a:pt x="256" y="1092"/>
                        <a:pt x="262" y="1097"/>
                        <a:pt x="269" y="1103"/>
                      </a:cubicBezTo>
                      <a:lnTo>
                        <a:pt x="281" y="1109"/>
                      </a:lnTo>
                      <a:cubicBezTo>
                        <a:pt x="286" y="1109"/>
                        <a:pt x="292" y="1114"/>
                        <a:pt x="292" y="1114"/>
                      </a:cubicBezTo>
                      <a:lnTo>
                        <a:pt x="305" y="1120"/>
                      </a:lnTo>
                      <a:cubicBezTo>
                        <a:pt x="311" y="1127"/>
                        <a:pt x="311" y="1127"/>
                        <a:pt x="316" y="1127"/>
                      </a:cubicBezTo>
                      <a:cubicBezTo>
                        <a:pt x="316" y="1127"/>
                        <a:pt x="322" y="1127"/>
                        <a:pt x="322" y="1120"/>
                      </a:cubicBezTo>
                      <a:lnTo>
                        <a:pt x="341" y="1114"/>
                      </a:lnTo>
                      <a:cubicBezTo>
                        <a:pt x="347" y="1109"/>
                        <a:pt x="358" y="1103"/>
                        <a:pt x="364" y="1097"/>
                      </a:cubicBezTo>
                      <a:cubicBezTo>
                        <a:pt x="377" y="1084"/>
                        <a:pt x="388" y="1079"/>
                        <a:pt x="394" y="1073"/>
                      </a:cubicBezTo>
                      <a:lnTo>
                        <a:pt x="412" y="1073"/>
                      </a:lnTo>
                      <a:lnTo>
                        <a:pt x="412" y="1079"/>
                      </a:lnTo>
                      <a:lnTo>
                        <a:pt x="429" y="1084"/>
                      </a:lnTo>
                      <a:cubicBezTo>
                        <a:pt x="429" y="1097"/>
                        <a:pt x="435" y="1109"/>
                        <a:pt x="435" y="1120"/>
                      </a:cubicBezTo>
                      <a:cubicBezTo>
                        <a:pt x="441" y="1133"/>
                        <a:pt x="441" y="1144"/>
                        <a:pt x="448" y="1156"/>
                      </a:cubicBezTo>
                      <a:lnTo>
                        <a:pt x="448" y="1169"/>
                      </a:lnTo>
                      <a:cubicBezTo>
                        <a:pt x="454" y="1174"/>
                        <a:pt x="454" y="1180"/>
                        <a:pt x="459" y="1180"/>
                      </a:cubicBezTo>
                      <a:lnTo>
                        <a:pt x="471" y="1186"/>
                      </a:lnTo>
                      <a:lnTo>
                        <a:pt x="495" y="1186"/>
                      </a:lnTo>
                      <a:lnTo>
                        <a:pt x="501" y="1192"/>
                      </a:lnTo>
                      <a:lnTo>
                        <a:pt x="531" y="1192"/>
                      </a:lnTo>
                      <a:cubicBezTo>
                        <a:pt x="542" y="1192"/>
                        <a:pt x="548" y="1199"/>
                        <a:pt x="548" y="1199"/>
                      </a:cubicBezTo>
                      <a:cubicBezTo>
                        <a:pt x="555" y="1199"/>
                        <a:pt x="561" y="1192"/>
                        <a:pt x="561" y="1186"/>
                      </a:cubicBezTo>
                      <a:cubicBezTo>
                        <a:pt x="561" y="1186"/>
                        <a:pt x="578" y="1169"/>
                        <a:pt x="591" y="1144"/>
                      </a:cubicBezTo>
                      <a:cubicBezTo>
                        <a:pt x="597" y="1133"/>
                        <a:pt x="602" y="1120"/>
                        <a:pt x="608" y="1109"/>
                      </a:cubicBezTo>
                      <a:lnTo>
                        <a:pt x="644" y="1109"/>
                      </a:lnTo>
                      <a:lnTo>
                        <a:pt x="644" y="1114"/>
                      </a:lnTo>
                      <a:cubicBezTo>
                        <a:pt x="650" y="1120"/>
                        <a:pt x="655" y="1133"/>
                        <a:pt x="662" y="1139"/>
                      </a:cubicBezTo>
                      <a:cubicBezTo>
                        <a:pt x="680" y="1163"/>
                        <a:pt x="691" y="1180"/>
                        <a:pt x="691" y="1180"/>
                      </a:cubicBezTo>
                      <a:cubicBezTo>
                        <a:pt x="698" y="1186"/>
                        <a:pt x="704" y="1186"/>
                        <a:pt x="710" y="1186"/>
                      </a:cubicBezTo>
                      <a:lnTo>
                        <a:pt x="721" y="1186"/>
                      </a:lnTo>
                      <a:cubicBezTo>
                        <a:pt x="734" y="1180"/>
                        <a:pt x="740" y="1180"/>
                        <a:pt x="751" y="1174"/>
                      </a:cubicBezTo>
                      <a:lnTo>
                        <a:pt x="792" y="1163"/>
                      </a:lnTo>
                      <a:cubicBezTo>
                        <a:pt x="798" y="1163"/>
                        <a:pt x="805" y="1156"/>
                        <a:pt x="805" y="1150"/>
                      </a:cubicBezTo>
                      <a:lnTo>
                        <a:pt x="805" y="1133"/>
                      </a:lnTo>
                      <a:cubicBezTo>
                        <a:pt x="811" y="1127"/>
                        <a:pt x="811" y="1114"/>
                        <a:pt x="811" y="1103"/>
                      </a:cubicBezTo>
                      <a:cubicBezTo>
                        <a:pt x="811" y="1092"/>
                        <a:pt x="817" y="1079"/>
                        <a:pt x="817" y="1067"/>
                      </a:cubicBezTo>
                      <a:lnTo>
                        <a:pt x="817" y="1062"/>
                      </a:lnTo>
                      <a:lnTo>
                        <a:pt x="828" y="1056"/>
                      </a:lnTo>
                      <a:cubicBezTo>
                        <a:pt x="828" y="1056"/>
                        <a:pt x="834" y="1056"/>
                        <a:pt x="841" y="1049"/>
                      </a:cubicBezTo>
                      <a:lnTo>
                        <a:pt x="847" y="1049"/>
                      </a:lnTo>
                      <a:cubicBezTo>
                        <a:pt x="858" y="1056"/>
                        <a:pt x="870" y="1062"/>
                        <a:pt x="877" y="1067"/>
                      </a:cubicBezTo>
                      <a:cubicBezTo>
                        <a:pt x="888" y="1073"/>
                        <a:pt x="900" y="1079"/>
                        <a:pt x="905" y="1084"/>
                      </a:cubicBezTo>
                      <a:lnTo>
                        <a:pt x="924" y="1092"/>
                      </a:lnTo>
                      <a:lnTo>
                        <a:pt x="941" y="1092"/>
                      </a:lnTo>
                      <a:lnTo>
                        <a:pt x="977" y="1062"/>
                      </a:lnTo>
                      <a:lnTo>
                        <a:pt x="990" y="1049"/>
                      </a:lnTo>
                      <a:lnTo>
                        <a:pt x="995" y="1043"/>
                      </a:lnTo>
                      <a:cubicBezTo>
                        <a:pt x="1001" y="1043"/>
                        <a:pt x="1001" y="1043"/>
                        <a:pt x="1001" y="1037"/>
                      </a:cubicBezTo>
                      <a:lnTo>
                        <a:pt x="1007" y="1037"/>
                      </a:lnTo>
                      <a:cubicBezTo>
                        <a:pt x="1013" y="1032"/>
                        <a:pt x="1013" y="1026"/>
                        <a:pt x="1013" y="1020"/>
                      </a:cubicBezTo>
                      <a:lnTo>
                        <a:pt x="1007" y="1002"/>
                      </a:lnTo>
                      <a:cubicBezTo>
                        <a:pt x="1007" y="996"/>
                        <a:pt x="1001" y="984"/>
                        <a:pt x="995" y="971"/>
                      </a:cubicBezTo>
                      <a:cubicBezTo>
                        <a:pt x="995" y="954"/>
                        <a:pt x="990" y="941"/>
                        <a:pt x="984" y="936"/>
                      </a:cubicBezTo>
                      <a:lnTo>
                        <a:pt x="995" y="924"/>
                      </a:lnTo>
                      <a:lnTo>
                        <a:pt x="995" y="919"/>
                      </a:lnTo>
                      <a:lnTo>
                        <a:pt x="1007" y="906"/>
                      </a:lnTo>
                      <a:cubicBezTo>
                        <a:pt x="1020" y="906"/>
                        <a:pt x="1031" y="913"/>
                        <a:pt x="1043" y="913"/>
                      </a:cubicBezTo>
                      <a:cubicBezTo>
                        <a:pt x="1067" y="913"/>
                        <a:pt x="1097" y="919"/>
                        <a:pt x="1097" y="919"/>
                      </a:cubicBezTo>
                      <a:cubicBezTo>
                        <a:pt x="1103" y="919"/>
                        <a:pt x="1108" y="913"/>
                        <a:pt x="1108" y="906"/>
                      </a:cubicBezTo>
                      <a:cubicBezTo>
                        <a:pt x="1108" y="906"/>
                        <a:pt x="1114" y="900"/>
                        <a:pt x="1120" y="894"/>
                      </a:cubicBezTo>
                      <a:lnTo>
                        <a:pt x="1120" y="889"/>
                      </a:lnTo>
                      <a:cubicBezTo>
                        <a:pt x="1127" y="883"/>
                        <a:pt x="1127" y="877"/>
                        <a:pt x="1133" y="870"/>
                      </a:cubicBezTo>
                      <a:lnTo>
                        <a:pt x="1138" y="859"/>
                      </a:lnTo>
                      <a:cubicBezTo>
                        <a:pt x="1138" y="853"/>
                        <a:pt x="1144" y="847"/>
                        <a:pt x="1144" y="841"/>
                      </a:cubicBezTo>
                      <a:lnTo>
                        <a:pt x="1150" y="834"/>
                      </a:lnTo>
                      <a:cubicBezTo>
                        <a:pt x="1150" y="823"/>
                        <a:pt x="1150" y="817"/>
                        <a:pt x="1144" y="811"/>
                      </a:cubicBezTo>
                      <a:lnTo>
                        <a:pt x="1138" y="799"/>
                      </a:lnTo>
                      <a:cubicBezTo>
                        <a:pt x="1133" y="793"/>
                        <a:pt x="1120" y="787"/>
                        <a:pt x="1114" y="776"/>
                      </a:cubicBezTo>
                      <a:cubicBezTo>
                        <a:pt x="1103" y="763"/>
                        <a:pt x="1097" y="751"/>
                        <a:pt x="1091" y="746"/>
                      </a:cubicBezTo>
                      <a:lnTo>
                        <a:pt x="1091" y="734"/>
                      </a:lnTo>
                      <a:lnTo>
                        <a:pt x="1097" y="721"/>
                      </a:lnTo>
                      <a:lnTo>
                        <a:pt x="1097" y="716"/>
                      </a:lnTo>
                      <a:lnTo>
                        <a:pt x="1103" y="710"/>
                      </a:lnTo>
                      <a:cubicBezTo>
                        <a:pt x="1108" y="710"/>
                        <a:pt x="1120" y="710"/>
                        <a:pt x="1133" y="704"/>
                      </a:cubicBezTo>
                      <a:cubicBezTo>
                        <a:pt x="1156" y="698"/>
                        <a:pt x="1180" y="686"/>
                        <a:pt x="1180" y="686"/>
                      </a:cubicBezTo>
                      <a:cubicBezTo>
                        <a:pt x="1186" y="686"/>
                        <a:pt x="1191" y="680"/>
                        <a:pt x="1191" y="674"/>
                      </a:cubicBezTo>
                      <a:lnTo>
                        <a:pt x="1191" y="656"/>
                      </a:lnTo>
                      <a:cubicBezTo>
                        <a:pt x="1191" y="650"/>
                        <a:pt x="1191" y="644"/>
                        <a:pt x="1198" y="638"/>
                      </a:cubicBezTo>
                      <a:lnTo>
                        <a:pt x="1198" y="627"/>
                      </a:lnTo>
                      <a:lnTo>
                        <a:pt x="1198" y="608"/>
                      </a:lnTo>
                      <a:lnTo>
                        <a:pt x="1198" y="603"/>
                      </a:lnTo>
                      <a:lnTo>
                        <a:pt x="1198" y="584"/>
                      </a:lnTo>
                      <a:cubicBezTo>
                        <a:pt x="1198" y="578"/>
                        <a:pt x="1191" y="573"/>
                        <a:pt x="1186" y="573"/>
                      </a:cubicBezTo>
                      <a:lnTo>
                        <a:pt x="1174" y="567"/>
                      </a:lnTo>
                      <a:cubicBezTo>
                        <a:pt x="1163" y="561"/>
                        <a:pt x="1156" y="556"/>
                        <a:pt x="1144" y="548"/>
                      </a:cubicBezTo>
                      <a:cubicBezTo>
                        <a:pt x="1133" y="543"/>
                        <a:pt x="1120" y="537"/>
                        <a:pt x="1108" y="537"/>
                      </a:cubicBezTo>
                      <a:lnTo>
                        <a:pt x="1108" y="531"/>
                      </a:lnTo>
                      <a:cubicBezTo>
                        <a:pt x="1108" y="526"/>
                        <a:pt x="1103" y="520"/>
                        <a:pt x="1103" y="520"/>
                      </a:cubicBezTo>
                      <a:lnTo>
                        <a:pt x="1103" y="501"/>
                      </a:lnTo>
                      <a:lnTo>
                        <a:pt x="1103" y="495"/>
                      </a:lnTo>
                      <a:cubicBezTo>
                        <a:pt x="1114" y="490"/>
                        <a:pt x="1120" y="484"/>
                        <a:pt x="1133" y="477"/>
                      </a:cubicBezTo>
                      <a:cubicBezTo>
                        <a:pt x="1138" y="465"/>
                        <a:pt x="1150" y="460"/>
                        <a:pt x="1156" y="454"/>
                      </a:cubicBezTo>
                      <a:cubicBezTo>
                        <a:pt x="1156" y="448"/>
                        <a:pt x="1163" y="448"/>
                        <a:pt x="1163" y="441"/>
                      </a:cubicBezTo>
                      <a:lnTo>
                        <a:pt x="1168" y="441"/>
                      </a:lnTo>
                      <a:cubicBezTo>
                        <a:pt x="1174" y="435"/>
                        <a:pt x="1174" y="430"/>
                        <a:pt x="1168" y="424"/>
                      </a:cubicBezTo>
                      <a:lnTo>
                        <a:pt x="1168" y="405"/>
                      </a:lnTo>
                      <a:cubicBezTo>
                        <a:pt x="1163" y="405"/>
                        <a:pt x="1163" y="400"/>
                        <a:pt x="1163" y="394"/>
                      </a:cubicBezTo>
                      <a:lnTo>
                        <a:pt x="1156" y="383"/>
                      </a:lnTo>
                      <a:cubicBezTo>
                        <a:pt x="1156" y="377"/>
                        <a:pt x="1150" y="364"/>
                        <a:pt x="1150" y="358"/>
                      </a:cubicBezTo>
                      <a:lnTo>
                        <a:pt x="1144" y="347"/>
                      </a:lnTo>
                      <a:cubicBezTo>
                        <a:pt x="1138" y="347"/>
                        <a:pt x="1138" y="341"/>
                        <a:pt x="1138" y="341"/>
                      </a:cubicBezTo>
                      <a:cubicBezTo>
                        <a:pt x="1138" y="341"/>
                        <a:pt x="1133" y="334"/>
                        <a:pt x="1127" y="334"/>
                      </a:cubicBezTo>
                      <a:lnTo>
                        <a:pt x="1037" y="334"/>
                      </a:lnTo>
                      <a:lnTo>
                        <a:pt x="1037" y="328"/>
                      </a:lnTo>
                      <a:lnTo>
                        <a:pt x="1031" y="317"/>
                      </a:lnTo>
                      <a:lnTo>
                        <a:pt x="1025" y="317"/>
                      </a:lnTo>
                      <a:lnTo>
                        <a:pt x="1020" y="305"/>
                      </a:lnTo>
                      <a:cubicBezTo>
                        <a:pt x="1025" y="293"/>
                        <a:pt x="1031" y="281"/>
                        <a:pt x="1037" y="270"/>
                      </a:cubicBezTo>
                      <a:cubicBezTo>
                        <a:pt x="1037" y="257"/>
                        <a:pt x="1043" y="245"/>
                        <a:pt x="1048" y="240"/>
                      </a:cubicBezTo>
                      <a:lnTo>
                        <a:pt x="1056" y="221"/>
                      </a:lnTo>
                      <a:cubicBezTo>
                        <a:pt x="1056" y="215"/>
                        <a:pt x="1056" y="210"/>
                        <a:pt x="1048" y="204"/>
                      </a:cubicBezTo>
                      <a:lnTo>
                        <a:pt x="1043" y="191"/>
                      </a:lnTo>
                      <a:lnTo>
                        <a:pt x="1020" y="174"/>
                      </a:lnTo>
                      <a:lnTo>
                        <a:pt x="1001" y="155"/>
                      </a:lnTo>
                      <a:cubicBezTo>
                        <a:pt x="995" y="150"/>
                        <a:pt x="990" y="144"/>
                        <a:pt x="990" y="144"/>
                      </a:cubicBezTo>
                      <a:cubicBezTo>
                        <a:pt x="987" y="141"/>
                        <a:pt x="984" y="140"/>
                        <a:pt x="980" y="140"/>
                      </a:cubicBezTo>
                      <a:cubicBezTo>
                        <a:pt x="977" y="140"/>
                        <a:pt x="974" y="141"/>
                        <a:pt x="971" y="144"/>
                      </a:cubicBezTo>
                      <a:lnTo>
                        <a:pt x="960" y="150"/>
                      </a:lnTo>
                      <a:cubicBezTo>
                        <a:pt x="948" y="150"/>
                        <a:pt x="935" y="155"/>
                        <a:pt x="924" y="162"/>
                      </a:cubicBezTo>
                      <a:cubicBezTo>
                        <a:pt x="913" y="168"/>
                        <a:pt x="900" y="174"/>
                        <a:pt x="894" y="180"/>
                      </a:cubicBezTo>
                      <a:lnTo>
                        <a:pt x="883" y="168"/>
                      </a:lnTo>
                      <a:lnTo>
                        <a:pt x="877" y="168"/>
                      </a:lnTo>
                      <a:lnTo>
                        <a:pt x="864" y="162"/>
                      </a:lnTo>
                      <a:lnTo>
                        <a:pt x="864" y="155"/>
                      </a:lnTo>
                      <a:lnTo>
                        <a:pt x="864" y="120"/>
                      </a:lnTo>
                      <a:cubicBezTo>
                        <a:pt x="864" y="97"/>
                        <a:pt x="858" y="72"/>
                        <a:pt x="858" y="67"/>
                      </a:cubicBezTo>
                      <a:cubicBezTo>
                        <a:pt x="858" y="61"/>
                        <a:pt x="858" y="61"/>
                        <a:pt x="853" y="55"/>
                      </a:cubicBezTo>
                      <a:lnTo>
                        <a:pt x="847" y="55"/>
                      </a:lnTo>
                      <a:lnTo>
                        <a:pt x="834" y="48"/>
                      </a:lnTo>
                      <a:cubicBezTo>
                        <a:pt x="828" y="42"/>
                        <a:pt x="823" y="42"/>
                        <a:pt x="811" y="37"/>
                      </a:cubicBezTo>
                      <a:lnTo>
                        <a:pt x="798" y="31"/>
                      </a:lnTo>
                      <a:lnTo>
                        <a:pt x="787" y="31"/>
                      </a:lnTo>
                      <a:lnTo>
                        <a:pt x="775" y="25"/>
                      </a:lnTo>
                      <a:cubicBezTo>
                        <a:pt x="762" y="25"/>
                        <a:pt x="757" y="25"/>
                        <a:pt x="757" y="31"/>
                      </a:cubicBezTo>
                      <a:lnTo>
                        <a:pt x="751" y="31"/>
                      </a:lnTo>
                      <a:lnTo>
                        <a:pt x="745" y="37"/>
                      </a:lnTo>
                      <a:cubicBezTo>
                        <a:pt x="740" y="48"/>
                        <a:pt x="727" y="55"/>
                        <a:pt x="721" y="67"/>
                      </a:cubicBezTo>
                      <a:cubicBezTo>
                        <a:pt x="710" y="72"/>
                        <a:pt x="704" y="84"/>
                        <a:pt x="698" y="91"/>
                      </a:cubicBezTo>
                      <a:lnTo>
                        <a:pt x="698" y="97"/>
                      </a:lnTo>
                      <a:lnTo>
                        <a:pt x="691" y="91"/>
                      </a:lnTo>
                      <a:lnTo>
                        <a:pt x="662" y="91"/>
                      </a:lnTo>
                      <a:cubicBezTo>
                        <a:pt x="662" y="84"/>
                        <a:pt x="662" y="84"/>
                        <a:pt x="655" y="84"/>
                      </a:cubicBezTo>
                      <a:cubicBezTo>
                        <a:pt x="655" y="78"/>
                        <a:pt x="650" y="67"/>
                        <a:pt x="644" y="55"/>
                      </a:cubicBezTo>
                      <a:cubicBezTo>
                        <a:pt x="638" y="42"/>
                        <a:pt x="632" y="31"/>
                        <a:pt x="632" y="19"/>
                      </a:cubicBezTo>
                      <a:lnTo>
                        <a:pt x="627" y="7"/>
                      </a:lnTo>
                      <a:cubicBezTo>
                        <a:pt x="620" y="1"/>
                        <a:pt x="614" y="1"/>
                        <a:pt x="6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9"/>
                <p:cNvSpPr/>
                <p:nvPr/>
              </p:nvSpPr>
              <p:spPr>
                <a:xfrm>
                  <a:off x="9932680" y="3888947"/>
                  <a:ext cx="152409" cy="106535"/>
                </a:xfrm>
                <a:custGeom>
                  <a:avLst/>
                  <a:gdLst/>
                  <a:ahLst/>
                  <a:cxnLst/>
                  <a:rect l="l" t="t" r="r" b="b"/>
                  <a:pathLst>
                    <a:path w="495" h="346" extrusionOk="0">
                      <a:moveTo>
                        <a:pt x="245" y="36"/>
                      </a:moveTo>
                      <a:cubicBezTo>
                        <a:pt x="322" y="36"/>
                        <a:pt x="393" y="54"/>
                        <a:pt x="446" y="102"/>
                      </a:cubicBezTo>
                      <a:lnTo>
                        <a:pt x="245" y="304"/>
                      </a:lnTo>
                      <a:lnTo>
                        <a:pt x="42" y="102"/>
                      </a:lnTo>
                      <a:cubicBezTo>
                        <a:pt x="102" y="54"/>
                        <a:pt x="173" y="36"/>
                        <a:pt x="245" y="36"/>
                      </a:cubicBezTo>
                      <a:close/>
                      <a:moveTo>
                        <a:pt x="245" y="0"/>
                      </a:moveTo>
                      <a:cubicBezTo>
                        <a:pt x="160" y="0"/>
                        <a:pt x="72" y="30"/>
                        <a:pt x="6" y="84"/>
                      </a:cubicBezTo>
                      <a:cubicBezTo>
                        <a:pt x="0" y="90"/>
                        <a:pt x="0" y="90"/>
                        <a:pt x="0" y="96"/>
                      </a:cubicBezTo>
                      <a:cubicBezTo>
                        <a:pt x="0" y="102"/>
                        <a:pt x="0" y="107"/>
                        <a:pt x="6" y="107"/>
                      </a:cubicBezTo>
                      <a:lnTo>
                        <a:pt x="232" y="340"/>
                      </a:lnTo>
                      <a:cubicBezTo>
                        <a:pt x="239" y="346"/>
                        <a:pt x="245" y="346"/>
                        <a:pt x="245" y="346"/>
                      </a:cubicBezTo>
                      <a:cubicBezTo>
                        <a:pt x="250" y="346"/>
                        <a:pt x="256" y="346"/>
                        <a:pt x="256" y="340"/>
                      </a:cubicBezTo>
                      <a:lnTo>
                        <a:pt x="489" y="107"/>
                      </a:lnTo>
                      <a:cubicBezTo>
                        <a:pt x="495" y="107"/>
                        <a:pt x="495" y="102"/>
                        <a:pt x="495" y="96"/>
                      </a:cubicBezTo>
                      <a:cubicBezTo>
                        <a:pt x="495" y="90"/>
                        <a:pt x="495" y="90"/>
                        <a:pt x="489" y="84"/>
                      </a:cubicBezTo>
                      <a:cubicBezTo>
                        <a:pt x="418" y="30"/>
                        <a:pt x="333" y="0"/>
                        <a:pt x="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9"/>
                <p:cNvSpPr/>
                <p:nvPr/>
              </p:nvSpPr>
              <p:spPr>
                <a:xfrm>
                  <a:off x="9932680" y="4032430"/>
                  <a:ext cx="152409" cy="106227"/>
                </a:xfrm>
                <a:custGeom>
                  <a:avLst/>
                  <a:gdLst/>
                  <a:ahLst/>
                  <a:cxnLst/>
                  <a:rect l="l" t="t" r="r" b="b"/>
                  <a:pathLst>
                    <a:path w="495" h="345" extrusionOk="0">
                      <a:moveTo>
                        <a:pt x="245" y="41"/>
                      </a:moveTo>
                      <a:lnTo>
                        <a:pt x="446" y="243"/>
                      </a:lnTo>
                      <a:cubicBezTo>
                        <a:pt x="393" y="292"/>
                        <a:pt x="322" y="309"/>
                        <a:pt x="245" y="309"/>
                      </a:cubicBezTo>
                      <a:cubicBezTo>
                        <a:pt x="173" y="309"/>
                        <a:pt x="102" y="292"/>
                        <a:pt x="42" y="243"/>
                      </a:cubicBezTo>
                      <a:lnTo>
                        <a:pt x="245" y="41"/>
                      </a:lnTo>
                      <a:close/>
                      <a:moveTo>
                        <a:pt x="244" y="0"/>
                      </a:moveTo>
                      <a:cubicBezTo>
                        <a:pt x="240" y="0"/>
                        <a:pt x="235" y="2"/>
                        <a:pt x="232" y="6"/>
                      </a:cubicBezTo>
                      <a:lnTo>
                        <a:pt x="6" y="237"/>
                      </a:lnTo>
                      <a:cubicBezTo>
                        <a:pt x="0" y="237"/>
                        <a:pt x="0" y="243"/>
                        <a:pt x="0" y="249"/>
                      </a:cubicBezTo>
                      <a:cubicBezTo>
                        <a:pt x="0" y="256"/>
                        <a:pt x="0" y="256"/>
                        <a:pt x="6" y="262"/>
                      </a:cubicBezTo>
                      <a:cubicBezTo>
                        <a:pt x="72" y="314"/>
                        <a:pt x="160" y="345"/>
                        <a:pt x="245" y="345"/>
                      </a:cubicBezTo>
                      <a:cubicBezTo>
                        <a:pt x="333" y="345"/>
                        <a:pt x="418" y="314"/>
                        <a:pt x="489" y="262"/>
                      </a:cubicBezTo>
                      <a:cubicBezTo>
                        <a:pt x="495" y="256"/>
                        <a:pt x="495" y="256"/>
                        <a:pt x="495" y="249"/>
                      </a:cubicBezTo>
                      <a:cubicBezTo>
                        <a:pt x="495" y="243"/>
                        <a:pt x="495" y="237"/>
                        <a:pt x="489" y="237"/>
                      </a:cubicBezTo>
                      <a:lnTo>
                        <a:pt x="256" y="6"/>
                      </a:lnTo>
                      <a:cubicBezTo>
                        <a:pt x="253" y="2"/>
                        <a:pt x="249" y="0"/>
                        <a:pt x="2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9"/>
                <p:cNvSpPr/>
                <p:nvPr/>
              </p:nvSpPr>
              <p:spPr>
                <a:xfrm>
                  <a:off x="9874180" y="3936672"/>
                  <a:ext cx="117309" cy="154568"/>
                </a:xfrm>
                <a:custGeom>
                  <a:avLst/>
                  <a:gdLst/>
                  <a:ahLst/>
                  <a:cxnLst/>
                  <a:rect l="l" t="t" r="r" b="b"/>
                  <a:pathLst>
                    <a:path w="381" h="502" extrusionOk="0">
                      <a:moveTo>
                        <a:pt x="130" y="48"/>
                      </a:moveTo>
                      <a:lnTo>
                        <a:pt x="333" y="251"/>
                      </a:lnTo>
                      <a:lnTo>
                        <a:pt x="130" y="453"/>
                      </a:lnTo>
                      <a:cubicBezTo>
                        <a:pt x="42" y="334"/>
                        <a:pt x="42" y="167"/>
                        <a:pt x="130" y="48"/>
                      </a:cubicBezTo>
                      <a:close/>
                      <a:moveTo>
                        <a:pt x="130" y="1"/>
                      </a:moveTo>
                      <a:cubicBezTo>
                        <a:pt x="124" y="1"/>
                        <a:pt x="119" y="7"/>
                        <a:pt x="113" y="7"/>
                      </a:cubicBezTo>
                      <a:cubicBezTo>
                        <a:pt x="0" y="149"/>
                        <a:pt x="0" y="352"/>
                        <a:pt x="113" y="495"/>
                      </a:cubicBezTo>
                      <a:cubicBezTo>
                        <a:pt x="119" y="495"/>
                        <a:pt x="124" y="501"/>
                        <a:pt x="130" y="501"/>
                      </a:cubicBezTo>
                      <a:cubicBezTo>
                        <a:pt x="130" y="501"/>
                        <a:pt x="136" y="495"/>
                        <a:pt x="143" y="495"/>
                      </a:cubicBezTo>
                      <a:lnTo>
                        <a:pt x="369" y="262"/>
                      </a:lnTo>
                      <a:cubicBezTo>
                        <a:pt x="380" y="257"/>
                        <a:pt x="380" y="245"/>
                        <a:pt x="369" y="238"/>
                      </a:cubicBezTo>
                      <a:lnTo>
                        <a:pt x="143" y="7"/>
                      </a:lnTo>
                      <a:cubicBezTo>
                        <a:pt x="136" y="7"/>
                        <a:pt x="130" y="1"/>
                        <a:pt x="1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9"/>
                <p:cNvSpPr/>
                <p:nvPr/>
              </p:nvSpPr>
              <p:spPr>
                <a:xfrm>
                  <a:off x="10025973" y="3936672"/>
                  <a:ext cx="117617" cy="154568"/>
                </a:xfrm>
                <a:custGeom>
                  <a:avLst/>
                  <a:gdLst/>
                  <a:ahLst/>
                  <a:cxnLst/>
                  <a:rect l="l" t="t" r="r" b="b"/>
                  <a:pathLst>
                    <a:path w="382" h="502" extrusionOk="0">
                      <a:moveTo>
                        <a:pt x="250" y="48"/>
                      </a:moveTo>
                      <a:cubicBezTo>
                        <a:pt x="335" y="167"/>
                        <a:pt x="335" y="334"/>
                        <a:pt x="250" y="453"/>
                      </a:cubicBezTo>
                      <a:lnTo>
                        <a:pt x="49" y="251"/>
                      </a:lnTo>
                      <a:lnTo>
                        <a:pt x="250" y="48"/>
                      </a:lnTo>
                      <a:close/>
                      <a:moveTo>
                        <a:pt x="250" y="1"/>
                      </a:moveTo>
                      <a:cubicBezTo>
                        <a:pt x="245" y="1"/>
                        <a:pt x="239" y="7"/>
                        <a:pt x="239" y="7"/>
                      </a:cubicBezTo>
                      <a:lnTo>
                        <a:pt x="7" y="238"/>
                      </a:lnTo>
                      <a:cubicBezTo>
                        <a:pt x="0" y="245"/>
                        <a:pt x="0" y="257"/>
                        <a:pt x="7" y="262"/>
                      </a:cubicBezTo>
                      <a:lnTo>
                        <a:pt x="239" y="495"/>
                      </a:lnTo>
                      <a:cubicBezTo>
                        <a:pt x="239" y="495"/>
                        <a:pt x="245" y="501"/>
                        <a:pt x="250" y="501"/>
                      </a:cubicBezTo>
                      <a:cubicBezTo>
                        <a:pt x="258" y="501"/>
                        <a:pt x="263" y="495"/>
                        <a:pt x="263" y="495"/>
                      </a:cubicBezTo>
                      <a:cubicBezTo>
                        <a:pt x="382" y="352"/>
                        <a:pt x="382" y="149"/>
                        <a:pt x="263" y="7"/>
                      </a:cubicBezTo>
                      <a:cubicBezTo>
                        <a:pt x="263" y="7"/>
                        <a:pt x="258" y="1"/>
                        <a:pt x="2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9"/>
                <p:cNvSpPr/>
                <p:nvPr/>
              </p:nvSpPr>
              <p:spPr>
                <a:xfrm>
                  <a:off x="9991181" y="3995174"/>
                  <a:ext cx="35100" cy="36949"/>
                </a:xfrm>
                <a:custGeom>
                  <a:avLst/>
                  <a:gdLst/>
                  <a:ahLst/>
                  <a:cxnLst/>
                  <a:rect l="l" t="t" r="r" b="b"/>
                  <a:pathLst>
                    <a:path w="114" h="120" extrusionOk="0">
                      <a:moveTo>
                        <a:pt x="55" y="37"/>
                      </a:moveTo>
                      <a:cubicBezTo>
                        <a:pt x="66" y="37"/>
                        <a:pt x="78" y="48"/>
                        <a:pt x="78" y="61"/>
                      </a:cubicBezTo>
                      <a:cubicBezTo>
                        <a:pt x="78" y="72"/>
                        <a:pt x="66" y="84"/>
                        <a:pt x="55" y="84"/>
                      </a:cubicBezTo>
                      <a:cubicBezTo>
                        <a:pt x="42" y="84"/>
                        <a:pt x="36" y="72"/>
                        <a:pt x="36" y="61"/>
                      </a:cubicBezTo>
                      <a:cubicBezTo>
                        <a:pt x="36" y="48"/>
                        <a:pt x="42" y="37"/>
                        <a:pt x="55" y="37"/>
                      </a:cubicBezTo>
                      <a:close/>
                      <a:moveTo>
                        <a:pt x="55" y="1"/>
                      </a:moveTo>
                      <a:cubicBezTo>
                        <a:pt x="25" y="1"/>
                        <a:pt x="0" y="31"/>
                        <a:pt x="0" y="61"/>
                      </a:cubicBezTo>
                      <a:cubicBezTo>
                        <a:pt x="0" y="91"/>
                        <a:pt x="25" y="120"/>
                        <a:pt x="55" y="120"/>
                      </a:cubicBezTo>
                      <a:cubicBezTo>
                        <a:pt x="90" y="120"/>
                        <a:pt x="113" y="91"/>
                        <a:pt x="113" y="61"/>
                      </a:cubicBezTo>
                      <a:cubicBezTo>
                        <a:pt x="113" y="31"/>
                        <a:pt x="90" y="1"/>
                        <a:pt x="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8" name="Google Shape;718;p9"/>
              <p:cNvGrpSpPr/>
              <p:nvPr/>
            </p:nvGrpSpPr>
            <p:grpSpPr>
              <a:xfrm>
                <a:off x="7771648" y="4776493"/>
                <a:ext cx="290039" cy="290047"/>
                <a:chOff x="10138048" y="4112793"/>
                <a:chExt cx="290039" cy="290047"/>
              </a:xfrm>
            </p:grpSpPr>
            <p:sp>
              <p:nvSpPr>
                <p:cNvPr id="719" name="Google Shape;719;p9"/>
                <p:cNvSpPr/>
                <p:nvPr/>
              </p:nvSpPr>
              <p:spPr>
                <a:xfrm>
                  <a:off x="10193161" y="4167908"/>
                  <a:ext cx="179812" cy="179817"/>
                </a:xfrm>
                <a:custGeom>
                  <a:avLst/>
                  <a:gdLst/>
                  <a:ahLst/>
                  <a:cxnLst/>
                  <a:rect l="l" t="t" r="r" b="b"/>
                  <a:pathLst>
                    <a:path w="584" h="584" extrusionOk="0">
                      <a:moveTo>
                        <a:pt x="292" y="36"/>
                      </a:moveTo>
                      <a:cubicBezTo>
                        <a:pt x="435" y="36"/>
                        <a:pt x="548" y="149"/>
                        <a:pt x="548" y="292"/>
                      </a:cubicBezTo>
                      <a:cubicBezTo>
                        <a:pt x="548" y="435"/>
                        <a:pt x="435" y="548"/>
                        <a:pt x="292" y="548"/>
                      </a:cubicBezTo>
                      <a:cubicBezTo>
                        <a:pt x="149" y="548"/>
                        <a:pt x="36" y="435"/>
                        <a:pt x="36" y="292"/>
                      </a:cubicBezTo>
                      <a:cubicBezTo>
                        <a:pt x="36" y="149"/>
                        <a:pt x="149" y="36"/>
                        <a:pt x="292" y="36"/>
                      </a:cubicBezTo>
                      <a:close/>
                      <a:moveTo>
                        <a:pt x="292" y="0"/>
                      </a:moveTo>
                      <a:cubicBezTo>
                        <a:pt x="131" y="0"/>
                        <a:pt x="0" y="130"/>
                        <a:pt x="0" y="292"/>
                      </a:cubicBezTo>
                      <a:cubicBezTo>
                        <a:pt x="0" y="452"/>
                        <a:pt x="131" y="583"/>
                        <a:pt x="292" y="583"/>
                      </a:cubicBezTo>
                      <a:cubicBezTo>
                        <a:pt x="452" y="583"/>
                        <a:pt x="584" y="452"/>
                        <a:pt x="584" y="292"/>
                      </a:cubicBezTo>
                      <a:cubicBezTo>
                        <a:pt x="584" y="130"/>
                        <a:pt x="452" y="0"/>
                        <a:pt x="2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9"/>
                <p:cNvSpPr/>
                <p:nvPr/>
              </p:nvSpPr>
              <p:spPr>
                <a:xfrm>
                  <a:off x="10326789" y="4255968"/>
                  <a:ext cx="20629" cy="38488"/>
                </a:xfrm>
                <a:custGeom>
                  <a:avLst/>
                  <a:gdLst/>
                  <a:ahLst/>
                  <a:cxnLst/>
                  <a:rect l="l" t="t" r="r" b="b"/>
                  <a:pathLst>
                    <a:path w="67" h="125" extrusionOk="0">
                      <a:moveTo>
                        <a:pt x="54" y="0"/>
                      </a:moveTo>
                      <a:cubicBezTo>
                        <a:pt x="42" y="0"/>
                        <a:pt x="31" y="6"/>
                        <a:pt x="31" y="17"/>
                      </a:cubicBezTo>
                      <a:cubicBezTo>
                        <a:pt x="31" y="47"/>
                        <a:pt x="24" y="72"/>
                        <a:pt x="7" y="95"/>
                      </a:cubicBezTo>
                      <a:cubicBezTo>
                        <a:pt x="1" y="107"/>
                        <a:pt x="7" y="119"/>
                        <a:pt x="12" y="125"/>
                      </a:cubicBezTo>
                      <a:lnTo>
                        <a:pt x="24" y="125"/>
                      </a:lnTo>
                      <a:cubicBezTo>
                        <a:pt x="31" y="125"/>
                        <a:pt x="37" y="125"/>
                        <a:pt x="37" y="119"/>
                      </a:cubicBezTo>
                      <a:cubicBezTo>
                        <a:pt x="54" y="89"/>
                        <a:pt x="67" y="53"/>
                        <a:pt x="67" y="17"/>
                      </a:cubicBezTo>
                      <a:cubicBezTo>
                        <a:pt x="67" y="6"/>
                        <a:pt x="60" y="0"/>
                        <a:pt x="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9"/>
                <p:cNvSpPr/>
                <p:nvPr/>
              </p:nvSpPr>
              <p:spPr>
                <a:xfrm>
                  <a:off x="10218717" y="4237494"/>
                  <a:ext cx="18782" cy="53575"/>
                </a:xfrm>
                <a:custGeom>
                  <a:avLst/>
                  <a:gdLst/>
                  <a:ahLst/>
                  <a:cxnLst/>
                  <a:rect l="l" t="t" r="r" b="b"/>
                  <a:pathLst>
                    <a:path w="61" h="174" extrusionOk="0">
                      <a:moveTo>
                        <a:pt x="25" y="0"/>
                      </a:moveTo>
                      <a:cubicBezTo>
                        <a:pt x="18" y="0"/>
                        <a:pt x="6" y="6"/>
                        <a:pt x="6" y="12"/>
                      </a:cubicBezTo>
                      <a:cubicBezTo>
                        <a:pt x="0" y="30"/>
                        <a:pt x="0" y="47"/>
                        <a:pt x="0" y="66"/>
                      </a:cubicBezTo>
                      <a:cubicBezTo>
                        <a:pt x="0" y="102"/>
                        <a:pt x="6" y="137"/>
                        <a:pt x="25" y="167"/>
                      </a:cubicBezTo>
                      <a:cubicBezTo>
                        <a:pt x="25" y="173"/>
                        <a:pt x="30" y="173"/>
                        <a:pt x="36" y="173"/>
                      </a:cubicBezTo>
                      <a:lnTo>
                        <a:pt x="48" y="173"/>
                      </a:lnTo>
                      <a:cubicBezTo>
                        <a:pt x="53" y="167"/>
                        <a:pt x="60" y="155"/>
                        <a:pt x="53" y="149"/>
                      </a:cubicBezTo>
                      <a:cubicBezTo>
                        <a:pt x="42" y="126"/>
                        <a:pt x="36" y="96"/>
                        <a:pt x="36" y="66"/>
                      </a:cubicBezTo>
                      <a:lnTo>
                        <a:pt x="36" y="24"/>
                      </a:lnTo>
                      <a:cubicBezTo>
                        <a:pt x="42" y="12"/>
                        <a:pt x="36" y="0"/>
                        <a:pt x="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9"/>
                <p:cNvSpPr/>
                <p:nvPr/>
              </p:nvSpPr>
              <p:spPr>
                <a:xfrm>
                  <a:off x="10286454" y="4299075"/>
                  <a:ext cx="39103" cy="23093"/>
                </a:xfrm>
                <a:custGeom>
                  <a:avLst/>
                  <a:gdLst/>
                  <a:ahLst/>
                  <a:cxnLst/>
                  <a:rect l="l" t="t" r="r" b="b"/>
                  <a:pathLst>
                    <a:path w="127" h="75" extrusionOk="0">
                      <a:moveTo>
                        <a:pt x="102" y="1"/>
                      </a:moveTo>
                      <a:cubicBezTo>
                        <a:pt x="100" y="1"/>
                        <a:pt x="98" y="1"/>
                        <a:pt x="96" y="3"/>
                      </a:cubicBezTo>
                      <a:cubicBezTo>
                        <a:pt x="72" y="20"/>
                        <a:pt x="42" y="33"/>
                        <a:pt x="19" y="39"/>
                      </a:cubicBezTo>
                      <a:cubicBezTo>
                        <a:pt x="6" y="39"/>
                        <a:pt x="0" y="50"/>
                        <a:pt x="0" y="56"/>
                      </a:cubicBezTo>
                      <a:cubicBezTo>
                        <a:pt x="0" y="69"/>
                        <a:pt x="6" y="75"/>
                        <a:pt x="19" y="75"/>
                      </a:cubicBezTo>
                      <a:cubicBezTo>
                        <a:pt x="55" y="69"/>
                        <a:pt x="91" y="56"/>
                        <a:pt x="113" y="33"/>
                      </a:cubicBezTo>
                      <a:cubicBezTo>
                        <a:pt x="126" y="26"/>
                        <a:pt x="126" y="15"/>
                        <a:pt x="119" y="9"/>
                      </a:cubicBezTo>
                      <a:cubicBezTo>
                        <a:pt x="115" y="5"/>
                        <a:pt x="108" y="1"/>
                        <a:pt x="1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9"/>
                <p:cNvSpPr/>
                <p:nvPr/>
              </p:nvSpPr>
              <p:spPr>
                <a:xfrm>
                  <a:off x="10271983" y="4192540"/>
                  <a:ext cx="40335" cy="15703"/>
                </a:xfrm>
                <a:custGeom>
                  <a:avLst/>
                  <a:gdLst/>
                  <a:ahLst/>
                  <a:cxnLst/>
                  <a:rect l="l" t="t" r="r" b="b"/>
                  <a:pathLst>
                    <a:path w="131" h="51" extrusionOk="0">
                      <a:moveTo>
                        <a:pt x="43" y="1"/>
                      </a:moveTo>
                      <a:cubicBezTo>
                        <a:pt x="34" y="1"/>
                        <a:pt x="26" y="2"/>
                        <a:pt x="17" y="3"/>
                      </a:cubicBezTo>
                      <a:cubicBezTo>
                        <a:pt x="6" y="3"/>
                        <a:pt x="0" y="9"/>
                        <a:pt x="0" y="22"/>
                      </a:cubicBezTo>
                      <a:cubicBezTo>
                        <a:pt x="0" y="33"/>
                        <a:pt x="12" y="39"/>
                        <a:pt x="17" y="39"/>
                      </a:cubicBezTo>
                      <a:cubicBezTo>
                        <a:pt x="26" y="37"/>
                        <a:pt x="34" y="37"/>
                        <a:pt x="41" y="37"/>
                      </a:cubicBezTo>
                      <a:cubicBezTo>
                        <a:pt x="63" y="37"/>
                        <a:pt x="84" y="42"/>
                        <a:pt x="102" y="50"/>
                      </a:cubicBezTo>
                      <a:lnTo>
                        <a:pt x="113" y="50"/>
                      </a:lnTo>
                      <a:cubicBezTo>
                        <a:pt x="119" y="50"/>
                        <a:pt x="125" y="45"/>
                        <a:pt x="125" y="39"/>
                      </a:cubicBezTo>
                      <a:cubicBezTo>
                        <a:pt x="130" y="33"/>
                        <a:pt x="125" y="22"/>
                        <a:pt x="119" y="15"/>
                      </a:cubicBezTo>
                      <a:cubicBezTo>
                        <a:pt x="93" y="6"/>
                        <a:pt x="67" y="1"/>
                        <a:pt x="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9"/>
                <p:cNvSpPr/>
                <p:nvPr/>
              </p:nvSpPr>
              <p:spPr>
                <a:xfrm>
                  <a:off x="10239038" y="4296611"/>
                  <a:ext cx="36640" cy="25556"/>
                </a:xfrm>
                <a:custGeom>
                  <a:avLst/>
                  <a:gdLst/>
                  <a:ahLst/>
                  <a:cxnLst/>
                  <a:rect l="l" t="t" r="r" b="b"/>
                  <a:pathLst>
                    <a:path w="119" h="83" extrusionOk="0">
                      <a:moveTo>
                        <a:pt x="19" y="1"/>
                      </a:moveTo>
                      <a:cubicBezTo>
                        <a:pt x="14" y="1"/>
                        <a:pt x="9" y="4"/>
                        <a:pt x="6" y="11"/>
                      </a:cubicBezTo>
                      <a:cubicBezTo>
                        <a:pt x="0" y="17"/>
                        <a:pt x="0" y="28"/>
                        <a:pt x="6" y="34"/>
                      </a:cubicBezTo>
                      <a:cubicBezTo>
                        <a:pt x="30" y="58"/>
                        <a:pt x="66" y="70"/>
                        <a:pt x="94" y="83"/>
                      </a:cubicBezTo>
                      <a:lnTo>
                        <a:pt x="102" y="83"/>
                      </a:lnTo>
                      <a:cubicBezTo>
                        <a:pt x="107" y="83"/>
                        <a:pt x="119" y="77"/>
                        <a:pt x="119" y="64"/>
                      </a:cubicBezTo>
                      <a:cubicBezTo>
                        <a:pt x="119" y="58"/>
                        <a:pt x="113" y="47"/>
                        <a:pt x="107" y="47"/>
                      </a:cubicBezTo>
                      <a:cubicBezTo>
                        <a:pt x="77" y="41"/>
                        <a:pt x="53" y="23"/>
                        <a:pt x="30" y="5"/>
                      </a:cubicBezTo>
                      <a:cubicBezTo>
                        <a:pt x="27" y="2"/>
                        <a:pt x="23" y="1"/>
                        <a:pt x="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9"/>
                <p:cNvSpPr/>
                <p:nvPr/>
              </p:nvSpPr>
              <p:spPr>
                <a:xfrm>
                  <a:off x="10317552" y="4208551"/>
                  <a:ext cx="27711" cy="36641"/>
                </a:xfrm>
                <a:custGeom>
                  <a:avLst/>
                  <a:gdLst/>
                  <a:ahLst/>
                  <a:cxnLst/>
                  <a:rect l="l" t="t" r="r" b="b"/>
                  <a:pathLst>
                    <a:path w="90" h="119" extrusionOk="0">
                      <a:moveTo>
                        <a:pt x="24" y="1"/>
                      </a:moveTo>
                      <a:cubicBezTo>
                        <a:pt x="18" y="1"/>
                        <a:pt x="13" y="4"/>
                        <a:pt x="7" y="11"/>
                      </a:cubicBezTo>
                      <a:cubicBezTo>
                        <a:pt x="1" y="17"/>
                        <a:pt x="1" y="28"/>
                        <a:pt x="12" y="34"/>
                      </a:cubicBezTo>
                      <a:cubicBezTo>
                        <a:pt x="31" y="53"/>
                        <a:pt x="48" y="77"/>
                        <a:pt x="54" y="106"/>
                      </a:cubicBezTo>
                      <a:cubicBezTo>
                        <a:pt x="54" y="113"/>
                        <a:pt x="67" y="118"/>
                        <a:pt x="72" y="118"/>
                      </a:cubicBezTo>
                      <a:lnTo>
                        <a:pt x="78" y="118"/>
                      </a:lnTo>
                      <a:cubicBezTo>
                        <a:pt x="84" y="113"/>
                        <a:pt x="90" y="106"/>
                        <a:pt x="90" y="94"/>
                      </a:cubicBezTo>
                      <a:cubicBezTo>
                        <a:pt x="78" y="64"/>
                        <a:pt x="61" y="34"/>
                        <a:pt x="37" y="6"/>
                      </a:cubicBezTo>
                      <a:cubicBezTo>
                        <a:pt x="32" y="2"/>
                        <a:pt x="28" y="1"/>
                        <a:pt x="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9"/>
                <p:cNvSpPr/>
                <p:nvPr/>
              </p:nvSpPr>
              <p:spPr>
                <a:xfrm>
                  <a:off x="10227954" y="4198082"/>
                  <a:ext cx="35100" cy="30483"/>
                </a:xfrm>
                <a:custGeom>
                  <a:avLst/>
                  <a:gdLst/>
                  <a:ahLst/>
                  <a:cxnLst/>
                  <a:rect l="l" t="t" r="r" b="b"/>
                  <a:pathLst>
                    <a:path w="114" h="99" extrusionOk="0">
                      <a:moveTo>
                        <a:pt x="92" y="1"/>
                      </a:moveTo>
                      <a:cubicBezTo>
                        <a:pt x="89" y="1"/>
                        <a:pt x="86" y="2"/>
                        <a:pt x="83" y="4"/>
                      </a:cubicBezTo>
                      <a:cubicBezTo>
                        <a:pt x="53" y="21"/>
                        <a:pt x="23" y="45"/>
                        <a:pt x="6" y="68"/>
                      </a:cubicBezTo>
                      <a:cubicBezTo>
                        <a:pt x="0" y="81"/>
                        <a:pt x="0" y="92"/>
                        <a:pt x="12" y="98"/>
                      </a:cubicBezTo>
                      <a:lnTo>
                        <a:pt x="23" y="98"/>
                      </a:lnTo>
                      <a:cubicBezTo>
                        <a:pt x="23" y="98"/>
                        <a:pt x="30" y="98"/>
                        <a:pt x="36" y="92"/>
                      </a:cubicBezTo>
                      <a:cubicBezTo>
                        <a:pt x="53" y="68"/>
                        <a:pt x="78" y="51"/>
                        <a:pt x="102" y="40"/>
                      </a:cubicBezTo>
                      <a:cubicBezTo>
                        <a:pt x="108" y="32"/>
                        <a:pt x="113" y="21"/>
                        <a:pt x="108" y="15"/>
                      </a:cubicBezTo>
                      <a:cubicBezTo>
                        <a:pt x="103" y="7"/>
                        <a:pt x="99" y="1"/>
                        <a:pt x="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9"/>
                <p:cNvSpPr/>
                <p:nvPr/>
              </p:nvSpPr>
              <p:spPr>
                <a:xfrm>
                  <a:off x="10138048" y="4112793"/>
                  <a:ext cx="290039" cy="290047"/>
                </a:xfrm>
                <a:custGeom>
                  <a:avLst/>
                  <a:gdLst/>
                  <a:ahLst/>
                  <a:cxnLst/>
                  <a:rect l="l" t="t" r="r" b="b"/>
                  <a:pathLst>
                    <a:path w="942" h="942" extrusionOk="0">
                      <a:moveTo>
                        <a:pt x="565" y="42"/>
                      </a:moveTo>
                      <a:cubicBezTo>
                        <a:pt x="573" y="42"/>
                        <a:pt x="578" y="42"/>
                        <a:pt x="584" y="48"/>
                      </a:cubicBezTo>
                      <a:cubicBezTo>
                        <a:pt x="595" y="48"/>
                        <a:pt x="601" y="53"/>
                        <a:pt x="608" y="53"/>
                      </a:cubicBezTo>
                      <a:lnTo>
                        <a:pt x="614" y="53"/>
                      </a:lnTo>
                      <a:lnTo>
                        <a:pt x="614" y="89"/>
                      </a:lnTo>
                      <a:lnTo>
                        <a:pt x="614" y="125"/>
                      </a:lnTo>
                      <a:lnTo>
                        <a:pt x="614" y="138"/>
                      </a:lnTo>
                      <a:lnTo>
                        <a:pt x="614" y="149"/>
                      </a:lnTo>
                      <a:lnTo>
                        <a:pt x="637" y="161"/>
                      </a:lnTo>
                      <a:lnTo>
                        <a:pt x="644" y="161"/>
                      </a:lnTo>
                      <a:lnTo>
                        <a:pt x="650" y="166"/>
                      </a:lnTo>
                      <a:cubicBezTo>
                        <a:pt x="655" y="166"/>
                        <a:pt x="655" y="166"/>
                        <a:pt x="655" y="174"/>
                      </a:cubicBezTo>
                      <a:lnTo>
                        <a:pt x="680" y="185"/>
                      </a:lnTo>
                      <a:lnTo>
                        <a:pt x="685" y="179"/>
                      </a:lnTo>
                      <a:cubicBezTo>
                        <a:pt x="685" y="179"/>
                        <a:pt x="691" y="174"/>
                        <a:pt x="697" y="174"/>
                      </a:cubicBezTo>
                      <a:cubicBezTo>
                        <a:pt x="708" y="166"/>
                        <a:pt x="715" y="161"/>
                        <a:pt x="727" y="155"/>
                      </a:cubicBezTo>
                      <a:cubicBezTo>
                        <a:pt x="738" y="149"/>
                        <a:pt x="751" y="149"/>
                        <a:pt x="757" y="144"/>
                      </a:cubicBezTo>
                      <a:lnTo>
                        <a:pt x="763" y="144"/>
                      </a:lnTo>
                      <a:cubicBezTo>
                        <a:pt x="768" y="144"/>
                        <a:pt x="774" y="155"/>
                        <a:pt x="780" y="161"/>
                      </a:cubicBezTo>
                      <a:cubicBezTo>
                        <a:pt x="787" y="166"/>
                        <a:pt x="793" y="174"/>
                        <a:pt x="798" y="179"/>
                      </a:cubicBezTo>
                      <a:lnTo>
                        <a:pt x="798" y="185"/>
                      </a:lnTo>
                      <a:cubicBezTo>
                        <a:pt x="793" y="191"/>
                        <a:pt x="793" y="202"/>
                        <a:pt x="787" y="215"/>
                      </a:cubicBezTo>
                      <a:cubicBezTo>
                        <a:pt x="780" y="226"/>
                        <a:pt x="774" y="232"/>
                        <a:pt x="768" y="245"/>
                      </a:cubicBezTo>
                      <a:cubicBezTo>
                        <a:pt x="768" y="251"/>
                        <a:pt x="763" y="256"/>
                        <a:pt x="763" y="256"/>
                      </a:cubicBezTo>
                      <a:lnTo>
                        <a:pt x="757" y="262"/>
                      </a:lnTo>
                      <a:lnTo>
                        <a:pt x="768" y="286"/>
                      </a:lnTo>
                      <a:cubicBezTo>
                        <a:pt x="768" y="286"/>
                        <a:pt x="774" y="286"/>
                        <a:pt x="774" y="292"/>
                      </a:cubicBezTo>
                      <a:lnTo>
                        <a:pt x="780" y="298"/>
                      </a:lnTo>
                      <a:lnTo>
                        <a:pt x="780" y="304"/>
                      </a:lnTo>
                      <a:lnTo>
                        <a:pt x="793" y="328"/>
                      </a:lnTo>
                      <a:lnTo>
                        <a:pt x="887" y="328"/>
                      </a:lnTo>
                      <a:lnTo>
                        <a:pt x="887" y="334"/>
                      </a:lnTo>
                      <a:cubicBezTo>
                        <a:pt x="887" y="339"/>
                        <a:pt x="894" y="345"/>
                        <a:pt x="894" y="358"/>
                      </a:cubicBezTo>
                      <a:cubicBezTo>
                        <a:pt x="894" y="364"/>
                        <a:pt x="900" y="369"/>
                        <a:pt x="900" y="375"/>
                      </a:cubicBezTo>
                      <a:lnTo>
                        <a:pt x="900" y="381"/>
                      </a:lnTo>
                      <a:lnTo>
                        <a:pt x="900" y="388"/>
                      </a:lnTo>
                      <a:cubicBezTo>
                        <a:pt x="887" y="394"/>
                        <a:pt x="881" y="399"/>
                        <a:pt x="870" y="405"/>
                      </a:cubicBezTo>
                      <a:cubicBezTo>
                        <a:pt x="864" y="411"/>
                        <a:pt x="864" y="411"/>
                        <a:pt x="858" y="417"/>
                      </a:cubicBezTo>
                      <a:cubicBezTo>
                        <a:pt x="851" y="417"/>
                        <a:pt x="846" y="417"/>
                        <a:pt x="846" y="424"/>
                      </a:cubicBezTo>
                      <a:cubicBezTo>
                        <a:pt x="834" y="424"/>
                        <a:pt x="834" y="429"/>
                        <a:pt x="834" y="429"/>
                      </a:cubicBezTo>
                      <a:lnTo>
                        <a:pt x="823" y="435"/>
                      </a:lnTo>
                      <a:lnTo>
                        <a:pt x="823" y="447"/>
                      </a:lnTo>
                      <a:lnTo>
                        <a:pt x="823" y="459"/>
                      </a:lnTo>
                      <a:lnTo>
                        <a:pt x="823" y="471"/>
                      </a:lnTo>
                      <a:lnTo>
                        <a:pt x="823" y="482"/>
                      </a:lnTo>
                      <a:lnTo>
                        <a:pt x="823" y="495"/>
                      </a:lnTo>
                      <a:lnTo>
                        <a:pt x="823" y="507"/>
                      </a:lnTo>
                      <a:lnTo>
                        <a:pt x="834" y="512"/>
                      </a:lnTo>
                      <a:lnTo>
                        <a:pt x="846" y="518"/>
                      </a:lnTo>
                      <a:cubicBezTo>
                        <a:pt x="846" y="518"/>
                        <a:pt x="851" y="524"/>
                        <a:pt x="858" y="524"/>
                      </a:cubicBezTo>
                      <a:cubicBezTo>
                        <a:pt x="864" y="531"/>
                        <a:pt x="864" y="531"/>
                        <a:pt x="870" y="537"/>
                      </a:cubicBezTo>
                      <a:cubicBezTo>
                        <a:pt x="881" y="542"/>
                        <a:pt x="887" y="548"/>
                        <a:pt x="900" y="554"/>
                      </a:cubicBezTo>
                      <a:lnTo>
                        <a:pt x="900" y="567"/>
                      </a:lnTo>
                      <a:cubicBezTo>
                        <a:pt x="900" y="572"/>
                        <a:pt x="894" y="578"/>
                        <a:pt x="894" y="584"/>
                      </a:cubicBezTo>
                      <a:cubicBezTo>
                        <a:pt x="894" y="595"/>
                        <a:pt x="887" y="602"/>
                        <a:pt x="887" y="608"/>
                      </a:cubicBezTo>
                      <a:cubicBezTo>
                        <a:pt x="876" y="614"/>
                        <a:pt x="864" y="614"/>
                        <a:pt x="851" y="614"/>
                      </a:cubicBezTo>
                      <a:lnTo>
                        <a:pt x="793" y="614"/>
                      </a:lnTo>
                      <a:lnTo>
                        <a:pt x="780" y="638"/>
                      </a:lnTo>
                      <a:lnTo>
                        <a:pt x="780" y="644"/>
                      </a:lnTo>
                      <a:lnTo>
                        <a:pt x="774" y="650"/>
                      </a:lnTo>
                      <a:lnTo>
                        <a:pt x="768" y="655"/>
                      </a:lnTo>
                      <a:lnTo>
                        <a:pt x="757" y="680"/>
                      </a:lnTo>
                      <a:lnTo>
                        <a:pt x="763" y="685"/>
                      </a:lnTo>
                      <a:cubicBezTo>
                        <a:pt x="763" y="685"/>
                        <a:pt x="768" y="691"/>
                        <a:pt x="768" y="697"/>
                      </a:cubicBezTo>
                      <a:cubicBezTo>
                        <a:pt x="774" y="710"/>
                        <a:pt x="780" y="715"/>
                        <a:pt x="787" y="727"/>
                      </a:cubicBezTo>
                      <a:cubicBezTo>
                        <a:pt x="793" y="738"/>
                        <a:pt x="793" y="751"/>
                        <a:pt x="798" y="757"/>
                      </a:cubicBezTo>
                      <a:lnTo>
                        <a:pt x="798" y="762"/>
                      </a:lnTo>
                      <a:cubicBezTo>
                        <a:pt x="793" y="762"/>
                        <a:pt x="787" y="774"/>
                        <a:pt x="780" y="781"/>
                      </a:cubicBezTo>
                      <a:cubicBezTo>
                        <a:pt x="774" y="787"/>
                        <a:pt x="768" y="793"/>
                        <a:pt x="763" y="798"/>
                      </a:cubicBezTo>
                      <a:lnTo>
                        <a:pt x="757" y="798"/>
                      </a:lnTo>
                      <a:cubicBezTo>
                        <a:pt x="751" y="793"/>
                        <a:pt x="738" y="793"/>
                        <a:pt x="727" y="787"/>
                      </a:cubicBezTo>
                      <a:cubicBezTo>
                        <a:pt x="715" y="781"/>
                        <a:pt x="708" y="774"/>
                        <a:pt x="697" y="768"/>
                      </a:cubicBezTo>
                      <a:cubicBezTo>
                        <a:pt x="691" y="762"/>
                        <a:pt x="685" y="762"/>
                        <a:pt x="685" y="762"/>
                      </a:cubicBezTo>
                      <a:lnTo>
                        <a:pt x="680" y="757"/>
                      </a:lnTo>
                      <a:lnTo>
                        <a:pt x="655" y="768"/>
                      </a:lnTo>
                      <a:cubicBezTo>
                        <a:pt x="655" y="768"/>
                        <a:pt x="655" y="774"/>
                        <a:pt x="650" y="774"/>
                      </a:cubicBezTo>
                      <a:lnTo>
                        <a:pt x="644" y="781"/>
                      </a:lnTo>
                      <a:lnTo>
                        <a:pt x="637" y="781"/>
                      </a:lnTo>
                      <a:lnTo>
                        <a:pt x="614" y="793"/>
                      </a:lnTo>
                      <a:lnTo>
                        <a:pt x="614" y="804"/>
                      </a:lnTo>
                      <a:lnTo>
                        <a:pt x="614" y="817"/>
                      </a:lnTo>
                      <a:lnTo>
                        <a:pt x="614" y="853"/>
                      </a:lnTo>
                      <a:lnTo>
                        <a:pt x="614" y="888"/>
                      </a:lnTo>
                      <a:lnTo>
                        <a:pt x="608" y="888"/>
                      </a:lnTo>
                      <a:cubicBezTo>
                        <a:pt x="601" y="888"/>
                        <a:pt x="595" y="894"/>
                        <a:pt x="584" y="894"/>
                      </a:cubicBezTo>
                      <a:cubicBezTo>
                        <a:pt x="578" y="894"/>
                        <a:pt x="573" y="900"/>
                        <a:pt x="565" y="900"/>
                      </a:cubicBezTo>
                      <a:lnTo>
                        <a:pt x="554" y="900"/>
                      </a:lnTo>
                      <a:cubicBezTo>
                        <a:pt x="548" y="888"/>
                        <a:pt x="543" y="881"/>
                        <a:pt x="537" y="870"/>
                      </a:cubicBezTo>
                      <a:lnTo>
                        <a:pt x="524" y="858"/>
                      </a:lnTo>
                      <a:cubicBezTo>
                        <a:pt x="524" y="853"/>
                        <a:pt x="524" y="845"/>
                        <a:pt x="518" y="845"/>
                      </a:cubicBezTo>
                      <a:lnTo>
                        <a:pt x="513" y="834"/>
                      </a:lnTo>
                      <a:lnTo>
                        <a:pt x="507" y="823"/>
                      </a:lnTo>
                      <a:lnTo>
                        <a:pt x="435" y="823"/>
                      </a:lnTo>
                      <a:lnTo>
                        <a:pt x="430" y="834"/>
                      </a:lnTo>
                      <a:lnTo>
                        <a:pt x="422" y="845"/>
                      </a:lnTo>
                      <a:cubicBezTo>
                        <a:pt x="417" y="845"/>
                        <a:pt x="417" y="853"/>
                        <a:pt x="417" y="858"/>
                      </a:cubicBezTo>
                      <a:cubicBezTo>
                        <a:pt x="411" y="864"/>
                        <a:pt x="411" y="864"/>
                        <a:pt x="405" y="870"/>
                      </a:cubicBezTo>
                      <a:cubicBezTo>
                        <a:pt x="400" y="881"/>
                        <a:pt x="394" y="888"/>
                        <a:pt x="387" y="900"/>
                      </a:cubicBezTo>
                      <a:lnTo>
                        <a:pt x="375" y="900"/>
                      </a:lnTo>
                      <a:cubicBezTo>
                        <a:pt x="370" y="900"/>
                        <a:pt x="364" y="894"/>
                        <a:pt x="358" y="894"/>
                      </a:cubicBezTo>
                      <a:cubicBezTo>
                        <a:pt x="345" y="894"/>
                        <a:pt x="340" y="888"/>
                        <a:pt x="334" y="888"/>
                      </a:cubicBezTo>
                      <a:lnTo>
                        <a:pt x="328" y="888"/>
                      </a:lnTo>
                      <a:lnTo>
                        <a:pt x="328" y="853"/>
                      </a:lnTo>
                      <a:lnTo>
                        <a:pt x="328" y="817"/>
                      </a:lnTo>
                      <a:lnTo>
                        <a:pt x="328" y="804"/>
                      </a:lnTo>
                      <a:lnTo>
                        <a:pt x="328" y="793"/>
                      </a:lnTo>
                      <a:lnTo>
                        <a:pt x="304" y="781"/>
                      </a:lnTo>
                      <a:lnTo>
                        <a:pt x="298" y="781"/>
                      </a:lnTo>
                      <a:lnTo>
                        <a:pt x="292" y="774"/>
                      </a:lnTo>
                      <a:cubicBezTo>
                        <a:pt x="287" y="774"/>
                        <a:pt x="287" y="768"/>
                        <a:pt x="287" y="768"/>
                      </a:cubicBezTo>
                      <a:lnTo>
                        <a:pt x="262" y="757"/>
                      </a:lnTo>
                      <a:lnTo>
                        <a:pt x="257" y="762"/>
                      </a:lnTo>
                      <a:cubicBezTo>
                        <a:pt x="257" y="762"/>
                        <a:pt x="251" y="762"/>
                        <a:pt x="244" y="768"/>
                      </a:cubicBezTo>
                      <a:cubicBezTo>
                        <a:pt x="232" y="774"/>
                        <a:pt x="227" y="781"/>
                        <a:pt x="215" y="787"/>
                      </a:cubicBezTo>
                      <a:cubicBezTo>
                        <a:pt x="202" y="793"/>
                        <a:pt x="191" y="793"/>
                        <a:pt x="185" y="798"/>
                      </a:cubicBezTo>
                      <a:lnTo>
                        <a:pt x="179" y="798"/>
                      </a:lnTo>
                      <a:lnTo>
                        <a:pt x="161" y="781"/>
                      </a:lnTo>
                      <a:cubicBezTo>
                        <a:pt x="155" y="774"/>
                        <a:pt x="149" y="762"/>
                        <a:pt x="144" y="762"/>
                      </a:cubicBezTo>
                      <a:lnTo>
                        <a:pt x="144" y="757"/>
                      </a:lnTo>
                      <a:cubicBezTo>
                        <a:pt x="149" y="751"/>
                        <a:pt x="149" y="738"/>
                        <a:pt x="155" y="727"/>
                      </a:cubicBezTo>
                      <a:cubicBezTo>
                        <a:pt x="161" y="715"/>
                        <a:pt x="167" y="710"/>
                        <a:pt x="172" y="697"/>
                      </a:cubicBezTo>
                      <a:cubicBezTo>
                        <a:pt x="172" y="691"/>
                        <a:pt x="179" y="685"/>
                        <a:pt x="179" y="685"/>
                      </a:cubicBezTo>
                      <a:lnTo>
                        <a:pt x="185" y="680"/>
                      </a:lnTo>
                      <a:lnTo>
                        <a:pt x="172" y="655"/>
                      </a:lnTo>
                      <a:lnTo>
                        <a:pt x="167" y="650"/>
                      </a:lnTo>
                      <a:lnTo>
                        <a:pt x="161" y="644"/>
                      </a:lnTo>
                      <a:lnTo>
                        <a:pt x="161" y="638"/>
                      </a:lnTo>
                      <a:lnTo>
                        <a:pt x="149" y="614"/>
                      </a:lnTo>
                      <a:lnTo>
                        <a:pt x="89" y="614"/>
                      </a:lnTo>
                      <a:cubicBezTo>
                        <a:pt x="78" y="614"/>
                        <a:pt x="65" y="614"/>
                        <a:pt x="54" y="608"/>
                      </a:cubicBezTo>
                      <a:cubicBezTo>
                        <a:pt x="54" y="602"/>
                        <a:pt x="48" y="595"/>
                        <a:pt x="48" y="584"/>
                      </a:cubicBezTo>
                      <a:cubicBezTo>
                        <a:pt x="48" y="578"/>
                        <a:pt x="42" y="572"/>
                        <a:pt x="42" y="567"/>
                      </a:cubicBezTo>
                      <a:lnTo>
                        <a:pt x="42" y="554"/>
                      </a:lnTo>
                      <a:cubicBezTo>
                        <a:pt x="54" y="548"/>
                        <a:pt x="59" y="542"/>
                        <a:pt x="72" y="537"/>
                      </a:cubicBezTo>
                      <a:cubicBezTo>
                        <a:pt x="78" y="531"/>
                        <a:pt x="78" y="531"/>
                        <a:pt x="84" y="524"/>
                      </a:cubicBezTo>
                      <a:cubicBezTo>
                        <a:pt x="89" y="524"/>
                        <a:pt x="95" y="518"/>
                        <a:pt x="95" y="518"/>
                      </a:cubicBezTo>
                      <a:lnTo>
                        <a:pt x="108" y="512"/>
                      </a:lnTo>
                      <a:lnTo>
                        <a:pt x="119" y="507"/>
                      </a:lnTo>
                      <a:lnTo>
                        <a:pt x="119" y="495"/>
                      </a:lnTo>
                      <a:lnTo>
                        <a:pt x="119" y="482"/>
                      </a:lnTo>
                      <a:lnTo>
                        <a:pt x="119" y="471"/>
                      </a:lnTo>
                      <a:lnTo>
                        <a:pt x="119" y="459"/>
                      </a:lnTo>
                      <a:lnTo>
                        <a:pt x="119" y="447"/>
                      </a:lnTo>
                      <a:lnTo>
                        <a:pt x="119" y="435"/>
                      </a:lnTo>
                      <a:lnTo>
                        <a:pt x="108" y="429"/>
                      </a:lnTo>
                      <a:cubicBezTo>
                        <a:pt x="108" y="429"/>
                        <a:pt x="108" y="424"/>
                        <a:pt x="95" y="424"/>
                      </a:cubicBezTo>
                      <a:cubicBezTo>
                        <a:pt x="95" y="417"/>
                        <a:pt x="89" y="417"/>
                        <a:pt x="84" y="417"/>
                      </a:cubicBezTo>
                      <a:lnTo>
                        <a:pt x="72" y="405"/>
                      </a:lnTo>
                      <a:cubicBezTo>
                        <a:pt x="59" y="399"/>
                        <a:pt x="54" y="394"/>
                        <a:pt x="42" y="388"/>
                      </a:cubicBezTo>
                      <a:lnTo>
                        <a:pt x="42" y="381"/>
                      </a:lnTo>
                      <a:lnTo>
                        <a:pt x="42" y="375"/>
                      </a:lnTo>
                      <a:cubicBezTo>
                        <a:pt x="42" y="369"/>
                        <a:pt x="48" y="364"/>
                        <a:pt x="48" y="358"/>
                      </a:cubicBezTo>
                      <a:cubicBezTo>
                        <a:pt x="48" y="345"/>
                        <a:pt x="54" y="339"/>
                        <a:pt x="54" y="334"/>
                      </a:cubicBezTo>
                      <a:lnTo>
                        <a:pt x="54" y="328"/>
                      </a:lnTo>
                      <a:lnTo>
                        <a:pt x="149" y="328"/>
                      </a:lnTo>
                      <a:lnTo>
                        <a:pt x="161" y="304"/>
                      </a:lnTo>
                      <a:lnTo>
                        <a:pt x="161" y="298"/>
                      </a:lnTo>
                      <a:lnTo>
                        <a:pt x="167" y="292"/>
                      </a:lnTo>
                      <a:cubicBezTo>
                        <a:pt x="167" y="286"/>
                        <a:pt x="172" y="286"/>
                        <a:pt x="172" y="286"/>
                      </a:cubicBezTo>
                      <a:lnTo>
                        <a:pt x="185" y="262"/>
                      </a:lnTo>
                      <a:lnTo>
                        <a:pt x="179" y="256"/>
                      </a:lnTo>
                      <a:cubicBezTo>
                        <a:pt x="179" y="256"/>
                        <a:pt x="172" y="251"/>
                        <a:pt x="172" y="245"/>
                      </a:cubicBezTo>
                      <a:cubicBezTo>
                        <a:pt x="167" y="232"/>
                        <a:pt x="161" y="226"/>
                        <a:pt x="155" y="215"/>
                      </a:cubicBezTo>
                      <a:cubicBezTo>
                        <a:pt x="149" y="202"/>
                        <a:pt x="149" y="191"/>
                        <a:pt x="144" y="185"/>
                      </a:cubicBezTo>
                      <a:lnTo>
                        <a:pt x="144" y="179"/>
                      </a:lnTo>
                      <a:cubicBezTo>
                        <a:pt x="149" y="174"/>
                        <a:pt x="155" y="166"/>
                        <a:pt x="161" y="161"/>
                      </a:cubicBezTo>
                      <a:cubicBezTo>
                        <a:pt x="167" y="155"/>
                        <a:pt x="172" y="144"/>
                        <a:pt x="179" y="144"/>
                      </a:cubicBezTo>
                      <a:lnTo>
                        <a:pt x="185" y="144"/>
                      </a:lnTo>
                      <a:cubicBezTo>
                        <a:pt x="191" y="149"/>
                        <a:pt x="202" y="149"/>
                        <a:pt x="215" y="155"/>
                      </a:cubicBezTo>
                      <a:cubicBezTo>
                        <a:pt x="227" y="161"/>
                        <a:pt x="232" y="166"/>
                        <a:pt x="244" y="174"/>
                      </a:cubicBezTo>
                      <a:cubicBezTo>
                        <a:pt x="251" y="174"/>
                        <a:pt x="257" y="179"/>
                        <a:pt x="257" y="179"/>
                      </a:cubicBezTo>
                      <a:lnTo>
                        <a:pt x="262" y="185"/>
                      </a:lnTo>
                      <a:lnTo>
                        <a:pt x="287" y="174"/>
                      </a:lnTo>
                      <a:cubicBezTo>
                        <a:pt x="287" y="166"/>
                        <a:pt x="287" y="166"/>
                        <a:pt x="292" y="166"/>
                      </a:cubicBezTo>
                      <a:lnTo>
                        <a:pt x="298" y="161"/>
                      </a:lnTo>
                      <a:lnTo>
                        <a:pt x="304" y="161"/>
                      </a:lnTo>
                      <a:lnTo>
                        <a:pt x="328" y="149"/>
                      </a:lnTo>
                      <a:lnTo>
                        <a:pt x="328" y="138"/>
                      </a:lnTo>
                      <a:lnTo>
                        <a:pt x="328" y="125"/>
                      </a:lnTo>
                      <a:lnTo>
                        <a:pt x="328" y="89"/>
                      </a:lnTo>
                      <a:lnTo>
                        <a:pt x="328" y="53"/>
                      </a:lnTo>
                      <a:lnTo>
                        <a:pt x="334" y="53"/>
                      </a:lnTo>
                      <a:cubicBezTo>
                        <a:pt x="340" y="53"/>
                        <a:pt x="345" y="48"/>
                        <a:pt x="351" y="48"/>
                      </a:cubicBezTo>
                      <a:lnTo>
                        <a:pt x="358" y="48"/>
                      </a:lnTo>
                      <a:cubicBezTo>
                        <a:pt x="364" y="42"/>
                        <a:pt x="370" y="42"/>
                        <a:pt x="375" y="42"/>
                      </a:cubicBezTo>
                      <a:lnTo>
                        <a:pt x="387" y="42"/>
                      </a:lnTo>
                      <a:cubicBezTo>
                        <a:pt x="394" y="48"/>
                        <a:pt x="400" y="59"/>
                        <a:pt x="405" y="72"/>
                      </a:cubicBezTo>
                      <a:cubicBezTo>
                        <a:pt x="411" y="78"/>
                        <a:pt x="411" y="78"/>
                        <a:pt x="417" y="84"/>
                      </a:cubicBezTo>
                      <a:cubicBezTo>
                        <a:pt x="417" y="89"/>
                        <a:pt x="417" y="95"/>
                        <a:pt x="422" y="95"/>
                      </a:cubicBezTo>
                      <a:cubicBezTo>
                        <a:pt x="430" y="102"/>
                        <a:pt x="430" y="108"/>
                        <a:pt x="430" y="108"/>
                      </a:cubicBezTo>
                      <a:lnTo>
                        <a:pt x="435" y="119"/>
                      </a:lnTo>
                      <a:lnTo>
                        <a:pt x="507" y="119"/>
                      </a:lnTo>
                      <a:lnTo>
                        <a:pt x="513" y="108"/>
                      </a:lnTo>
                      <a:cubicBezTo>
                        <a:pt x="513" y="108"/>
                        <a:pt x="513" y="102"/>
                        <a:pt x="518" y="95"/>
                      </a:cubicBezTo>
                      <a:cubicBezTo>
                        <a:pt x="524" y="95"/>
                        <a:pt x="524" y="89"/>
                        <a:pt x="524" y="84"/>
                      </a:cubicBezTo>
                      <a:cubicBezTo>
                        <a:pt x="530" y="78"/>
                        <a:pt x="530" y="78"/>
                        <a:pt x="537" y="72"/>
                      </a:cubicBezTo>
                      <a:cubicBezTo>
                        <a:pt x="543" y="59"/>
                        <a:pt x="548" y="48"/>
                        <a:pt x="554" y="42"/>
                      </a:cubicBezTo>
                      <a:close/>
                      <a:moveTo>
                        <a:pt x="400" y="1"/>
                      </a:moveTo>
                      <a:lnTo>
                        <a:pt x="370" y="6"/>
                      </a:lnTo>
                      <a:cubicBezTo>
                        <a:pt x="364" y="6"/>
                        <a:pt x="358" y="12"/>
                        <a:pt x="345" y="12"/>
                      </a:cubicBezTo>
                      <a:cubicBezTo>
                        <a:pt x="334" y="18"/>
                        <a:pt x="328" y="18"/>
                        <a:pt x="322" y="18"/>
                      </a:cubicBezTo>
                      <a:lnTo>
                        <a:pt x="298" y="31"/>
                      </a:lnTo>
                      <a:lnTo>
                        <a:pt x="298" y="36"/>
                      </a:lnTo>
                      <a:cubicBezTo>
                        <a:pt x="298" y="42"/>
                        <a:pt x="292" y="66"/>
                        <a:pt x="292" y="89"/>
                      </a:cubicBezTo>
                      <a:lnTo>
                        <a:pt x="292" y="125"/>
                      </a:lnTo>
                      <a:cubicBezTo>
                        <a:pt x="287" y="131"/>
                        <a:pt x="287" y="131"/>
                        <a:pt x="280" y="131"/>
                      </a:cubicBezTo>
                      <a:lnTo>
                        <a:pt x="274" y="131"/>
                      </a:lnTo>
                      <a:lnTo>
                        <a:pt x="274" y="138"/>
                      </a:lnTo>
                      <a:cubicBezTo>
                        <a:pt x="268" y="138"/>
                        <a:pt x="268" y="138"/>
                        <a:pt x="262" y="144"/>
                      </a:cubicBezTo>
                      <a:cubicBezTo>
                        <a:pt x="251" y="138"/>
                        <a:pt x="238" y="131"/>
                        <a:pt x="232" y="125"/>
                      </a:cubicBezTo>
                      <a:cubicBezTo>
                        <a:pt x="221" y="119"/>
                        <a:pt x="208" y="114"/>
                        <a:pt x="197" y="108"/>
                      </a:cubicBezTo>
                      <a:cubicBezTo>
                        <a:pt x="191" y="108"/>
                        <a:pt x="185" y="102"/>
                        <a:pt x="185" y="102"/>
                      </a:cubicBezTo>
                      <a:lnTo>
                        <a:pt x="172" y="102"/>
                      </a:lnTo>
                      <a:lnTo>
                        <a:pt x="167" y="108"/>
                      </a:lnTo>
                      <a:cubicBezTo>
                        <a:pt x="167" y="108"/>
                        <a:pt x="149" y="119"/>
                        <a:pt x="137" y="138"/>
                      </a:cubicBezTo>
                      <a:cubicBezTo>
                        <a:pt x="119" y="149"/>
                        <a:pt x="108" y="166"/>
                        <a:pt x="108" y="166"/>
                      </a:cubicBezTo>
                      <a:lnTo>
                        <a:pt x="101" y="174"/>
                      </a:lnTo>
                      <a:lnTo>
                        <a:pt x="101" y="185"/>
                      </a:lnTo>
                      <a:cubicBezTo>
                        <a:pt x="101" y="185"/>
                        <a:pt x="108" y="191"/>
                        <a:pt x="108" y="196"/>
                      </a:cubicBezTo>
                      <a:cubicBezTo>
                        <a:pt x="114" y="209"/>
                        <a:pt x="119" y="221"/>
                        <a:pt x="125" y="232"/>
                      </a:cubicBezTo>
                      <a:cubicBezTo>
                        <a:pt x="131" y="238"/>
                        <a:pt x="137" y="251"/>
                        <a:pt x="144" y="262"/>
                      </a:cubicBezTo>
                      <a:cubicBezTo>
                        <a:pt x="137" y="268"/>
                        <a:pt x="137" y="268"/>
                        <a:pt x="137" y="274"/>
                      </a:cubicBezTo>
                      <a:lnTo>
                        <a:pt x="131" y="281"/>
                      </a:lnTo>
                      <a:cubicBezTo>
                        <a:pt x="131" y="286"/>
                        <a:pt x="131" y="286"/>
                        <a:pt x="125" y="286"/>
                      </a:cubicBezTo>
                      <a:lnTo>
                        <a:pt x="125" y="292"/>
                      </a:lnTo>
                      <a:lnTo>
                        <a:pt x="89" y="292"/>
                      </a:lnTo>
                      <a:cubicBezTo>
                        <a:pt x="65" y="292"/>
                        <a:pt x="42" y="298"/>
                        <a:pt x="42" y="298"/>
                      </a:cubicBezTo>
                      <a:lnTo>
                        <a:pt x="29" y="298"/>
                      </a:lnTo>
                      <a:lnTo>
                        <a:pt x="24" y="322"/>
                      </a:lnTo>
                      <a:cubicBezTo>
                        <a:pt x="18" y="328"/>
                        <a:pt x="18" y="334"/>
                        <a:pt x="12" y="345"/>
                      </a:cubicBezTo>
                      <a:cubicBezTo>
                        <a:pt x="12" y="358"/>
                        <a:pt x="6" y="364"/>
                        <a:pt x="6" y="369"/>
                      </a:cubicBezTo>
                      <a:lnTo>
                        <a:pt x="1" y="399"/>
                      </a:lnTo>
                      <a:lnTo>
                        <a:pt x="12" y="405"/>
                      </a:lnTo>
                      <a:cubicBezTo>
                        <a:pt x="12" y="405"/>
                        <a:pt x="12" y="411"/>
                        <a:pt x="24" y="417"/>
                      </a:cubicBezTo>
                      <a:cubicBezTo>
                        <a:pt x="29" y="424"/>
                        <a:pt x="42" y="429"/>
                        <a:pt x="48" y="435"/>
                      </a:cubicBezTo>
                      <a:cubicBezTo>
                        <a:pt x="54" y="441"/>
                        <a:pt x="59" y="441"/>
                        <a:pt x="65" y="447"/>
                      </a:cubicBezTo>
                      <a:cubicBezTo>
                        <a:pt x="72" y="447"/>
                        <a:pt x="78" y="452"/>
                        <a:pt x="78" y="452"/>
                      </a:cubicBezTo>
                      <a:lnTo>
                        <a:pt x="84" y="452"/>
                      </a:lnTo>
                      <a:lnTo>
                        <a:pt x="84" y="459"/>
                      </a:lnTo>
                      <a:lnTo>
                        <a:pt x="84" y="471"/>
                      </a:lnTo>
                      <a:lnTo>
                        <a:pt x="84" y="482"/>
                      </a:lnTo>
                      <a:lnTo>
                        <a:pt x="84" y="488"/>
                      </a:lnTo>
                      <a:lnTo>
                        <a:pt x="78" y="488"/>
                      </a:lnTo>
                      <a:cubicBezTo>
                        <a:pt x="78" y="488"/>
                        <a:pt x="72" y="495"/>
                        <a:pt x="65" y="495"/>
                      </a:cubicBezTo>
                      <a:cubicBezTo>
                        <a:pt x="59" y="501"/>
                        <a:pt x="54" y="501"/>
                        <a:pt x="48" y="507"/>
                      </a:cubicBezTo>
                      <a:cubicBezTo>
                        <a:pt x="42" y="512"/>
                        <a:pt x="29" y="518"/>
                        <a:pt x="24" y="524"/>
                      </a:cubicBezTo>
                      <a:cubicBezTo>
                        <a:pt x="12" y="531"/>
                        <a:pt x="12" y="537"/>
                        <a:pt x="12" y="537"/>
                      </a:cubicBezTo>
                      <a:lnTo>
                        <a:pt x="1" y="542"/>
                      </a:lnTo>
                      <a:lnTo>
                        <a:pt x="6" y="572"/>
                      </a:lnTo>
                      <a:cubicBezTo>
                        <a:pt x="6" y="578"/>
                        <a:pt x="12" y="584"/>
                        <a:pt x="12" y="595"/>
                      </a:cubicBezTo>
                      <a:cubicBezTo>
                        <a:pt x="18" y="602"/>
                        <a:pt x="18" y="614"/>
                        <a:pt x="18" y="620"/>
                      </a:cubicBezTo>
                      <a:lnTo>
                        <a:pt x="29" y="644"/>
                      </a:lnTo>
                      <a:lnTo>
                        <a:pt x="42" y="644"/>
                      </a:lnTo>
                      <a:cubicBezTo>
                        <a:pt x="42" y="644"/>
                        <a:pt x="65" y="650"/>
                        <a:pt x="89" y="650"/>
                      </a:cubicBezTo>
                      <a:lnTo>
                        <a:pt x="125" y="650"/>
                      </a:lnTo>
                      <a:cubicBezTo>
                        <a:pt x="131" y="655"/>
                        <a:pt x="131" y="655"/>
                        <a:pt x="131" y="661"/>
                      </a:cubicBezTo>
                      <a:lnTo>
                        <a:pt x="137" y="667"/>
                      </a:lnTo>
                      <a:cubicBezTo>
                        <a:pt x="137" y="667"/>
                        <a:pt x="137" y="674"/>
                        <a:pt x="144" y="674"/>
                      </a:cubicBezTo>
                      <a:lnTo>
                        <a:pt x="144" y="680"/>
                      </a:lnTo>
                      <a:cubicBezTo>
                        <a:pt x="137" y="691"/>
                        <a:pt x="131" y="697"/>
                        <a:pt x="125" y="710"/>
                      </a:cubicBezTo>
                      <a:cubicBezTo>
                        <a:pt x="119" y="721"/>
                        <a:pt x="114" y="732"/>
                        <a:pt x="108" y="745"/>
                      </a:cubicBezTo>
                      <a:cubicBezTo>
                        <a:pt x="108" y="751"/>
                        <a:pt x="101" y="757"/>
                        <a:pt x="101" y="757"/>
                      </a:cubicBezTo>
                      <a:lnTo>
                        <a:pt x="101" y="768"/>
                      </a:lnTo>
                      <a:lnTo>
                        <a:pt x="108" y="774"/>
                      </a:lnTo>
                      <a:cubicBezTo>
                        <a:pt x="108" y="774"/>
                        <a:pt x="119" y="793"/>
                        <a:pt x="137" y="804"/>
                      </a:cubicBezTo>
                      <a:cubicBezTo>
                        <a:pt x="149" y="823"/>
                        <a:pt x="167" y="834"/>
                        <a:pt x="167" y="834"/>
                      </a:cubicBezTo>
                      <a:lnTo>
                        <a:pt x="172" y="840"/>
                      </a:lnTo>
                      <a:lnTo>
                        <a:pt x="185" y="834"/>
                      </a:lnTo>
                      <a:cubicBezTo>
                        <a:pt x="185" y="834"/>
                        <a:pt x="191" y="834"/>
                        <a:pt x="197" y="828"/>
                      </a:cubicBezTo>
                      <a:cubicBezTo>
                        <a:pt x="208" y="828"/>
                        <a:pt x="221" y="823"/>
                        <a:pt x="232" y="817"/>
                      </a:cubicBezTo>
                      <a:cubicBezTo>
                        <a:pt x="238" y="810"/>
                        <a:pt x="251" y="804"/>
                        <a:pt x="262" y="798"/>
                      </a:cubicBezTo>
                      <a:cubicBezTo>
                        <a:pt x="268" y="804"/>
                        <a:pt x="268" y="804"/>
                        <a:pt x="274" y="804"/>
                      </a:cubicBezTo>
                      <a:lnTo>
                        <a:pt x="280" y="810"/>
                      </a:lnTo>
                      <a:cubicBezTo>
                        <a:pt x="287" y="810"/>
                        <a:pt x="287" y="810"/>
                        <a:pt x="287" y="817"/>
                      </a:cubicBezTo>
                      <a:lnTo>
                        <a:pt x="292" y="817"/>
                      </a:lnTo>
                      <a:lnTo>
                        <a:pt x="292" y="853"/>
                      </a:lnTo>
                      <a:cubicBezTo>
                        <a:pt x="292" y="875"/>
                        <a:pt x="298" y="900"/>
                        <a:pt x="298" y="900"/>
                      </a:cubicBezTo>
                      <a:lnTo>
                        <a:pt x="298" y="911"/>
                      </a:lnTo>
                      <a:lnTo>
                        <a:pt x="322" y="917"/>
                      </a:lnTo>
                      <a:cubicBezTo>
                        <a:pt x="328" y="924"/>
                        <a:pt x="334" y="924"/>
                        <a:pt x="345" y="930"/>
                      </a:cubicBezTo>
                      <a:cubicBezTo>
                        <a:pt x="358" y="930"/>
                        <a:pt x="364" y="930"/>
                        <a:pt x="370" y="935"/>
                      </a:cubicBezTo>
                      <a:lnTo>
                        <a:pt x="400" y="941"/>
                      </a:lnTo>
                      <a:lnTo>
                        <a:pt x="405" y="930"/>
                      </a:lnTo>
                      <a:lnTo>
                        <a:pt x="417" y="917"/>
                      </a:lnTo>
                      <a:cubicBezTo>
                        <a:pt x="422" y="911"/>
                        <a:pt x="430" y="900"/>
                        <a:pt x="435" y="888"/>
                      </a:cubicBezTo>
                      <a:cubicBezTo>
                        <a:pt x="441" y="888"/>
                        <a:pt x="441" y="881"/>
                        <a:pt x="447" y="875"/>
                      </a:cubicBezTo>
                      <a:cubicBezTo>
                        <a:pt x="447" y="870"/>
                        <a:pt x="452" y="864"/>
                        <a:pt x="452" y="864"/>
                      </a:cubicBezTo>
                      <a:lnTo>
                        <a:pt x="452" y="858"/>
                      </a:lnTo>
                      <a:lnTo>
                        <a:pt x="488" y="858"/>
                      </a:lnTo>
                      <a:lnTo>
                        <a:pt x="488" y="864"/>
                      </a:lnTo>
                      <a:cubicBezTo>
                        <a:pt x="488" y="864"/>
                        <a:pt x="494" y="870"/>
                        <a:pt x="494" y="875"/>
                      </a:cubicBezTo>
                      <a:cubicBezTo>
                        <a:pt x="501" y="881"/>
                        <a:pt x="501" y="888"/>
                        <a:pt x="507" y="888"/>
                      </a:cubicBezTo>
                      <a:cubicBezTo>
                        <a:pt x="513" y="900"/>
                        <a:pt x="518" y="911"/>
                        <a:pt x="524" y="917"/>
                      </a:cubicBezTo>
                      <a:cubicBezTo>
                        <a:pt x="530" y="924"/>
                        <a:pt x="537" y="930"/>
                        <a:pt x="537" y="930"/>
                      </a:cubicBezTo>
                      <a:lnTo>
                        <a:pt x="543" y="941"/>
                      </a:lnTo>
                      <a:lnTo>
                        <a:pt x="573" y="935"/>
                      </a:lnTo>
                      <a:cubicBezTo>
                        <a:pt x="578" y="930"/>
                        <a:pt x="584" y="930"/>
                        <a:pt x="595" y="930"/>
                      </a:cubicBezTo>
                      <a:cubicBezTo>
                        <a:pt x="608" y="924"/>
                        <a:pt x="614" y="924"/>
                        <a:pt x="620" y="917"/>
                      </a:cubicBezTo>
                      <a:lnTo>
                        <a:pt x="644" y="911"/>
                      </a:lnTo>
                      <a:lnTo>
                        <a:pt x="644" y="900"/>
                      </a:lnTo>
                      <a:cubicBezTo>
                        <a:pt x="644" y="900"/>
                        <a:pt x="650" y="875"/>
                        <a:pt x="650" y="853"/>
                      </a:cubicBezTo>
                      <a:lnTo>
                        <a:pt x="650" y="817"/>
                      </a:lnTo>
                      <a:cubicBezTo>
                        <a:pt x="655" y="810"/>
                        <a:pt x="655" y="810"/>
                        <a:pt x="661" y="810"/>
                      </a:cubicBezTo>
                      <a:lnTo>
                        <a:pt x="667" y="804"/>
                      </a:lnTo>
                      <a:cubicBezTo>
                        <a:pt x="673" y="804"/>
                        <a:pt x="673" y="804"/>
                        <a:pt x="680" y="798"/>
                      </a:cubicBezTo>
                      <a:cubicBezTo>
                        <a:pt x="691" y="804"/>
                        <a:pt x="703" y="810"/>
                        <a:pt x="708" y="817"/>
                      </a:cubicBezTo>
                      <a:cubicBezTo>
                        <a:pt x="721" y="823"/>
                        <a:pt x="733" y="828"/>
                        <a:pt x="744" y="828"/>
                      </a:cubicBezTo>
                      <a:cubicBezTo>
                        <a:pt x="751" y="834"/>
                        <a:pt x="757" y="834"/>
                        <a:pt x="757" y="834"/>
                      </a:cubicBezTo>
                      <a:lnTo>
                        <a:pt x="768" y="840"/>
                      </a:lnTo>
                      <a:lnTo>
                        <a:pt x="774" y="834"/>
                      </a:lnTo>
                      <a:cubicBezTo>
                        <a:pt x="774" y="834"/>
                        <a:pt x="793" y="823"/>
                        <a:pt x="804" y="804"/>
                      </a:cubicBezTo>
                      <a:cubicBezTo>
                        <a:pt x="823" y="793"/>
                        <a:pt x="834" y="774"/>
                        <a:pt x="834" y="774"/>
                      </a:cubicBezTo>
                      <a:lnTo>
                        <a:pt x="840" y="768"/>
                      </a:lnTo>
                      <a:lnTo>
                        <a:pt x="840" y="757"/>
                      </a:lnTo>
                      <a:cubicBezTo>
                        <a:pt x="840" y="757"/>
                        <a:pt x="834" y="751"/>
                        <a:pt x="834" y="745"/>
                      </a:cubicBezTo>
                      <a:cubicBezTo>
                        <a:pt x="828" y="732"/>
                        <a:pt x="823" y="721"/>
                        <a:pt x="816" y="710"/>
                      </a:cubicBezTo>
                      <a:cubicBezTo>
                        <a:pt x="810" y="697"/>
                        <a:pt x="804" y="691"/>
                        <a:pt x="798" y="680"/>
                      </a:cubicBezTo>
                      <a:cubicBezTo>
                        <a:pt x="804" y="674"/>
                        <a:pt x="804" y="667"/>
                        <a:pt x="804" y="667"/>
                      </a:cubicBezTo>
                      <a:lnTo>
                        <a:pt x="810" y="661"/>
                      </a:lnTo>
                      <a:cubicBezTo>
                        <a:pt x="810" y="655"/>
                        <a:pt x="810" y="655"/>
                        <a:pt x="816" y="650"/>
                      </a:cubicBezTo>
                      <a:lnTo>
                        <a:pt x="851" y="650"/>
                      </a:lnTo>
                      <a:cubicBezTo>
                        <a:pt x="876" y="650"/>
                        <a:pt x="900" y="644"/>
                        <a:pt x="900" y="644"/>
                      </a:cubicBezTo>
                      <a:lnTo>
                        <a:pt x="911" y="644"/>
                      </a:lnTo>
                      <a:lnTo>
                        <a:pt x="917" y="620"/>
                      </a:lnTo>
                      <a:cubicBezTo>
                        <a:pt x="923" y="614"/>
                        <a:pt x="923" y="602"/>
                        <a:pt x="930" y="595"/>
                      </a:cubicBezTo>
                      <a:cubicBezTo>
                        <a:pt x="930" y="584"/>
                        <a:pt x="936" y="578"/>
                        <a:pt x="936" y="572"/>
                      </a:cubicBezTo>
                      <a:lnTo>
                        <a:pt x="941" y="542"/>
                      </a:lnTo>
                      <a:lnTo>
                        <a:pt x="930" y="537"/>
                      </a:lnTo>
                      <a:cubicBezTo>
                        <a:pt x="930" y="537"/>
                        <a:pt x="930" y="531"/>
                        <a:pt x="917" y="524"/>
                      </a:cubicBezTo>
                      <a:cubicBezTo>
                        <a:pt x="911" y="518"/>
                        <a:pt x="900" y="512"/>
                        <a:pt x="894" y="507"/>
                      </a:cubicBezTo>
                      <a:cubicBezTo>
                        <a:pt x="887" y="501"/>
                        <a:pt x="881" y="501"/>
                        <a:pt x="876" y="495"/>
                      </a:cubicBezTo>
                      <a:cubicBezTo>
                        <a:pt x="870" y="495"/>
                        <a:pt x="864" y="488"/>
                        <a:pt x="864" y="488"/>
                      </a:cubicBezTo>
                      <a:lnTo>
                        <a:pt x="858" y="488"/>
                      </a:lnTo>
                      <a:lnTo>
                        <a:pt x="858" y="482"/>
                      </a:lnTo>
                      <a:lnTo>
                        <a:pt x="858" y="471"/>
                      </a:lnTo>
                      <a:lnTo>
                        <a:pt x="858" y="459"/>
                      </a:lnTo>
                      <a:lnTo>
                        <a:pt x="858" y="452"/>
                      </a:lnTo>
                      <a:lnTo>
                        <a:pt x="864" y="452"/>
                      </a:lnTo>
                      <a:cubicBezTo>
                        <a:pt x="864" y="452"/>
                        <a:pt x="870" y="447"/>
                        <a:pt x="876" y="447"/>
                      </a:cubicBezTo>
                      <a:cubicBezTo>
                        <a:pt x="881" y="441"/>
                        <a:pt x="887" y="441"/>
                        <a:pt x="894" y="435"/>
                      </a:cubicBezTo>
                      <a:cubicBezTo>
                        <a:pt x="900" y="429"/>
                        <a:pt x="911" y="424"/>
                        <a:pt x="917" y="417"/>
                      </a:cubicBezTo>
                      <a:cubicBezTo>
                        <a:pt x="930" y="411"/>
                        <a:pt x="930" y="405"/>
                        <a:pt x="930" y="405"/>
                      </a:cubicBezTo>
                      <a:lnTo>
                        <a:pt x="941" y="399"/>
                      </a:lnTo>
                      <a:lnTo>
                        <a:pt x="936" y="369"/>
                      </a:lnTo>
                      <a:cubicBezTo>
                        <a:pt x="936" y="364"/>
                        <a:pt x="930" y="358"/>
                        <a:pt x="930" y="345"/>
                      </a:cubicBezTo>
                      <a:cubicBezTo>
                        <a:pt x="923" y="334"/>
                        <a:pt x="923" y="328"/>
                        <a:pt x="917" y="322"/>
                      </a:cubicBezTo>
                      <a:lnTo>
                        <a:pt x="911" y="298"/>
                      </a:lnTo>
                      <a:lnTo>
                        <a:pt x="900" y="298"/>
                      </a:lnTo>
                      <a:cubicBezTo>
                        <a:pt x="900" y="298"/>
                        <a:pt x="876" y="292"/>
                        <a:pt x="851" y="292"/>
                      </a:cubicBezTo>
                      <a:lnTo>
                        <a:pt x="816" y="292"/>
                      </a:lnTo>
                      <a:lnTo>
                        <a:pt x="816" y="286"/>
                      </a:lnTo>
                      <a:cubicBezTo>
                        <a:pt x="810" y="286"/>
                        <a:pt x="810" y="286"/>
                        <a:pt x="810" y="281"/>
                      </a:cubicBezTo>
                      <a:lnTo>
                        <a:pt x="804" y="274"/>
                      </a:lnTo>
                      <a:cubicBezTo>
                        <a:pt x="804" y="268"/>
                        <a:pt x="804" y="268"/>
                        <a:pt x="798" y="262"/>
                      </a:cubicBezTo>
                      <a:cubicBezTo>
                        <a:pt x="804" y="251"/>
                        <a:pt x="810" y="238"/>
                        <a:pt x="816" y="232"/>
                      </a:cubicBezTo>
                      <a:cubicBezTo>
                        <a:pt x="823" y="221"/>
                        <a:pt x="828" y="209"/>
                        <a:pt x="834" y="196"/>
                      </a:cubicBezTo>
                      <a:cubicBezTo>
                        <a:pt x="834" y="191"/>
                        <a:pt x="840" y="185"/>
                        <a:pt x="840" y="185"/>
                      </a:cubicBezTo>
                      <a:lnTo>
                        <a:pt x="840" y="174"/>
                      </a:lnTo>
                      <a:lnTo>
                        <a:pt x="834" y="166"/>
                      </a:lnTo>
                      <a:cubicBezTo>
                        <a:pt x="834" y="166"/>
                        <a:pt x="823" y="149"/>
                        <a:pt x="804" y="138"/>
                      </a:cubicBezTo>
                      <a:cubicBezTo>
                        <a:pt x="793" y="119"/>
                        <a:pt x="774" y="108"/>
                        <a:pt x="774" y="108"/>
                      </a:cubicBezTo>
                      <a:lnTo>
                        <a:pt x="768" y="102"/>
                      </a:lnTo>
                      <a:lnTo>
                        <a:pt x="757" y="102"/>
                      </a:lnTo>
                      <a:cubicBezTo>
                        <a:pt x="757" y="102"/>
                        <a:pt x="751" y="108"/>
                        <a:pt x="744" y="108"/>
                      </a:cubicBezTo>
                      <a:cubicBezTo>
                        <a:pt x="733" y="114"/>
                        <a:pt x="721" y="119"/>
                        <a:pt x="708" y="125"/>
                      </a:cubicBezTo>
                      <a:cubicBezTo>
                        <a:pt x="703" y="131"/>
                        <a:pt x="691" y="138"/>
                        <a:pt x="680" y="144"/>
                      </a:cubicBezTo>
                      <a:cubicBezTo>
                        <a:pt x="673" y="138"/>
                        <a:pt x="667" y="138"/>
                        <a:pt x="667" y="138"/>
                      </a:cubicBezTo>
                      <a:lnTo>
                        <a:pt x="667" y="131"/>
                      </a:lnTo>
                      <a:lnTo>
                        <a:pt x="661" y="131"/>
                      </a:lnTo>
                      <a:cubicBezTo>
                        <a:pt x="655" y="131"/>
                        <a:pt x="655" y="131"/>
                        <a:pt x="655" y="125"/>
                      </a:cubicBezTo>
                      <a:lnTo>
                        <a:pt x="650" y="125"/>
                      </a:lnTo>
                      <a:lnTo>
                        <a:pt x="650" y="89"/>
                      </a:lnTo>
                      <a:cubicBezTo>
                        <a:pt x="650" y="66"/>
                        <a:pt x="644" y="42"/>
                        <a:pt x="644" y="36"/>
                      </a:cubicBezTo>
                      <a:lnTo>
                        <a:pt x="644" y="31"/>
                      </a:lnTo>
                      <a:lnTo>
                        <a:pt x="620" y="18"/>
                      </a:lnTo>
                      <a:cubicBezTo>
                        <a:pt x="614" y="18"/>
                        <a:pt x="608" y="18"/>
                        <a:pt x="595" y="12"/>
                      </a:cubicBezTo>
                      <a:cubicBezTo>
                        <a:pt x="584" y="12"/>
                        <a:pt x="578" y="6"/>
                        <a:pt x="573" y="6"/>
                      </a:cubicBezTo>
                      <a:lnTo>
                        <a:pt x="543" y="1"/>
                      </a:lnTo>
                      <a:lnTo>
                        <a:pt x="537" y="12"/>
                      </a:lnTo>
                      <a:cubicBezTo>
                        <a:pt x="537" y="12"/>
                        <a:pt x="530" y="12"/>
                        <a:pt x="524" y="23"/>
                      </a:cubicBezTo>
                      <a:cubicBezTo>
                        <a:pt x="518" y="31"/>
                        <a:pt x="513" y="42"/>
                        <a:pt x="507" y="48"/>
                      </a:cubicBezTo>
                      <a:cubicBezTo>
                        <a:pt x="501" y="53"/>
                        <a:pt x="501" y="59"/>
                        <a:pt x="494" y="66"/>
                      </a:cubicBezTo>
                      <a:cubicBezTo>
                        <a:pt x="494" y="72"/>
                        <a:pt x="488" y="78"/>
                        <a:pt x="488" y="78"/>
                      </a:cubicBezTo>
                      <a:lnTo>
                        <a:pt x="488" y="84"/>
                      </a:lnTo>
                      <a:lnTo>
                        <a:pt x="452" y="84"/>
                      </a:lnTo>
                      <a:lnTo>
                        <a:pt x="452" y="78"/>
                      </a:lnTo>
                      <a:cubicBezTo>
                        <a:pt x="452" y="78"/>
                        <a:pt x="447" y="72"/>
                        <a:pt x="447" y="66"/>
                      </a:cubicBezTo>
                      <a:cubicBezTo>
                        <a:pt x="441" y="59"/>
                        <a:pt x="441" y="53"/>
                        <a:pt x="435" y="48"/>
                      </a:cubicBezTo>
                      <a:cubicBezTo>
                        <a:pt x="430" y="42"/>
                        <a:pt x="422" y="31"/>
                        <a:pt x="417" y="23"/>
                      </a:cubicBezTo>
                      <a:cubicBezTo>
                        <a:pt x="411" y="12"/>
                        <a:pt x="405" y="12"/>
                        <a:pt x="405" y="12"/>
                      </a:cubicBezTo>
                      <a:lnTo>
                        <a:pt x="40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28" name="Google Shape;728;p9"/>
            <p:cNvGrpSpPr/>
            <p:nvPr/>
          </p:nvGrpSpPr>
          <p:grpSpPr>
            <a:xfrm>
              <a:off x="90922" y="2540904"/>
              <a:ext cx="565294" cy="461632"/>
              <a:chOff x="2909999" y="3910400"/>
              <a:chExt cx="210632" cy="172007"/>
            </a:xfrm>
          </p:grpSpPr>
          <p:sp>
            <p:nvSpPr>
              <p:cNvPr id="729" name="Google Shape;729;p9"/>
              <p:cNvSpPr/>
              <p:nvPr/>
            </p:nvSpPr>
            <p:spPr>
              <a:xfrm>
                <a:off x="3111967" y="4000645"/>
                <a:ext cx="8664" cy="22742"/>
              </a:xfrm>
              <a:custGeom>
                <a:avLst/>
                <a:gdLst/>
                <a:ahLst/>
                <a:cxnLst/>
                <a:rect l="l" t="t" r="r" b="b"/>
                <a:pathLst>
                  <a:path w="48" h="126" extrusionOk="0">
                    <a:moveTo>
                      <a:pt x="25" y="1"/>
                    </a:moveTo>
                    <a:lnTo>
                      <a:pt x="1" y="12"/>
                    </a:lnTo>
                    <a:cubicBezTo>
                      <a:pt x="19" y="42"/>
                      <a:pt x="25" y="72"/>
                      <a:pt x="25" y="102"/>
                    </a:cubicBezTo>
                    <a:lnTo>
                      <a:pt x="25" y="120"/>
                    </a:lnTo>
                    <a:lnTo>
                      <a:pt x="48" y="125"/>
                    </a:lnTo>
                    <a:lnTo>
                      <a:pt x="48" y="102"/>
                    </a:lnTo>
                    <a:cubicBezTo>
                      <a:pt x="48" y="67"/>
                      <a:pt x="42" y="37"/>
                      <a:pt x="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9"/>
              <p:cNvSpPr/>
              <p:nvPr/>
            </p:nvSpPr>
            <p:spPr>
              <a:xfrm>
                <a:off x="3093737" y="4041436"/>
                <a:ext cx="19493" cy="16425"/>
              </a:xfrm>
              <a:custGeom>
                <a:avLst/>
                <a:gdLst/>
                <a:ahLst/>
                <a:cxnLst/>
                <a:rect l="l" t="t" r="r" b="b"/>
                <a:pathLst>
                  <a:path w="108" h="91" extrusionOk="0">
                    <a:moveTo>
                      <a:pt x="85" y="1"/>
                    </a:moveTo>
                    <a:cubicBezTo>
                      <a:pt x="66" y="31"/>
                      <a:pt x="36" y="55"/>
                      <a:pt x="0" y="72"/>
                    </a:cubicBezTo>
                    <a:lnTo>
                      <a:pt x="13" y="91"/>
                    </a:lnTo>
                    <a:cubicBezTo>
                      <a:pt x="49" y="72"/>
                      <a:pt x="85" y="48"/>
                      <a:pt x="107" y="12"/>
                    </a:cubicBezTo>
                    <a:lnTo>
                      <a:pt x="8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9"/>
              <p:cNvSpPr/>
              <p:nvPr/>
            </p:nvSpPr>
            <p:spPr>
              <a:xfrm>
                <a:off x="2962702" y="3911483"/>
                <a:ext cx="21478" cy="11010"/>
              </a:xfrm>
              <a:custGeom>
                <a:avLst/>
                <a:gdLst/>
                <a:ahLst/>
                <a:cxnLst/>
                <a:rect l="l" t="t" r="r" b="b"/>
                <a:pathLst>
                  <a:path w="119" h="61" extrusionOk="0">
                    <a:moveTo>
                      <a:pt x="119" y="0"/>
                    </a:moveTo>
                    <a:cubicBezTo>
                      <a:pt x="77" y="6"/>
                      <a:pt x="36" y="18"/>
                      <a:pt x="0" y="42"/>
                    </a:cubicBezTo>
                    <a:lnTo>
                      <a:pt x="11" y="60"/>
                    </a:lnTo>
                    <a:cubicBezTo>
                      <a:pt x="47" y="42"/>
                      <a:pt x="83" y="30"/>
                      <a:pt x="119" y="18"/>
                    </a:cubicBezTo>
                    <a:lnTo>
                      <a:pt x="11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9"/>
              <p:cNvSpPr/>
              <p:nvPr/>
            </p:nvSpPr>
            <p:spPr>
              <a:xfrm>
                <a:off x="3005658" y="3910400"/>
                <a:ext cx="21659" cy="10829"/>
              </a:xfrm>
              <a:custGeom>
                <a:avLst/>
                <a:gdLst/>
                <a:ahLst/>
                <a:cxnLst/>
                <a:rect l="l" t="t" r="r" b="b"/>
                <a:pathLst>
                  <a:path w="120" h="60" extrusionOk="0">
                    <a:moveTo>
                      <a:pt x="1" y="1"/>
                    </a:moveTo>
                    <a:lnTo>
                      <a:pt x="1" y="24"/>
                    </a:lnTo>
                    <a:cubicBezTo>
                      <a:pt x="37" y="31"/>
                      <a:pt x="72" y="42"/>
                      <a:pt x="108" y="59"/>
                    </a:cubicBezTo>
                    <a:lnTo>
                      <a:pt x="119" y="42"/>
                    </a:lnTo>
                    <a:cubicBezTo>
                      <a:pt x="84" y="18"/>
                      <a:pt x="42" y="6"/>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9"/>
              <p:cNvSpPr/>
              <p:nvPr/>
            </p:nvSpPr>
            <p:spPr>
              <a:xfrm>
                <a:off x="3041034" y="3930795"/>
                <a:ext cx="15161" cy="20576"/>
              </a:xfrm>
              <a:custGeom>
                <a:avLst/>
                <a:gdLst/>
                <a:ahLst/>
                <a:cxnLst/>
                <a:rect l="l" t="t" r="r" b="b"/>
                <a:pathLst>
                  <a:path w="84" h="114" extrusionOk="0">
                    <a:moveTo>
                      <a:pt x="19" y="1"/>
                    </a:moveTo>
                    <a:lnTo>
                      <a:pt x="1" y="18"/>
                    </a:lnTo>
                    <a:cubicBezTo>
                      <a:pt x="25" y="48"/>
                      <a:pt x="48" y="78"/>
                      <a:pt x="61" y="113"/>
                    </a:cubicBezTo>
                    <a:lnTo>
                      <a:pt x="84" y="108"/>
                    </a:lnTo>
                    <a:cubicBezTo>
                      <a:pt x="66" y="66"/>
                      <a:pt x="48" y="31"/>
                      <a:pt x="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9"/>
              <p:cNvSpPr/>
              <p:nvPr/>
            </p:nvSpPr>
            <p:spPr>
              <a:xfrm>
                <a:off x="3051864" y="4057680"/>
                <a:ext cx="21659" cy="4332"/>
              </a:xfrm>
              <a:custGeom>
                <a:avLst/>
                <a:gdLst/>
                <a:ahLst/>
                <a:cxnLst/>
                <a:rect l="l" t="t" r="r" b="b"/>
                <a:pathLst>
                  <a:path w="120" h="24" extrusionOk="0">
                    <a:moveTo>
                      <a:pt x="1" y="1"/>
                    </a:moveTo>
                    <a:lnTo>
                      <a:pt x="1" y="24"/>
                    </a:lnTo>
                    <a:lnTo>
                      <a:pt x="119" y="24"/>
                    </a:lnTo>
                    <a:lnTo>
                      <a:pt x="11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9"/>
              <p:cNvSpPr/>
              <p:nvPr/>
            </p:nvSpPr>
            <p:spPr>
              <a:xfrm>
                <a:off x="2934726" y="3932961"/>
                <a:ext cx="15161" cy="20395"/>
              </a:xfrm>
              <a:custGeom>
                <a:avLst/>
                <a:gdLst/>
                <a:ahLst/>
                <a:cxnLst/>
                <a:rect l="l" t="t" r="r" b="b"/>
                <a:pathLst>
                  <a:path w="84" h="113" extrusionOk="0">
                    <a:moveTo>
                      <a:pt x="65" y="0"/>
                    </a:moveTo>
                    <a:cubicBezTo>
                      <a:pt x="36" y="30"/>
                      <a:pt x="18" y="66"/>
                      <a:pt x="1" y="107"/>
                    </a:cubicBezTo>
                    <a:lnTo>
                      <a:pt x="24" y="113"/>
                    </a:lnTo>
                    <a:cubicBezTo>
                      <a:pt x="36" y="77"/>
                      <a:pt x="54" y="49"/>
                      <a:pt x="84" y="19"/>
                    </a:cubicBezTo>
                    <a:lnTo>
                      <a:pt x="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9"/>
              <p:cNvSpPr/>
              <p:nvPr/>
            </p:nvSpPr>
            <p:spPr>
              <a:xfrm>
                <a:off x="2923896" y="3973933"/>
                <a:ext cx="12093" cy="18229"/>
              </a:xfrm>
              <a:custGeom>
                <a:avLst/>
                <a:gdLst/>
                <a:ahLst/>
                <a:cxnLst/>
                <a:rect l="l" t="t" r="r" b="b"/>
                <a:pathLst>
                  <a:path w="67" h="101" extrusionOk="0">
                    <a:moveTo>
                      <a:pt x="36" y="0"/>
                    </a:moveTo>
                    <a:lnTo>
                      <a:pt x="36" y="6"/>
                    </a:lnTo>
                    <a:cubicBezTo>
                      <a:pt x="36" y="23"/>
                      <a:pt x="36" y="36"/>
                      <a:pt x="42" y="53"/>
                    </a:cubicBezTo>
                    <a:cubicBezTo>
                      <a:pt x="25" y="65"/>
                      <a:pt x="12" y="72"/>
                      <a:pt x="1" y="89"/>
                    </a:cubicBezTo>
                    <a:lnTo>
                      <a:pt x="12" y="100"/>
                    </a:lnTo>
                    <a:cubicBezTo>
                      <a:pt x="31" y="89"/>
                      <a:pt x="42" y="77"/>
                      <a:pt x="61" y="72"/>
                    </a:cubicBezTo>
                    <a:lnTo>
                      <a:pt x="66" y="65"/>
                    </a:lnTo>
                    <a:lnTo>
                      <a:pt x="66" y="59"/>
                    </a:lnTo>
                    <a:cubicBezTo>
                      <a:pt x="66" y="42"/>
                      <a:pt x="61" y="23"/>
                      <a:pt x="61" y="6"/>
                    </a:cubicBezTo>
                    <a:lnTo>
                      <a:pt x="6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9"/>
              <p:cNvSpPr/>
              <p:nvPr/>
            </p:nvSpPr>
            <p:spPr>
              <a:xfrm>
                <a:off x="2911082" y="4009309"/>
                <a:ext cx="5595" cy="21478"/>
              </a:xfrm>
              <a:custGeom>
                <a:avLst/>
                <a:gdLst/>
                <a:ahLst/>
                <a:cxnLst/>
                <a:rect l="l" t="t" r="r" b="b"/>
                <a:pathLst>
                  <a:path w="31" h="119" extrusionOk="0">
                    <a:moveTo>
                      <a:pt x="6" y="0"/>
                    </a:moveTo>
                    <a:cubicBezTo>
                      <a:pt x="0" y="19"/>
                      <a:pt x="0" y="36"/>
                      <a:pt x="0" y="54"/>
                    </a:cubicBezTo>
                    <a:cubicBezTo>
                      <a:pt x="0" y="77"/>
                      <a:pt x="0" y="102"/>
                      <a:pt x="6" y="119"/>
                    </a:cubicBezTo>
                    <a:lnTo>
                      <a:pt x="30" y="113"/>
                    </a:lnTo>
                    <a:cubicBezTo>
                      <a:pt x="24" y="96"/>
                      <a:pt x="24" y="77"/>
                      <a:pt x="24" y="54"/>
                    </a:cubicBezTo>
                    <a:cubicBezTo>
                      <a:pt x="24" y="42"/>
                      <a:pt x="24" y="24"/>
                      <a:pt x="30" y="6"/>
                    </a:cubicBezTo>
                    <a:lnTo>
                      <a:pt x="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9"/>
              <p:cNvSpPr/>
              <p:nvPr/>
            </p:nvSpPr>
            <p:spPr>
              <a:xfrm>
                <a:off x="2923896" y="4046851"/>
                <a:ext cx="21659" cy="14078"/>
              </a:xfrm>
              <a:custGeom>
                <a:avLst/>
                <a:gdLst/>
                <a:ahLst/>
                <a:cxnLst/>
                <a:rect l="l" t="t" r="r" b="b"/>
                <a:pathLst>
                  <a:path w="120" h="78" extrusionOk="0">
                    <a:moveTo>
                      <a:pt x="18" y="1"/>
                    </a:moveTo>
                    <a:lnTo>
                      <a:pt x="1" y="18"/>
                    </a:lnTo>
                    <a:cubicBezTo>
                      <a:pt x="36" y="48"/>
                      <a:pt x="72" y="67"/>
                      <a:pt x="114" y="78"/>
                    </a:cubicBezTo>
                    <a:lnTo>
                      <a:pt x="119" y="54"/>
                    </a:lnTo>
                    <a:cubicBezTo>
                      <a:pt x="78" y="48"/>
                      <a:pt x="48" y="31"/>
                      <a:pt x="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9"/>
              <p:cNvSpPr/>
              <p:nvPr/>
            </p:nvSpPr>
            <p:spPr>
              <a:xfrm>
                <a:off x="2965770" y="4057680"/>
                <a:ext cx="21839" cy="4332"/>
              </a:xfrm>
              <a:custGeom>
                <a:avLst/>
                <a:gdLst/>
                <a:ahLst/>
                <a:cxnLst/>
                <a:rect l="l" t="t" r="r" b="b"/>
                <a:pathLst>
                  <a:path w="121" h="24" extrusionOk="0">
                    <a:moveTo>
                      <a:pt x="0" y="1"/>
                    </a:moveTo>
                    <a:lnTo>
                      <a:pt x="0" y="24"/>
                    </a:lnTo>
                    <a:lnTo>
                      <a:pt x="120" y="24"/>
                    </a:lnTo>
                    <a:lnTo>
                      <a:pt x="12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9"/>
              <p:cNvSpPr/>
              <p:nvPr/>
            </p:nvSpPr>
            <p:spPr>
              <a:xfrm>
                <a:off x="3070274" y="3959674"/>
                <a:ext cx="31044" cy="28337"/>
              </a:xfrm>
              <a:custGeom>
                <a:avLst/>
                <a:gdLst/>
                <a:ahLst/>
                <a:cxnLst/>
                <a:rect l="l" t="t" r="r" b="b"/>
                <a:pathLst>
                  <a:path w="172" h="157" extrusionOk="0">
                    <a:moveTo>
                      <a:pt x="17" y="1"/>
                    </a:moveTo>
                    <a:lnTo>
                      <a:pt x="0" y="19"/>
                    </a:lnTo>
                    <a:cubicBezTo>
                      <a:pt x="29" y="49"/>
                      <a:pt x="47" y="79"/>
                      <a:pt x="59" y="115"/>
                    </a:cubicBezTo>
                    <a:lnTo>
                      <a:pt x="64" y="121"/>
                    </a:lnTo>
                    <a:lnTo>
                      <a:pt x="72" y="126"/>
                    </a:lnTo>
                    <a:cubicBezTo>
                      <a:pt x="100" y="126"/>
                      <a:pt x="130" y="138"/>
                      <a:pt x="160" y="156"/>
                    </a:cubicBezTo>
                    <a:lnTo>
                      <a:pt x="172" y="138"/>
                    </a:lnTo>
                    <a:cubicBezTo>
                      <a:pt x="143" y="121"/>
                      <a:pt x="113" y="108"/>
                      <a:pt x="83" y="102"/>
                    </a:cubicBezTo>
                    <a:cubicBezTo>
                      <a:pt x="72" y="66"/>
                      <a:pt x="47" y="31"/>
                      <a:pt x="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9"/>
              <p:cNvSpPr/>
              <p:nvPr/>
            </p:nvSpPr>
            <p:spPr>
              <a:xfrm>
                <a:off x="2923896" y="3922312"/>
                <a:ext cx="183919" cy="126884"/>
              </a:xfrm>
              <a:custGeom>
                <a:avLst/>
                <a:gdLst/>
                <a:ahLst/>
                <a:cxnLst/>
                <a:rect l="l" t="t" r="r" b="b"/>
                <a:pathLst>
                  <a:path w="1019" h="703" extrusionOk="0">
                    <a:moveTo>
                      <a:pt x="399" y="23"/>
                    </a:moveTo>
                    <a:cubicBezTo>
                      <a:pt x="518" y="23"/>
                      <a:pt x="625" y="108"/>
                      <a:pt x="655" y="226"/>
                    </a:cubicBezTo>
                    <a:lnTo>
                      <a:pt x="661" y="232"/>
                    </a:lnTo>
                    <a:lnTo>
                      <a:pt x="668" y="232"/>
                    </a:lnTo>
                    <a:cubicBezTo>
                      <a:pt x="745" y="243"/>
                      <a:pt x="811" y="309"/>
                      <a:pt x="811" y="386"/>
                    </a:cubicBezTo>
                    <a:lnTo>
                      <a:pt x="811" y="399"/>
                    </a:lnTo>
                    <a:lnTo>
                      <a:pt x="858" y="399"/>
                    </a:lnTo>
                    <a:cubicBezTo>
                      <a:pt x="930" y="399"/>
                      <a:pt x="996" y="465"/>
                      <a:pt x="996" y="536"/>
                    </a:cubicBezTo>
                    <a:cubicBezTo>
                      <a:pt x="996" y="614"/>
                      <a:pt x="930" y="679"/>
                      <a:pt x="858" y="679"/>
                    </a:cubicBezTo>
                    <a:lnTo>
                      <a:pt x="161" y="679"/>
                    </a:lnTo>
                    <a:cubicBezTo>
                      <a:pt x="84" y="679"/>
                      <a:pt x="25" y="614"/>
                      <a:pt x="25" y="536"/>
                    </a:cubicBezTo>
                    <a:cubicBezTo>
                      <a:pt x="25" y="471"/>
                      <a:pt x="72" y="411"/>
                      <a:pt x="144" y="405"/>
                    </a:cubicBezTo>
                    <a:lnTo>
                      <a:pt x="155" y="399"/>
                    </a:lnTo>
                    <a:lnTo>
                      <a:pt x="149" y="386"/>
                    </a:lnTo>
                    <a:cubicBezTo>
                      <a:pt x="138" y="358"/>
                      <a:pt x="132" y="328"/>
                      <a:pt x="132" y="292"/>
                    </a:cubicBezTo>
                    <a:cubicBezTo>
                      <a:pt x="132" y="149"/>
                      <a:pt x="251" y="23"/>
                      <a:pt x="399" y="23"/>
                    </a:cubicBezTo>
                    <a:close/>
                    <a:moveTo>
                      <a:pt x="399" y="0"/>
                    </a:moveTo>
                    <a:cubicBezTo>
                      <a:pt x="239" y="0"/>
                      <a:pt x="108" y="130"/>
                      <a:pt x="108" y="292"/>
                    </a:cubicBezTo>
                    <a:cubicBezTo>
                      <a:pt x="108" y="322"/>
                      <a:pt x="114" y="351"/>
                      <a:pt x="125" y="381"/>
                    </a:cubicBezTo>
                    <a:cubicBezTo>
                      <a:pt x="54" y="399"/>
                      <a:pt x="1" y="465"/>
                      <a:pt x="1" y="536"/>
                    </a:cubicBezTo>
                    <a:cubicBezTo>
                      <a:pt x="1" y="625"/>
                      <a:pt x="72" y="702"/>
                      <a:pt x="161" y="702"/>
                    </a:cubicBezTo>
                    <a:lnTo>
                      <a:pt x="858" y="702"/>
                    </a:lnTo>
                    <a:cubicBezTo>
                      <a:pt x="947" y="702"/>
                      <a:pt x="1018" y="625"/>
                      <a:pt x="1018" y="536"/>
                    </a:cubicBezTo>
                    <a:cubicBezTo>
                      <a:pt x="1018" y="452"/>
                      <a:pt x="947" y="375"/>
                      <a:pt x="858" y="375"/>
                    </a:cubicBezTo>
                    <a:lnTo>
                      <a:pt x="834" y="375"/>
                    </a:lnTo>
                    <a:cubicBezTo>
                      <a:pt x="828" y="292"/>
                      <a:pt x="763" y="226"/>
                      <a:pt x="680" y="215"/>
                    </a:cubicBezTo>
                    <a:cubicBezTo>
                      <a:pt x="644" y="89"/>
                      <a:pt x="531" y="0"/>
                      <a:pt x="3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9"/>
              <p:cNvSpPr/>
              <p:nvPr/>
            </p:nvSpPr>
            <p:spPr>
              <a:xfrm>
                <a:off x="2909999" y="4052265"/>
                <a:ext cx="210632" cy="30142"/>
              </a:xfrm>
              <a:custGeom>
                <a:avLst/>
                <a:gdLst/>
                <a:ahLst/>
                <a:cxnLst/>
                <a:rect l="l" t="t" r="r" b="b"/>
                <a:pathLst>
                  <a:path w="1167" h="167" extrusionOk="0">
                    <a:moveTo>
                      <a:pt x="53" y="114"/>
                    </a:moveTo>
                    <a:lnTo>
                      <a:pt x="53" y="144"/>
                    </a:lnTo>
                    <a:lnTo>
                      <a:pt x="23" y="144"/>
                    </a:lnTo>
                    <a:lnTo>
                      <a:pt x="23" y="114"/>
                    </a:lnTo>
                    <a:close/>
                    <a:moveTo>
                      <a:pt x="602" y="114"/>
                    </a:moveTo>
                    <a:lnTo>
                      <a:pt x="602" y="144"/>
                    </a:lnTo>
                    <a:lnTo>
                      <a:pt x="572" y="144"/>
                    </a:lnTo>
                    <a:lnTo>
                      <a:pt x="572" y="114"/>
                    </a:lnTo>
                    <a:close/>
                    <a:moveTo>
                      <a:pt x="1144" y="114"/>
                    </a:moveTo>
                    <a:lnTo>
                      <a:pt x="1144" y="144"/>
                    </a:lnTo>
                    <a:lnTo>
                      <a:pt x="1114" y="144"/>
                    </a:lnTo>
                    <a:lnTo>
                      <a:pt x="1114" y="114"/>
                    </a:lnTo>
                    <a:close/>
                    <a:moveTo>
                      <a:pt x="572" y="1"/>
                    </a:moveTo>
                    <a:lnTo>
                      <a:pt x="572" y="31"/>
                    </a:lnTo>
                    <a:lnTo>
                      <a:pt x="548" y="31"/>
                    </a:lnTo>
                    <a:lnTo>
                      <a:pt x="548" y="54"/>
                    </a:lnTo>
                    <a:lnTo>
                      <a:pt x="572" y="54"/>
                    </a:lnTo>
                    <a:lnTo>
                      <a:pt x="572" y="89"/>
                    </a:lnTo>
                    <a:lnTo>
                      <a:pt x="548" y="89"/>
                    </a:lnTo>
                    <a:lnTo>
                      <a:pt x="548" y="119"/>
                    </a:lnTo>
                    <a:lnTo>
                      <a:pt x="78" y="119"/>
                    </a:lnTo>
                    <a:lnTo>
                      <a:pt x="78" y="89"/>
                    </a:lnTo>
                    <a:lnTo>
                      <a:pt x="0" y="89"/>
                    </a:lnTo>
                    <a:lnTo>
                      <a:pt x="0" y="167"/>
                    </a:lnTo>
                    <a:lnTo>
                      <a:pt x="78" y="167"/>
                    </a:lnTo>
                    <a:lnTo>
                      <a:pt x="78" y="144"/>
                    </a:lnTo>
                    <a:lnTo>
                      <a:pt x="548" y="144"/>
                    </a:lnTo>
                    <a:lnTo>
                      <a:pt x="548" y="167"/>
                    </a:lnTo>
                    <a:lnTo>
                      <a:pt x="625" y="167"/>
                    </a:lnTo>
                    <a:lnTo>
                      <a:pt x="625" y="144"/>
                    </a:lnTo>
                    <a:lnTo>
                      <a:pt x="1090" y="144"/>
                    </a:lnTo>
                    <a:lnTo>
                      <a:pt x="1090" y="167"/>
                    </a:lnTo>
                    <a:lnTo>
                      <a:pt x="1167" y="167"/>
                    </a:lnTo>
                    <a:lnTo>
                      <a:pt x="1167" y="89"/>
                    </a:lnTo>
                    <a:lnTo>
                      <a:pt x="1090" y="89"/>
                    </a:lnTo>
                    <a:lnTo>
                      <a:pt x="1090" y="119"/>
                    </a:lnTo>
                    <a:lnTo>
                      <a:pt x="625" y="119"/>
                    </a:lnTo>
                    <a:lnTo>
                      <a:pt x="625" y="89"/>
                    </a:lnTo>
                    <a:lnTo>
                      <a:pt x="595" y="89"/>
                    </a:lnTo>
                    <a:lnTo>
                      <a:pt x="595" y="54"/>
                    </a:lnTo>
                    <a:lnTo>
                      <a:pt x="667" y="54"/>
                    </a:lnTo>
                    <a:lnTo>
                      <a:pt x="667" y="31"/>
                    </a:lnTo>
                    <a:lnTo>
                      <a:pt x="595" y="31"/>
                    </a:lnTo>
                    <a:lnTo>
                      <a:pt x="59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9"/>
              <p:cNvSpPr/>
              <p:nvPr/>
            </p:nvSpPr>
            <p:spPr>
              <a:xfrm>
                <a:off x="2973531" y="3965089"/>
                <a:ext cx="66601" cy="63713"/>
              </a:xfrm>
              <a:custGeom>
                <a:avLst/>
                <a:gdLst/>
                <a:ahLst/>
                <a:cxnLst/>
                <a:rect l="l" t="t" r="r" b="b"/>
                <a:pathLst>
                  <a:path w="369" h="353" extrusionOk="0">
                    <a:moveTo>
                      <a:pt x="113" y="25"/>
                    </a:moveTo>
                    <a:cubicBezTo>
                      <a:pt x="119" y="25"/>
                      <a:pt x="119" y="25"/>
                      <a:pt x="124" y="31"/>
                    </a:cubicBezTo>
                    <a:lnTo>
                      <a:pt x="172" y="66"/>
                    </a:lnTo>
                    <a:cubicBezTo>
                      <a:pt x="179" y="72"/>
                      <a:pt x="184" y="78"/>
                      <a:pt x="196" y="78"/>
                    </a:cubicBezTo>
                    <a:lnTo>
                      <a:pt x="333" y="78"/>
                    </a:lnTo>
                    <a:cubicBezTo>
                      <a:pt x="339" y="78"/>
                      <a:pt x="345" y="85"/>
                      <a:pt x="345" y="91"/>
                    </a:cubicBezTo>
                    <a:lnTo>
                      <a:pt x="345" y="257"/>
                    </a:lnTo>
                    <a:lnTo>
                      <a:pt x="23" y="257"/>
                    </a:lnTo>
                    <a:lnTo>
                      <a:pt x="23" y="42"/>
                    </a:lnTo>
                    <a:cubicBezTo>
                      <a:pt x="23" y="31"/>
                      <a:pt x="29" y="25"/>
                      <a:pt x="36" y="25"/>
                    </a:cubicBezTo>
                    <a:close/>
                    <a:moveTo>
                      <a:pt x="345" y="281"/>
                    </a:moveTo>
                    <a:lnTo>
                      <a:pt x="345" y="317"/>
                    </a:lnTo>
                    <a:cubicBezTo>
                      <a:pt x="345" y="322"/>
                      <a:pt x="339" y="328"/>
                      <a:pt x="333" y="328"/>
                    </a:cubicBezTo>
                    <a:lnTo>
                      <a:pt x="36" y="328"/>
                    </a:lnTo>
                    <a:cubicBezTo>
                      <a:pt x="29" y="328"/>
                      <a:pt x="23" y="322"/>
                      <a:pt x="23" y="317"/>
                    </a:cubicBezTo>
                    <a:lnTo>
                      <a:pt x="23" y="281"/>
                    </a:lnTo>
                    <a:close/>
                    <a:moveTo>
                      <a:pt x="36" y="1"/>
                    </a:moveTo>
                    <a:cubicBezTo>
                      <a:pt x="17" y="1"/>
                      <a:pt x="0" y="19"/>
                      <a:pt x="0" y="42"/>
                    </a:cubicBezTo>
                    <a:lnTo>
                      <a:pt x="0" y="317"/>
                    </a:lnTo>
                    <a:cubicBezTo>
                      <a:pt x="0" y="335"/>
                      <a:pt x="17" y="352"/>
                      <a:pt x="36" y="352"/>
                    </a:cubicBezTo>
                    <a:lnTo>
                      <a:pt x="333" y="352"/>
                    </a:lnTo>
                    <a:cubicBezTo>
                      <a:pt x="350" y="352"/>
                      <a:pt x="369" y="335"/>
                      <a:pt x="369" y="317"/>
                    </a:cubicBezTo>
                    <a:lnTo>
                      <a:pt x="369" y="91"/>
                    </a:lnTo>
                    <a:cubicBezTo>
                      <a:pt x="369" y="72"/>
                      <a:pt x="350" y="55"/>
                      <a:pt x="333" y="55"/>
                    </a:cubicBezTo>
                    <a:lnTo>
                      <a:pt x="196" y="55"/>
                    </a:lnTo>
                    <a:cubicBezTo>
                      <a:pt x="190" y="55"/>
                      <a:pt x="190" y="55"/>
                      <a:pt x="184" y="49"/>
                    </a:cubicBezTo>
                    <a:lnTo>
                      <a:pt x="136" y="14"/>
                    </a:lnTo>
                    <a:cubicBezTo>
                      <a:pt x="130" y="6"/>
                      <a:pt x="119" y="1"/>
                      <a:pt x="1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4" name="Google Shape;744;p9"/>
            <p:cNvGrpSpPr/>
            <p:nvPr/>
          </p:nvGrpSpPr>
          <p:grpSpPr>
            <a:xfrm>
              <a:off x="173477" y="754614"/>
              <a:ext cx="279942" cy="462084"/>
              <a:chOff x="2604429" y="1411877"/>
              <a:chExt cx="153958" cy="254130"/>
            </a:xfrm>
          </p:grpSpPr>
          <p:sp>
            <p:nvSpPr>
              <p:cNvPr id="745" name="Google Shape;745;p9"/>
              <p:cNvSpPr/>
              <p:nvPr/>
            </p:nvSpPr>
            <p:spPr>
              <a:xfrm>
                <a:off x="2604429" y="1490571"/>
                <a:ext cx="135728" cy="175436"/>
              </a:xfrm>
              <a:custGeom>
                <a:avLst/>
                <a:gdLst/>
                <a:ahLst/>
                <a:cxnLst/>
                <a:rect l="l" t="t" r="r" b="b"/>
                <a:pathLst>
                  <a:path w="752" h="972" extrusionOk="0">
                    <a:moveTo>
                      <a:pt x="693" y="37"/>
                    </a:moveTo>
                    <a:lnTo>
                      <a:pt x="674" y="244"/>
                    </a:lnTo>
                    <a:lnTo>
                      <a:pt x="80" y="244"/>
                    </a:lnTo>
                    <a:lnTo>
                      <a:pt x="61" y="37"/>
                    </a:lnTo>
                    <a:close/>
                    <a:moveTo>
                      <a:pt x="716" y="280"/>
                    </a:moveTo>
                    <a:lnTo>
                      <a:pt x="680" y="673"/>
                    </a:lnTo>
                    <a:lnTo>
                      <a:pt x="72" y="673"/>
                    </a:lnTo>
                    <a:lnTo>
                      <a:pt x="37" y="280"/>
                    </a:lnTo>
                    <a:close/>
                    <a:moveTo>
                      <a:pt x="627" y="709"/>
                    </a:moveTo>
                    <a:lnTo>
                      <a:pt x="603" y="936"/>
                    </a:lnTo>
                    <a:lnTo>
                      <a:pt x="151" y="936"/>
                    </a:lnTo>
                    <a:lnTo>
                      <a:pt x="127" y="709"/>
                    </a:lnTo>
                    <a:close/>
                    <a:moveTo>
                      <a:pt x="37" y="1"/>
                    </a:moveTo>
                    <a:cubicBezTo>
                      <a:pt x="37" y="1"/>
                      <a:pt x="31" y="7"/>
                      <a:pt x="25" y="7"/>
                    </a:cubicBezTo>
                    <a:cubicBezTo>
                      <a:pt x="25" y="12"/>
                      <a:pt x="20" y="18"/>
                      <a:pt x="20" y="24"/>
                    </a:cubicBezTo>
                    <a:lnTo>
                      <a:pt x="44" y="244"/>
                    </a:lnTo>
                    <a:lnTo>
                      <a:pt x="20" y="244"/>
                    </a:lnTo>
                    <a:cubicBezTo>
                      <a:pt x="14" y="244"/>
                      <a:pt x="8" y="251"/>
                      <a:pt x="1" y="251"/>
                    </a:cubicBezTo>
                    <a:lnTo>
                      <a:pt x="1" y="268"/>
                    </a:lnTo>
                    <a:lnTo>
                      <a:pt x="44" y="691"/>
                    </a:lnTo>
                    <a:cubicBezTo>
                      <a:pt x="44" y="697"/>
                      <a:pt x="50" y="709"/>
                      <a:pt x="61" y="709"/>
                    </a:cubicBezTo>
                    <a:lnTo>
                      <a:pt x="91" y="709"/>
                    </a:lnTo>
                    <a:lnTo>
                      <a:pt x="115" y="959"/>
                    </a:lnTo>
                    <a:cubicBezTo>
                      <a:pt x="115" y="966"/>
                      <a:pt x="121" y="972"/>
                      <a:pt x="133" y="972"/>
                    </a:cubicBezTo>
                    <a:lnTo>
                      <a:pt x="621" y="972"/>
                    </a:lnTo>
                    <a:cubicBezTo>
                      <a:pt x="633" y="972"/>
                      <a:pt x="639" y="966"/>
                      <a:pt x="639" y="959"/>
                    </a:cubicBezTo>
                    <a:lnTo>
                      <a:pt x="663" y="709"/>
                    </a:lnTo>
                    <a:lnTo>
                      <a:pt x="693" y="709"/>
                    </a:lnTo>
                    <a:cubicBezTo>
                      <a:pt x="704" y="709"/>
                      <a:pt x="710" y="697"/>
                      <a:pt x="710" y="691"/>
                    </a:cubicBezTo>
                    <a:lnTo>
                      <a:pt x="751" y="268"/>
                    </a:lnTo>
                    <a:lnTo>
                      <a:pt x="751" y="251"/>
                    </a:lnTo>
                    <a:cubicBezTo>
                      <a:pt x="746" y="251"/>
                      <a:pt x="740" y="244"/>
                      <a:pt x="734" y="244"/>
                    </a:cubicBezTo>
                    <a:lnTo>
                      <a:pt x="710" y="244"/>
                    </a:lnTo>
                    <a:lnTo>
                      <a:pt x="734" y="24"/>
                    </a:lnTo>
                    <a:cubicBezTo>
                      <a:pt x="734" y="18"/>
                      <a:pt x="729" y="12"/>
                      <a:pt x="729" y="7"/>
                    </a:cubicBezTo>
                    <a:cubicBezTo>
                      <a:pt x="723" y="7"/>
                      <a:pt x="716" y="1"/>
                      <a:pt x="7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9"/>
              <p:cNvSpPr/>
              <p:nvPr/>
            </p:nvSpPr>
            <p:spPr>
              <a:xfrm>
                <a:off x="2644498" y="1548688"/>
                <a:ext cx="55952" cy="55952"/>
              </a:xfrm>
              <a:custGeom>
                <a:avLst/>
                <a:gdLst/>
                <a:ahLst/>
                <a:cxnLst/>
                <a:rect l="l" t="t" r="r" b="b"/>
                <a:pathLst>
                  <a:path w="310" h="310" extrusionOk="0">
                    <a:moveTo>
                      <a:pt x="155" y="36"/>
                    </a:moveTo>
                    <a:cubicBezTo>
                      <a:pt x="221" y="36"/>
                      <a:pt x="274" y="89"/>
                      <a:pt x="274" y="155"/>
                    </a:cubicBezTo>
                    <a:cubicBezTo>
                      <a:pt x="274" y="221"/>
                      <a:pt x="221" y="274"/>
                      <a:pt x="155" y="274"/>
                    </a:cubicBezTo>
                    <a:cubicBezTo>
                      <a:pt x="89" y="274"/>
                      <a:pt x="36" y="221"/>
                      <a:pt x="36" y="155"/>
                    </a:cubicBezTo>
                    <a:cubicBezTo>
                      <a:pt x="36" y="89"/>
                      <a:pt x="89" y="36"/>
                      <a:pt x="155" y="36"/>
                    </a:cubicBezTo>
                    <a:close/>
                    <a:moveTo>
                      <a:pt x="155" y="1"/>
                    </a:moveTo>
                    <a:cubicBezTo>
                      <a:pt x="72" y="1"/>
                      <a:pt x="1" y="65"/>
                      <a:pt x="1" y="155"/>
                    </a:cubicBezTo>
                    <a:cubicBezTo>
                      <a:pt x="1" y="238"/>
                      <a:pt x="72" y="309"/>
                      <a:pt x="155" y="309"/>
                    </a:cubicBezTo>
                    <a:cubicBezTo>
                      <a:pt x="238" y="309"/>
                      <a:pt x="309" y="238"/>
                      <a:pt x="309" y="155"/>
                    </a:cubicBezTo>
                    <a:cubicBezTo>
                      <a:pt x="309" y="65"/>
                      <a:pt x="238" y="1"/>
                      <a:pt x="1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9"/>
              <p:cNvSpPr/>
              <p:nvPr/>
            </p:nvSpPr>
            <p:spPr>
              <a:xfrm>
                <a:off x="2665976" y="1469995"/>
                <a:ext cx="6498" cy="15342"/>
              </a:xfrm>
              <a:custGeom>
                <a:avLst/>
                <a:gdLst/>
                <a:ahLst/>
                <a:cxnLst/>
                <a:rect l="l" t="t" r="r" b="b"/>
                <a:pathLst>
                  <a:path w="36" h="85" extrusionOk="0">
                    <a:moveTo>
                      <a:pt x="17" y="1"/>
                    </a:moveTo>
                    <a:cubicBezTo>
                      <a:pt x="12" y="1"/>
                      <a:pt x="0" y="8"/>
                      <a:pt x="0" y="19"/>
                    </a:cubicBezTo>
                    <a:lnTo>
                      <a:pt x="0" y="66"/>
                    </a:lnTo>
                    <a:cubicBezTo>
                      <a:pt x="0" y="72"/>
                      <a:pt x="12" y="85"/>
                      <a:pt x="17" y="85"/>
                    </a:cubicBezTo>
                    <a:cubicBezTo>
                      <a:pt x="30" y="85"/>
                      <a:pt x="36" y="72"/>
                      <a:pt x="36" y="66"/>
                    </a:cubicBezTo>
                    <a:lnTo>
                      <a:pt x="36" y="19"/>
                    </a:lnTo>
                    <a:cubicBezTo>
                      <a:pt x="36" y="8"/>
                      <a:pt x="30" y="1"/>
                      <a:pt x="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9"/>
              <p:cNvSpPr/>
              <p:nvPr/>
            </p:nvSpPr>
            <p:spPr>
              <a:xfrm>
                <a:off x="2665976" y="1440033"/>
                <a:ext cx="6498" cy="23644"/>
              </a:xfrm>
              <a:custGeom>
                <a:avLst/>
                <a:gdLst/>
                <a:ahLst/>
                <a:cxnLst/>
                <a:rect l="l" t="t" r="r" b="b"/>
                <a:pathLst>
                  <a:path w="36" h="131" extrusionOk="0">
                    <a:moveTo>
                      <a:pt x="17" y="1"/>
                    </a:moveTo>
                    <a:cubicBezTo>
                      <a:pt x="12" y="1"/>
                      <a:pt x="0" y="12"/>
                      <a:pt x="0" y="18"/>
                    </a:cubicBezTo>
                    <a:lnTo>
                      <a:pt x="0" y="114"/>
                    </a:lnTo>
                    <a:cubicBezTo>
                      <a:pt x="0" y="125"/>
                      <a:pt x="12" y="131"/>
                      <a:pt x="17" y="131"/>
                    </a:cubicBezTo>
                    <a:cubicBezTo>
                      <a:pt x="30" y="131"/>
                      <a:pt x="36" y="125"/>
                      <a:pt x="36" y="114"/>
                    </a:cubicBezTo>
                    <a:lnTo>
                      <a:pt x="36" y="18"/>
                    </a:lnTo>
                    <a:cubicBezTo>
                      <a:pt x="36" y="12"/>
                      <a:pt x="30" y="1"/>
                      <a:pt x="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9"/>
              <p:cNvSpPr/>
              <p:nvPr/>
            </p:nvSpPr>
            <p:spPr>
              <a:xfrm>
                <a:off x="2685289" y="1411877"/>
                <a:ext cx="23825" cy="6678"/>
              </a:xfrm>
              <a:custGeom>
                <a:avLst/>
                <a:gdLst/>
                <a:ahLst/>
                <a:cxnLst/>
                <a:rect l="l" t="t" r="r" b="b"/>
                <a:pathLst>
                  <a:path w="132" h="37" extrusionOk="0">
                    <a:moveTo>
                      <a:pt x="18" y="1"/>
                    </a:moveTo>
                    <a:cubicBezTo>
                      <a:pt x="6" y="1"/>
                      <a:pt x="0" y="14"/>
                      <a:pt x="0" y="20"/>
                    </a:cubicBezTo>
                    <a:cubicBezTo>
                      <a:pt x="0" y="31"/>
                      <a:pt x="6" y="37"/>
                      <a:pt x="18" y="37"/>
                    </a:cubicBezTo>
                    <a:lnTo>
                      <a:pt x="113" y="37"/>
                    </a:lnTo>
                    <a:cubicBezTo>
                      <a:pt x="119" y="37"/>
                      <a:pt x="132" y="31"/>
                      <a:pt x="132" y="20"/>
                    </a:cubicBezTo>
                    <a:cubicBezTo>
                      <a:pt x="132" y="14"/>
                      <a:pt x="119" y="1"/>
                      <a:pt x="1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9"/>
              <p:cNvSpPr/>
              <p:nvPr/>
            </p:nvSpPr>
            <p:spPr>
              <a:xfrm>
                <a:off x="2665976" y="1413862"/>
                <a:ext cx="14078" cy="20937"/>
              </a:xfrm>
              <a:custGeom>
                <a:avLst/>
                <a:gdLst/>
                <a:ahLst/>
                <a:cxnLst/>
                <a:rect l="l" t="t" r="r" b="b"/>
                <a:pathLst>
                  <a:path w="78" h="116" extrusionOk="0">
                    <a:moveTo>
                      <a:pt x="58" y="0"/>
                    </a:moveTo>
                    <a:cubicBezTo>
                      <a:pt x="55" y="0"/>
                      <a:pt x="51" y="1"/>
                      <a:pt x="47" y="3"/>
                    </a:cubicBezTo>
                    <a:cubicBezTo>
                      <a:pt x="17" y="14"/>
                      <a:pt x="0" y="44"/>
                      <a:pt x="0" y="80"/>
                    </a:cubicBezTo>
                    <a:lnTo>
                      <a:pt x="0" y="97"/>
                    </a:lnTo>
                    <a:cubicBezTo>
                      <a:pt x="0" y="104"/>
                      <a:pt x="12" y="116"/>
                      <a:pt x="17" y="116"/>
                    </a:cubicBezTo>
                    <a:cubicBezTo>
                      <a:pt x="30" y="116"/>
                      <a:pt x="36" y="104"/>
                      <a:pt x="36" y="97"/>
                    </a:cubicBezTo>
                    <a:lnTo>
                      <a:pt x="36" y="80"/>
                    </a:lnTo>
                    <a:cubicBezTo>
                      <a:pt x="36" y="61"/>
                      <a:pt x="47" y="44"/>
                      <a:pt x="66" y="33"/>
                    </a:cubicBezTo>
                    <a:cubicBezTo>
                      <a:pt x="72" y="33"/>
                      <a:pt x="77" y="20"/>
                      <a:pt x="72" y="9"/>
                    </a:cubicBezTo>
                    <a:cubicBezTo>
                      <a:pt x="72" y="5"/>
                      <a:pt x="66" y="0"/>
                      <a:pt x="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9"/>
              <p:cNvSpPr/>
              <p:nvPr/>
            </p:nvSpPr>
            <p:spPr>
              <a:xfrm>
                <a:off x="2714167" y="1411877"/>
                <a:ext cx="15342" cy="6678"/>
              </a:xfrm>
              <a:custGeom>
                <a:avLst/>
                <a:gdLst/>
                <a:ahLst/>
                <a:cxnLst/>
                <a:rect l="l" t="t" r="r" b="b"/>
                <a:pathLst>
                  <a:path w="85" h="37" extrusionOk="0">
                    <a:moveTo>
                      <a:pt x="19" y="1"/>
                    </a:moveTo>
                    <a:cubicBezTo>
                      <a:pt x="13" y="1"/>
                      <a:pt x="1" y="14"/>
                      <a:pt x="1" y="20"/>
                    </a:cubicBezTo>
                    <a:cubicBezTo>
                      <a:pt x="1" y="31"/>
                      <a:pt x="13" y="37"/>
                      <a:pt x="19" y="37"/>
                    </a:cubicBezTo>
                    <a:lnTo>
                      <a:pt x="66" y="37"/>
                    </a:lnTo>
                    <a:cubicBezTo>
                      <a:pt x="79" y="37"/>
                      <a:pt x="85" y="31"/>
                      <a:pt x="85" y="20"/>
                    </a:cubicBezTo>
                    <a:cubicBezTo>
                      <a:pt x="85" y="14"/>
                      <a:pt x="79" y="1"/>
                      <a:pt x="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9"/>
              <p:cNvSpPr/>
              <p:nvPr/>
            </p:nvSpPr>
            <p:spPr>
              <a:xfrm>
                <a:off x="2687274" y="1469995"/>
                <a:ext cx="6678" cy="15342"/>
              </a:xfrm>
              <a:custGeom>
                <a:avLst/>
                <a:gdLst/>
                <a:ahLst/>
                <a:cxnLst/>
                <a:rect l="l" t="t" r="r" b="b"/>
                <a:pathLst>
                  <a:path w="37" h="85" extrusionOk="0">
                    <a:moveTo>
                      <a:pt x="19" y="1"/>
                    </a:moveTo>
                    <a:cubicBezTo>
                      <a:pt x="14" y="1"/>
                      <a:pt x="1" y="8"/>
                      <a:pt x="1" y="19"/>
                    </a:cubicBezTo>
                    <a:lnTo>
                      <a:pt x="1" y="66"/>
                    </a:lnTo>
                    <a:cubicBezTo>
                      <a:pt x="1" y="72"/>
                      <a:pt x="14" y="85"/>
                      <a:pt x="19" y="85"/>
                    </a:cubicBezTo>
                    <a:cubicBezTo>
                      <a:pt x="31" y="85"/>
                      <a:pt x="37" y="72"/>
                      <a:pt x="37" y="66"/>
                    </a:cubicBezTo>
                    <a:lnTo>
                      <a:pt x="37" y="19"/>
                    </a:lnTo>
                    <a:cubicBezTo>
                      <a:pt x="37" y="8"/>
                      <a:pt x="31" y="1"/>
                      <a:pt x="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9"/>
              <p:cNvSpPr/>
              <p:nvPr/>
            </p:nvSpPr>
            <p:spPr>
              <a:xfrm>
                <a:off x="2687274" y="1446531"/>
                <a:ext cx="15522" cy="18410"/>
              </a:xfrm>
              <a:custGeom>
                <a:avLst/>
                <a:gdLst/>
                <a:ahLst/>
                <a:cxnLst/>
                <a:rect l="l" t="t" r="r" b="b"/>
                <a:pathLst>
                  <a:path w="86" h="102" extrusionOk="0">
                    <a:moveTo>
                      <a:pt x="55" y="1"/>
                    </a:moveTo>
                    <a:cubicBezTo>
                      <a:pt x="25" y="12"/>
                      <a:pt x="1" y="48"/>
                      <a:pt x="1" y="78"/>
                    </a:cubicBezTo>
                    <a:lnTo>
                      <a:pt x="1" y="83"/>
                    </a:lnTo>
                    <a:cubicBezTo>
                      <a:pt x="1" y="95"/>
                      <a:pt x="14" y="102"/>
                      <a:pt x="19" y="102"/>
                    </a:cubicBezTo>
                    <a:cubicBezTo>
                      <a:pt x="31" y="102"/>
                      <a:pt x="37" y="95"/>
                      <a:pt x="37" y="83"/>
                    </a:cubicBezTo>
                    <a:lnTo>
                      <a:pt x="37" y="78"/>
                    </a:lnTo>
                    <a:cubicBezTo>
                      <a:pt x="37" y="59"/>
                      <a:pt x="49" y="42"/>
                      <a:pt x="67" y="36"/>
                    </a:cubicBezTo>
                    <a:cubicBezTo>
                      <a:pt x="78" y="31"/>
                      <a:pt x="85" y="18"/>
                      <a:pt x="78" y="12"/>
                    </a:cubicBezTo>
                    <a:cubicBezTo>
                      <a:pt x="72" y="1"/>
                      <a:pt x="67" y="1"/>
                      <a:pt x="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9"/>
              <p:cNvSpPr/>
              <p:nvPr/>
            </p:nvSpPr>
            <p:spPr>
              <a:xfrm>
                <a:off x="2706767" y="1445448"/>
                <a:ext cx="21839" cy="6678"/>
              </a:xfrm>
              <a:custGeom>
                <a:avLst/>
                <a:gdLst/>
                <a:ahLst/>
                <a:cxnLst/>
                <a:rect l="l" t="t" r="r" b="b"/>
                <a:pathLst>
                  <a:path w="121" h="37" extrusionOk="0">
                    <a:moveTo>
                      <a:pt x="19" y="1"/>
                    </a:moveTo>
                    <a:cubicBezTo>
                      <a:pt x="6" y="1"/>
                      <a:pt x="0" y="7"/>
                      <a:pt x="0" y="18"/>
                    </a:cubicBezTo>
                    <a:cubicBezTo>
                      <a:pt x="0" y="29"/>
                      <a:pt x="6" y="37"/>
                      <a:pt x="19" y="37"/>
                    </a:cubicBezTo>
                    <a:lnTo>
                      <a:pt x="102" y="37"/>
                    </a:lnTo>
                    <a:cubicBezTo>
                      <a:pt x="107" y="37"/>
                      <a:pt x="120" y="29"/>
                      <a:pt x="120" y="18"/>
                    </a:cubicBezTo>
                    <a:cubicBezTo>
                      <a:pt x="120" y="7"/>
                      <a:pt x="107" y="1"/>
                      <a:pt x="1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9"/>
              <p:cNvSpPr/>
              <p:nvPr/>
            </p:nvSpPr>
            <p:spPr>
              <a:xfrm>
                <a:off x="2732396" y="1442741"/>
                <a:ext cx="22020" cy="9385"/>
              </a:xfrm>
              <a:custGeom>
                <a:avLst/>
                <a:gdLst/>
                <a:ahLst/>
                <a:cxnLst/>
                <a:rect l="l" t="t" r="r" b="b"/>
                <a:pathLst>
                  <a:path w="122" h="52" extrusionOk="0">
                    <a:moveTo>
                      <a:pt x="97" y="1"/>
                    </a:moveTo>
                    <a:cubicBezTo>
                      <a:pt x="95" y="1"/>
                      <a:pt x="93" y="1"/>
                      <a:pt x="91" y="3"/>
                    </a:cubicBezTo>
                    <a:cubicBezTo>
                      <a:pt x="78" y="9"/>
                      <a:pt x="72" y="16"/>
                      <a:pt x="61" y="16"/>
                    </a:cubicBezTo>
                    <a:lnTo>
                      <a:pt x="20" y="16"/>
                    </a:lnTo>
                    <a:cubicBezTo>
                      <a:pt x="14" y="16"/>
                      <a:pt x="1" y="22"/>
                      <a:pt x="1" y="33"/>
                    </a:cubicBezTo>
                    <a:cubicBezTo>
                      <a:pt x="1" y="44"/>
                      <a:pt x="14" y="52"/>
                      <a:pt x="20" y="52"/>
                    </a:cubicBezTo>
                    <a:lnTo>
                      <a:pt x="61" y="52"/>
                    </a:lnTo>
                    <a:cubicBezTo>
                      <a:pt x="78" y="52"/>
                      <a:pt x="97" y="44"/>
                      <a:pt x="114" y="33"/>
                    </a:cubicBezTo>
                    <a:cubicBezTo>
                      <a:pt x="121" y="27"/>
                      <a:pt x="121" y="16"/>
                      <a:pt x="114" y="9"/>
                    </a:cubicBezTo>
                    <a:cubicBezTo>
                      <a:pt x="110" y="5"/>
                      <a:pt x="103" y="1"/>
                      <a:pt x="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9"/>
              <p:cNvSpPr/>
              <p:nvPr/>
            </p:nvSpPr>
            <p:spPr>
              <a:xfrm>
                <a:off x="2751889" y="1423789"/>
                <a:ext cx="6498" cy="15522"/>
              </a:xfrm>
              <a:custGeom>
                <a:avLst/>
                <a:gdLst/>
                <a:ahLst/>
                <a:cxnLst/>
                <a:rect l="l" t="t" r="r" b="b"/>
                <a:pathLst>
                  <a:path w="36" h="86" extrusionOk="0">
                    <a:moveTo>
                      <a:pt x="19" y="1"/>
                    </a:moveTo>
                    <a:cubicBezTo>
                      <a:pt x="6" y="1"/>
                      <a:pt x="0" y="14"/>
                      <a:pt x="0" y="19"/>
                    </a:cubicBezTo>
                    <a:lnTo>
                      <a:pt x="0" y="66"/>
                    </a:lnTo>
                    <a:cubicBezTo>
                      <a:pt x="0" y="78"/>
                      <a:pt x="6" y="85"/>
                      <a:pt x="19" y="85"/>
                    </a:cubicBezTo>
                    <a:cubicBezTo>
                      <a:pt x="30" y="85"/>
                      <a:pt x="36" y="78"/>
                      <a:pt x="36" y="66"/>
                    </a:cubicBezTo>
                    <a:lnTo>
                      <a:pt x="36" y="19"/>
                    </a:lnTo>
                    <a:cubicBezTo>
                      <a:pt x="36" y="14"/>
                      <a:pt x="30" y="1"/>
                      <a:pt x="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9"/>
              <p:cNvSpPr/>
              <p:nvPr/>
            </p:nvSpPr>
            <p:spPr>
              <a:xfrm>
                <a:off x="2643234" y="1469995"/>
                <a:ext cx="6678" cy="15342"/>
              </a:xfrm>
              <a:custGeom>
                <a:avLst/>
                <a:gdLst/>
                <a:ahLst/>
                <a:cxnLst/>
                <a:rect l="l" t="t" r="r" b="b"/>
                <a:pathLst>
                  <a:path w="37" h="85" extrusionOk="0">
                    <a:moveTo>
                      <a:pt x="19" y="1"/>
                    </a:moveTo>
                    <a:cubicBezTo>
                      <a:pt x="13" y="1"/>
                      <a:pt x="0" y="8"/>
                      <a:pt x="0" y="19"/>
                    </a:cubicBezTo>
                    <a:lnTo>
                      <a:pt x="0" y="66"/>
                    </a:lnTo>
                    <a:cubicBezTo>
                      <a:pt x="0" y="72"/>
                      <a:pt x="13" y="85"/>
                      <a:pt x="19" y="85"/>
                    </a:cubicBezTo>
                    <a:cubicBezTo>
                      <a:pt x="30" y="85"/>
                      <a:pt x="36" y="72"/>
                      <a:pt x="36" y="66"/>
                    </a:cubicBezTo>
                    <a:lnTo>
                      <a:pt x="36" y="19"/>
                    </a:lnTo>
                    <a:cubicBezTo>
                      <a:pt x="36" y="8"/>
                      <a:pt x="30" y="1"/>
                      <a:pt x="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9"/>
              <p:cNvSpPr/>
              <p:nvPr/>
            </p:nvSpPr>
            <p:spPr>
              <a:xfrm>
                <a:off x="2621756" y="1444546"/>
                <a:ext cx="27074" cy="16064"/>
              </a:xfrm>
              <a:custGeom>
                <a:avLst/>
                <a:gdLst/>
                <a:ahLst/>
                <a:cxnLst/>
                <a:rect l="l" t="t" r="r" b="b"/>
                <a:pathLst>
                  <a:path w="150" h="89" extrusionOk="0">
                    <a:moveTo>
                      <a:pt x="25" y="0"/>
                    </a:moveTo>
                    <a:cubicBezTo>
                      <a:pt x="20" y="0"/>
                      <a:pt x="16" y="2"/>
                      <a:pt x="12" y="6"/>
                    </a:cubicBezTo>
                    <a:cubicBezTo>
                      <a:pt x="1" y="12"/>
                      <a:pt x="1" y="23"/>
                      <a:pt x="6" y="29"/>
                    </a:cubicBezTo>
                    <a:cubicBezTo>
                      <a:pt x="25" y="47"/>
                      <a:pt x="48" y="59"/>
                      <a:pt x="72" y="59"/>
                    </a:cubicBezTo>
                    <a:cubicBezTo>
                      <a:pt x="91" y="59"/>
                      <a:pt x="102" y="64"/>
                      <a:pt x="114" y="83"/>
                    </a:cubicBezTo>
                    <a:cubicBezTo>
                      <a:pt x="114" y="83"/>
                      <a:pt x="119" y="89"/>
                      <a:pt x="127" y="89"/>
                    </a:cubicBezTo>
                    <a:cubicBezTo>
                      <a:pt x="132" y="89"/>
                      <a:pt x="132" y="89"/>
                      <a:pt x="138" y="83"/>
                    </a:cubicBezTo>
                    <a:cubicBezTo>
                      <a:pt x="144" y="77"/>
                      <a:pt x="149" y="64"/>
                      <a:pt x="144" y="59"/>
                    </a:cubicBezTo>
                    <a:cubicBezTo>
                      <a:pt x="127" y="34"/>
                      <a:pt x="102" y="23"/>
                      <a:pt x="72" y="23"/>
                    </a:cubicBezTo>
                    <a:cubicBezTo>
                      <a:pt x="61" y="23"/>
                      <a:pt x="42" y="17"/>
                      <a:pt x="37" y="6"/>
                    </a:cubicBezTo>
                    <a:cubicBezTo>
                      <a:pt x="34" y="2"/>
                      <a:pt x="29" y="0"/>
                      <a:pt x="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9"/>
              <p:cNvSpPr/>
              <p:nvPr/>
            </p:nvSpPr>
            <p:spPr>
              <a:xfrm>
                <a:off x="2619771" y="1419638"/>
                <a:ext cx="6678" cy="15161"/>
              </a:xfrm>
              <a:custGeom>
                <a:avLst/>
                <a:gdLst/>
                <a:ahLst/>
                <a:cxnLst/>
                <a:rect l="l" t="t" r="r" b="b"/>
                <a:pathLst>
                  <a:path w="37" h="84" extrusionOk="0">
                    <a:moveTo>
                      <a:pt x="17" y="1"/>
                    </a:moveTo>
                    <a:cubicBezTo>
                      <a:pt x="6" y="1"/>
                      <a:pt x="0" y="12"/>
                      <a:pt x="0" y="18"/>
                    </a:cubicBezTo>
                    <a:lnTo>
                      <a:pt x="0" y="65"/>
                    </a:lnTo>
                    <a:cubicBezTo>
                      <a:pt x="0" y="78"/>
                      <a:pt x="6" y="84"/>
                      <a:pt x="17" y="84"/>
                    </a:cubicBezTo>
                    <a:cubicBezTo>
                      <a:pt x="30" y="84"/>
                      <a:pt x="36" y="78"/>
                      <a:pt x="36" y="65"/>
                    </a:cubicBezTo>
                    <a:lnTo>
                      <a:pt x="36" y="18"/>
                    </a:lnTo>
                    <a:cubicBezTo>
                      <a:pt x="36" y="12"/>
                      <a:pt x="30" y="1"/>
                      <a:pt x="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0" name="Google Shape;760;p9"/>
            <p:cNvSpPr/>
            <p:nvPr/>
          </p:nvSpPr>
          <p:spPr>
            <a:xfrm rot="10800000" flipH="1">
              <a:off x="136162" y="3249743"/>
              <a:ext cx="474748" cy="139106"/>
            </a:xfrm>
            <a:custGeom>
              <a:avLst/>
              <a:gdLst/>
              <a:ahLst/>
              <a:cxnLst/>
              <a:rect l="l" t="t" r="r" b="b"/>
              <a:pathLst>
                <a:path w="2140" h="627" extrusionOk="0">
                  <a:moveTo>
                    <a:pt x="18" y="1"/>
                  </a:moveTo>
                  <a:cubicBezTo>
                    <a:pt x="12" y="1"/>
                    <a:pt x="1" y="8"/>
                    <a:pt x="1" y="19"/>
                  </a:cubicBezTo>
                  <a:cubicBezTo>
                    <a:pt x="1" y="31"/>
                    <a:pt x="12" y="36"/>
                    <a:pt x="18" y="36"/>
                  </a:cubicBezTo>
                  <a:lnTo>
                    <a:pt x="2038" y="36"/>
                  </a:lnTo>
                  <a:cubicBezTo>
                    <a:pt x="2074" y="36"/>
                    <a:pt x="2104" y="67"/>
                    <a:pt x="2104" y="108"/>
                  </a:cubicBezTo>
                  <a:cubicBezTo>
                    <a:pt x="2104" y="151"/>
                    <a:pt x="2074" y="179"/>
                    <a:pt x="2038" y="179"/>
                  </a:cubicBezTo>
                  <a:lnTo>
                    <a:pt x="738" y="179"/>
                  </a:lnTo>
                  <a:cubicBezTo>
                    <a:pt x="680" y="179"/>
                    <a:pt x="631" y="228"/>
                    <a:pt x="631" y="287"/>
                  </a:cubicBezTo>
                  <a:lnTo>
                    <a:pt x="631" y="294"/>
                  </a:lnTo>
                  <a:cubicBezTo>
                    <a:pt x="631" y="352"/>
                    <a:pt x="680" y="401"/>
                    <a:pt x="738" y="401"/>
                  </a:cubicBezTo>
                  <a:lnTo>
                    <a:pt x="1596" y="401"/>
                  </a:lnTo>
                  <a:cubicBezTo>
                    <a:pt x="1632" y="401"/>
                    <a:pt x="1668" y="430"/>
                    <a:pt x="1668" y="472"/>
                  </a:cubicBezTo>
                  <a:lnTo>
                    <a:pt x="1668" y="608"/>
                  </a:lnTo>
                  <a:cubicBezTo>
                    <a:pt x="1668" y="621"/>
                    <a:pt x="1675" y="627"/>
                    <a:pt x="1686" y="627"/>
                  </a:cubicBezTo>
                  <a:cubicBezTo>
                    <a:pt x="1692" y="627"/>
                    <a:pt x="1703" y="621"/>
                    <a:pt x="1703" y="608"/>
                  </a:cubicBezTo>
                  <a:lnTo>
                    <a:pt x="1703" y="472"/>
                  </a:lnTo>
                  <a:cubicBezTo>
                    <a:pt x="1703" y="412"/>
                    <a:pt x="1656" y="365"/>
                    <a:pt x="1596" y="365"/>
                  </a:cubicBezTo>
                  <a:lnTo>
                    <a:pt x="738" y="365"/>
                  </a:lnTo>
                  <a:cubicBezTo>
                    <a:pt x="703" y="365"/>
                    <a:pt x="667" y="330"/>
                    <a:pt x="667" y="294"/>
                  </a:cubicBezTo>
                  <a:lnTo>
                    <a:pt x="667" y="287"/>
                  </a:lnTo>
                  <a:cubicBezTo>
                    <a:pt x="667" y="245"/>
                    <a:pt x="703" y="215"/>
                    <a:pt x="738" y="215"/>
                  </a:cubicBezTo>
                  <a:lnTo>
                    <a:pt x="2038" y="215"/>
                  </a:lnTo>
                  <a:cubicBezTo>
                    <a:pt x="2091" y="215"/>
                    <a:pt x="2139" y="168"/>
                    <a:pt x="2139" y="108"/>
                  </a:cubicBezTo>
                  <a:cubicBezTo>
                    <a:pt x="2139" y="49"/>
                    <a:pt x="2091" y="1"/>
                    <a:pt x="20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9"/>
            <p:cNvSpPr/>
            <p:nvPr/>
          </p:nvSpPr>
          <p:spPr>
            <a:xfrm rot="-5400000" flipH="1">
              <a:off x="6017149" y="4797668"/>
              <a:ext cx="474748" cy="139106"/>
            </a:xfrm>
            <a:custGeom>
              <a:avLst/>
              <a:gdLst/>
              <a:ahLst/>
              <a:cxnLst/>
              <a:rect l="l" t="t" r="r" b="b"/>
              <a:pathLst>
                <a:path w="2140" h="627" extrusionOk="0">
                  <a:moveTo>
                    <a:pt x="18" y="1"/>
                  </a:moveTo>
                  <a:cubicBezTo>
                    <a:pt x="12" y="1"/>
                    <a:pt x="1" y="8"/>
                    <a:pt x="1" y="19"/>
                  </a:cubicBezTo>
                  <a:cubicBezTo>
                    <a:pt x="1" y="31"/>
                    <a:pt x="12" y="36"/>
                    <a:pt x="18" y="36"/>
                  </a:cubicBezTo>
                  <a:lnTo>
                    <a:pt x="2038" y="36"/>
                  </a:lnTo>
                  <a:cubicBezTo>
                    <a:pt x="2074" y="36"/>
                    <a:pt x="2104" y="67"/>
                    <a:pt x="2104" y="108"/>
                  </a:cubicBezTo>
                  <a:cubicBezTo>
                    <a:pt x="2104" y="151"/>
                    <a:pt x="2074" y="179"/>
                    <a:pt x="2038" y="179"/>
                  </a:cubicBezTo>
                  <a:lnTo>
                    <a:pt x="738" y="179"/>
                  </a:lnTo>
                  <a:cubicBezTo>
                    <a:pt x="680" y="179"/>
                    <a:pt x="631" y="228"/>
                    <a:pt x="631" y="287"/>
                  </a:cubicBezTo>
                  <a:lnTo>
                    <a:pt x="631" y="294"/>
                  </a:lnTo>
                  <a:cubicBezTo>
                    <a:pt x="631" y="352"/>
                    <a:pt x="680" y="401"/>
                    <a:pt x="738" y="401"/>
                  </a:cubicBezTo>
                  <a:lnTo>
                    <a:pt x="1596" y="401"/>
                  </a:lnTo>
                  <a:cubicBezTo>
                    <a:pt x="1632" y="401"/>
                    <a:pt x="1668" y="430"/>
                    <a:pt x="1668" y="472"/>
                  </a:cubicBezTo>
                  <a:lnTo>
                    <a:pt x="1668" y="608"/>
                  </a:lnTo>
                  <a:cubicBezTo>
                    <a:pt x="1668" y="621"/>
                    <a:pt x="1675" y="627"/>
                    <a:pt x="1686" y="627"/>
                  </a:cubicBezTo>
                  <a:cubicBezTo>
                    <a:pt x="1692" y="627"/>
                    <a:pt x="1703" y="621"/>
                    <a:pt x="1703" y="608"/>
                  </a:cubicBezTo>
                  <a:lnTo>
                    <a:pt x="1703" y="472"/>
                  </a:lnTo>
                  <a:cubicBezTo>
                    <a:pt x="1703" y="412"/>
                    <a:pt x="1656" y="365"/>
                    <a:pt x="1596" y="365"/>
                  </a:cubicBezTo>
                  <a:lnTo>
                    <a:pt x="738" y="365"/>
                  </a:lnTo>
                  <a:cubicBezTo>
                    <a:pt x="703" y="365"/>
                    <a:pt x="667" y="330"/>
                    <a:pt x="667" y="294"/>
                  </a:cubicBezTo>
                  <a:lnTo>
                    <a:pt x="667" y="287"/>
                  </a:lnTo>
                  <a:cubicBezTo>
                    <a:pt x="667" y="245"/>
                    <a:pt x="703" y="215"/>
                    <a:pt x="738" y="215"/>
                  </a:cubicBezTo>
                  <a:lnTo>
                    <a:pt x="2038" y="215"/>
                  </a:lnTo>
                  <a:cubicBezTo>
                    <a:pt x="2091" y="215"/>
                    <a:pt x="2139" y="168"/>
                    <a:pt x="2139" y="108"/>
                  </a:cubicBezTo>
                  <a:cubicBezTo>
                    <a:pt x="2139" y="49"/>
                    <a:pt x="2091" y="1"/>
                    <a:pt x="20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62"/>
        <p:cNvGrpSpPr/>
        <p:nvPr/>
      </p:nvGrpSpPr>
      <p:grpSpPr>
        <a:xfrm>
          <a:off x="0" y="0"/>
          <a:ext cx="0" cy="0"/>
          <a:chOff x="0" y="0"/>
          <a:chExt cx="0" cy="0"/>
        </a:xfrm>
      </p:grpSpPr>
      <p:sp>
        <p:nvSpPr>
          <p:cNvPr id="763" name="Google Shape;763;p10"/>
          <p:cNvSpPr>
            <a:spLocks noGrp="1"/>
          </p:cNvSpPr>
          <p:nvPr>
            <p:ph type="pic" idx="2"/>
          </p:nvPr>
        </p:nvSpPr>
        <p:spPr>
          <a:xfrm>
            <a:off x="75" y="-11895"/>
            <a:ext cx="9144000" cy="5155500"/>
          </a:xfrm>
          <a:prstGeom prst="rect">
            <a:avLst/>
          </a:prstGeom>
          <a:noFill/>
          <a:ln>
            <a:noFill/>
          </a:ln>
        </p:spPr>
      </p:sp>
      <p:sp>
        <p:nvSpPr>
          <p:cNvPr id="764" name="Google Shape;764;p10"/>
          <p:cNvSpPr txBox="1">
            <a:spLocks noGrp="1"/>
          </p:cNvSpPr>
          <p:nvPr>
            <p:ph type="title"/>
          </p:nvPr>
        </p:nvSpPr>
        <p:spPr>
          <a:xfrm>
            <a:off x="713225" y="2862650"/>
            <a:ext cx="3751500" cy="1141500"/>
          </a:xfrm>
          <a:prstGeom prst="rect">
            <a:avLst/>
          </a:prstGeom>
          <a:solidFill>
            <a:schemeClr val="lt1"/>
          </a:solidFill>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Font typeface="Lexend Deca SemiBold"/>
              <a:buNone/>
              <a:defRPr b="0">
                <a:latin typeface="Lexend Deca SemiBold"/>
                <a:ea typeface="Lexend Deca SemiBold"/>
                <a:cs typeface="Lexend Deca SemiBold"/>
                <a:sym typeface="Lexend Deca SemiBold"/>
              </a:defRPr>
            </a:lvl2pPr>
            <a:lvl3pPr lvl="2" rtl="0">
              <a:spcBef>
                <a:spcPts val="0"/>
              </a:spcBef>
              <a:spcAft>
                <a:spcPts val="0"/>
              </a:spcAft>
              <a:buSzPts val="3000"/>
              <a:buFont typeface="Lexend Deca SemiBold"/>
              <a:buNone/>
              <a:defRPr b="0">
                <a:latin typeface="Lexend Deca SemiBold"/>
                <a:ea typeface="Lexend Deca SemiBold"/>
                <a:cs typeface="Lexend Deca SemiBold"/>
                <a:sym typeface="Lexend Deca SemiBold"/>
              </a:defRPr>
            </a:lvl3pPr>
            <a:lvl4pPr lvl="3" rtl="0">
              <a:spcBef>
                <a:spcPts val="0"/>
              </a:spcBef>
              <a:spcAft>
                <a:spcPts val="0"/>
              </a:spcAft>
              <a:buSzPts val="3000"/>
              <a:buFont typeface="Lexend Deca SemiBold"/>
              <a:buNone/>
              <a:defRPr b="0">
                <a:latin typeface="Lexend Deca SemiBold"/>
                <a:ea typeface="Lexend Deca SemiBold"/>
                <a:cs typeface="Lexend Deca SemiBold"/>
                <a:sym typeface="Lexend Deca SemiBold"/>
              </a:defRPr>
            </a:lvl4pPr>
            <a:lvl5pPr lvl="4" rtl="0">
              <a:spcBef>
                <a:spcPts val="0"/>
              </a:spcBef>
              <a:spcAft>
                <a:spcPts val="0"/>
              </a:spcAft>
              <a:buSzPts val="3000"/>
              <a:buFont typeface="Lexend Deca SemiBold"/>
              <a:buNone/>
              <a:defRPr b="0">
                <a:latin typeface="Lexend Deca SemiBold"/>
                <a:ea typeface="Lexend Deca SemiBold"/>
                <a:cs typeface="Lexend Deca SemiBold"/>
                <a:sym typeface="Lexend Deca SemiBold"/>
              </a:defRPr>
            </a:lvl5pPr>
            <a:lvl6pPr lvl="5" rtl="0">
              <a:spcBef>
                <a:spcPts val="0"/>
              </a:spcBef>
              <a:spcAft>
                <a:spcPts val="0"/>
              </a:spcAft>
              <a:buSzPts val="3000"/>
              <a:buFont typeface="Lexend Deca SemiBold"/>
              <a:buNone/>
              <a:defRPr b="0">
                <a:latin typeface="Lexend Deca SemiBold"/>
                <a:ea typeface="Lexend Deca SemiBold"/>
                <a:cs typeface="Lexend Deca SemiBold"/>
                <a:sym typeface="Lexend Deca SemiBold"/>
              </a:defRPr>
            </a:lvl6pPr>
            <a:lvl7pPr lvl="6" rtl="0">
              <a:spcBef>
                <a:spcPts val="0"/>
              </a:spcBef>
              <a:spcAft>
                <a:spcPts val="0"/>
              </a:spcAft>
              <a:buSzPts val="3000"/>
              <a:buFont typeface="Lexend Deca SemiBold"/>
              <a:buNone/>
              <a:defRPr b="0">
                <a:latin typeface="Lexend Deca SemiBold"/>
                <a:ea typeface="Lexend Deca SemiBold"/>
                <a:cs typeface="Lexend Deca SemiBold"/>
                <a:sym typeface="Lexend Deca SemiBold"/>
              </a:defRPr>
            </a:lvl7pPr>
            <a:lvl8pPr lvl="7" rtl="0">
              <a:spcBef>
                <a:spcPts val="0"/>
              </a:spcBef>
              <a:spcAft>
                <a:spcPts val="0"/>
              </a:spcAft>
              <a:buSzPts val="3000"/>
              <a:buFont typeface="Lexend Deca SemiBold"/>
              <a:buNone/>
              <a:defRPr b="0">
                <a:latin typeface="Lexend Deca SemiBold"/>
                <a:ea typeface="Lexend Deca SemiBold"/>
                <a:cs typeface="Lexend Deca SemiBold"/>
                <a:sym typeface="Lexend Deca SemiBold"/>
              </a:defRPr>
            </a:lvl8pPr>
            <a:lvl9pPr lvl="8" rtl="0">
              <a:spcBef>
                <a:spcPts val="0"/>
              </a:spcBef>
              <a:spcAft>
                <a:spcPts val="0"/>
              </a:spcAft>
              <a:buSzPts val="3000"/>
              <a:buFont typeface="Lexend Deca SemiBold"/>
              <a:buNone/>
              <a:defRPr b="0">
                <a:latin typeface="Lexend Deca SemiBold"/>
                <a:ea typeface="Lexend Deca SemiBold"/>
                <a:cs typeface="Lexend Deca SemiBold"/>
                <a:sym typeface="Lexend Deca SemiBold"/>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66"/>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844"/>
        <p:cNvGrpSpPr/>
        <p:nvPr/>
      </p:nvGrpSpPr>
      <p:grpSpPr>
        <a:xfrm>
          <a:off x="0" y="0"/>
          <a:ext cx="0" cy="0"/>
          <a:chOff x="0" y="0"/>
          <a:chExt cx="0" cy="0"/>
        </a:xfrm>
      </p:grpSpPr>
      <p:pic>
        <p:nvPicPr>
          <p:cNvPr id="1845" name="Google Shape;1845;p21"/>
          <p:cNvPicPr preferRelativeResize="0"/>
          <p:nvPr/>
        </p:nvPicPr>
        <p:blipFill rotWithShape="1">
          <a:blip r:embed="rId2">
            <a:alphaModFix amt="4000"/>
          </a:blip>
          <a:srcRect t="7798" b="7806"/>
          <a:stretch/>
        </p:blipFill>
        <p:spPr>
          <a:xfrm>
            <a:off x="-7349" y="7325"/>
            <a:ext cx="9144003" cy="5143497"/>
          </a:xfrm>
          <a:prstGeom prst="rect">
            <a:avLst/>
          </a:prstGeom>
          <a:noFill/>
          <a:ln>
            <a:noFill/>
          </a:ln>
        </p:spPr>
      </p:pic>
      <p:grpSp>
        <p:nvGrpSpPr>
          <p:cNvPr id="1846" name="Google Shape;1846;p21"/>
          <p:cNvGrpSpPr/>
          <p:nvPr/>
        </p:nvGrpSpPr>
        <p:grpSpPr>
          <a:xfrm>
            <a:off x="800538" y="-1146475"/>
            <a:ext cx="7198088" cy="7823075"/>
            <a:chOff x="800538" y="-1146475"/>
            <a:chExt cx="7198088" cy="7823075"/>
          </a:xfrm>
        </p:grpSpPr>
        <p:sp>
          <p:nvSpPr>
            <p:cNvPr id="1847" name="Google Shape;1847;p21"/>
            <p:cNvSpPr/>
            <p:nvPr/>
          </p:nvSpPr>
          <p:spPr>
            <a:xfrm>
              <a:off x="7023625" y="-809675"/>
              <a:ext cx="975000" cy="975000"/>
            </a:xfrm>
            <a:prstGeom prst="ellipse">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848" name="Google Shape;1848;p21"/>
            <p:cNvSpPr/>
            <p:nvPr/>
          </p:nvSpPr>
          <p:spPr>
            <a:xfrm>
              <a:off x="5697863" y="-1146475"/>
              <a:ext cx="1667700" cy="1667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849" name="Google Shape;1849;p21"/>
            <p:cNvSpPr/>
            <p:nvPr/>
          </p:nvSpPr>
          <p:spPr>
            <a:xfrm>
              <a:off x="800538" y="5008900"/>
              <a:ext cx="1667700" cy="1667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850" name="Google Shape;1850;p21"/>
            <p:cNvSpPr/>
            <p:nvPr/>
          </p:nvSpPr>
          <p:spPr>
            <a:xfrm>
              <a:off x="2126300" y="4950450"/>
              <a:ext cx="975000" cy="975000"/>
            </a:xfrm>
            <a:prstGeom prst="ellipse">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grpSp>
        <p:nvGrpSpPr>
          <p:cNvPr id="1851" name="Google Shape;1851;p21"/>
          <p:cNvGrpSpPr/>
          <p:nvPr/>
        </p:nvGrpSpPr>
        <p:grpSpPr>
          <a:xfrm>
            <a:off x="713320" y="34314"/>
            <a:ext cx="7787792" cy="5030473"/>
            <a:chOff x="713320" y="34314"/>
            <a:chExt cx="7787792" cy="5030473"/>
          </a:xfrm>
        </p:grpSpPr>
        <p:grpSp>
          <p:nvGrpSpPr>
            <p:cNvPr id="1852" name="Google Shape;1852;p21"/>
            <p:cNvGrpSpPr/>
            <p:nvPr/>
          </p:nvGrpSpPr>
          <p:grpSpPr>
            <a:xfrm>
              <a:off x="6324080" y="34420"/>
              <a:ext cx="415293" cy="417259"/>
              <a:chOff x="4866330" y="2324795"/>
              <a:chExt cx="190597" cy="191500"/>
            </a:xfrm>
          </p:grpSpPr>
          <p:sp>
            <p:nvSpPr>
              <p:cNvPr id="1853" name="Google Shape;1853;p21"/>
              <p:cNvSpPr/>
              <p:nvPr/>
            </p:nvSpPr>
            <p:spPr>
              <a:xfrm>
                <a:off x="5047000" y="2506368"/>
                <a:ext cx="9927" cy="9927"/>
              </a:xfrm>
              <a:custGeom>
                <a:avLst/>
                <a:gdLst/>
                <a:ahLst/>
                <a:cxnLst/>
                <a:rect l="l" t="t" r="r" b="b"/>
                <a:pathLst>
                  <a:path w="55" h="55" extrusionOk="0">
                    <a:moveTo>
                      <a:pt x="19" y="1"/>
                    </a:moveTo>
                    <a:lnTo>
                      <a:pt x="19" y="19"/>
                    </a:lnTo>
                    <a:lnTo>
                      <a:pt x="0" y="19"/>
                    </a:lnTo>
                    <a:lnTo>
                      <a:pt x="0" y="55"/>
                    </a:lnTo>
                    <a:lnTo>
                      <a:pt x="55" y="55"/>
                    </a:lnTo>
                    <a:lnTo>
                      <a:pt x="5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21"/>
              <p:cNvSpPr/>
              <p:nvPr/>
            </p:nvSpPr>
            <p:spPr>
              <a:xfrm>
                <a:off x="4994297" y="2509798"/>
                <a:ext cx="13176" cy="6498"/>
              </a:xfrm>
              <a:custGeom>
                <a:avLst/>
                <a:gdLst/>
                <a:ahLst/>
                <a:cxnLst/>
                <a:rect l="l" t="t" r="r" b="b"/>
                <a:pathLst>
                  <a:path w="73" h="36" extrusionOk="0">
                    <a:moveTo>
                      <a:pt x="1" y="0"/>
                    </a:moveTo>
                    <a:lnTo>
                      <a:pt x="1" y="36"/>
                    </a:lnTo>
                    <a:lnTo>
                      <a:pt x="72" y="36"/>
                    </a:lnTo>
                    <a:lnTo>
                      <a:pt x="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21"/>
              <p:cNvSpPr/>
              <p:nvPr/>
            </p:nvSpPr>
            <p:spPr>
              <a:xfrm>
                <a:off x="4967585" y="2509798"/>
                <a:ext cx="14078" cy="6498"/>
              </a:xfrm>
              <a:custGeom>
                <a:avLst/>
                <a:gdLst/>
                <a:ahLst/>
                <a:cxnLst/>
                <a:rect l="l" t="t" r="r" b="b"/>
                <a:pathLst>
                  <a:path w="78" h="36" extrusionOk="0">
                    <a:moveTo>
                      <a:pt x="0" y="0"/>
                    </a:moveTo>
                    <a:lnTo>
                      <a:pt x="0" y="36"/>
                    </a:lnTo>
                    <a:lnTo>
                      <a:pt x="77" y="36"/>
                    </a:lnTo>
                    <a:lnTo>
                      <a:pt x="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21"/>
              <p:cNvSpPr/>
              <p:nvPr/>
            </p:nvSpPr>
            <p:spPr>
              <a:xfrm>
                <a:off x="4887808" y="2509798"/>
                <a:ext cx="14439" cy="6498"/>
              </a:xfrm>
              <a:custGeom>
                <a:avLst/>
                <a:gdLst/>
                <a:ahLst/>
                <a:cxnLst/>
                <a:rect l="l" t="t" r="r" b="b"/>
                <a:pathLst>
                  <a:path w="80" h="36" extrusionOk="0">
                    <a:moveTo>
                      <a:pt x="0" y="0"/>
                    </a:moveTo>
                    <a:lnTo>
                      <a:pt x="0" y="36"/>
                    </a:lnTo>
                    <a:lnTo>
                      <a:pt x="79" y="36"/>
                    </a:lnTo>
                    <a:lnTo>
                      <a:pt x="7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21"/>
              <p:cNvSpPr/>
              <p:nvPr/>
            </p:nvSpPr>
            <p:spPr>
              <a:xfrm>
                <a:off x="4941775" y="2509798"/>
                <a:ext cx="12995" cy="6498"/>
              </a:xfrm>
              <a:custGeom>
                <a:avLst/>
                <a:gdLst/>
                <a:ahLst/>
                <a:cxnLst/>
                <a:rect l="l" t="t" r="r" b="b"/>
                <a:pathLst>
                  <a:path w="72" h="36" extrusionOk="0">
                    <a:moveTo>
                      <a:pt x="0" y="0"/>
                    </a:moveTo>
                    <a:lnTo>
                      <a:pt x="0" y="36"/>
                    </a:lnTo>
                    <a:lnTo>
                      <a:pt x="72" y="36"/>
                    </a:lnTo>
                    <a:lnTo>
                      <a:pt x="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21"/>
              <p:cNvSpPr/>
              <p:nvPr/>
            </p:nvSpPr>
            <p:spPr>
              <a:xfrm>
                <a:off x="4914882" y="2509798"/>
                <a:ext cx="13176" cy="6498"/>
              </a:xfrm>
              <a:custGeom>
                <a:avLst/>
                <a:gdLst/>
                <a:ahLst/>
                <a:cxnLst/>
                <a:rect l="l" t="t" r="r" b="b"/>
                <a:pathLst>
                  <a:path w="73" h="36" extrusionOk="0">
                    <a:moveTo>
                      <a:pt x="1" y="0"/>
                    </a:moveTo>
                    <a:lnTo>
                      <a:pt x="1" y="36"/>
                    </a:lnTo>
                    <a:lnTo>
                      <a:pt x="72" y="36"/>
                    </a:lnTo>
                    <a:lnTo>
                      <a:pt x="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21"/>
              <p:cNvSpPr/>
              <p:nvPr/>
            </p:nvSpPr>
            <p:spPr>
              <a:xfrm>
                <a:off x="5020107" y="2509798"/>
                <a:ext cx="14078" cy="6498"/>
              </a:xfrm>
              <a:custGeom>
                <a:avLst/>
                <a:gdLst/>
                <a:ahLst/>
                <a:cxnLst/>
                <a:rect l="l" t="t" r="r" b="b"/>
                <a:pathLst>
                  <a:path w="78" h="36" extrusionOk="0">
                    <a:moveTo>
                      <a:pt x="1" y="0"/>
                    </a:moveTo>
                    <a:lnTo>
                      <a:pt x="1" y="36"/>
                    </a:lnTo>
                    <a:lnTo>
                      <a:pt x="78" y="36"/>
                    </a:lnTo>
                    <a:lnTo>
                      <a:pt x="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21"/>
              <p:cNvSpPr/>
              <p:nvPr/>
            </p:nvSpPr>
            <p:spPr>
              <a:xfrm>
                <a:off x="4866330" y="2506368"/>
                <a:ext cx="8844" cy="9927"/>
              </a:xfrm>
              <a:custGeom>
                <a:avLst/>
                <a:gdLst/>
                <a:ahLst/>
                <a:cxnLst/>
                <a:rect l="l" t="t" r="r" b="b"/>
                <a:pathLst>
                  <a:path w="49" h="55" extrusionOk="0">
                    <a:moveTo>
                      <a:pt x="1" y="1"/>
                    </a:moveTo>
                    <a:lnTo>
                      <a:pt x="1" y="55"/>
                    </a:lnTo>
                    <a:lnTo>
                      <a:pt x="48" y="55"/>
                    </a:lnTo>
                    <a:lnTo>
                      <a:pt x="48" y="19"/>
                    </a:lnTo>
                    <a:lnTo>
                      <a:pt x="31" y="19"/>
                    </a:lnTo>
                    <a:lnTo>
                      <a:pt x="3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21"/>
              <p:cNvSpPr/>
              <p:nvPr/>
            </p:nvSpPr>
            <p:spPr>
              <a:xfrm>
                <a:off x="4866330" y="2453846"/>
                <a:ext cx="5595" cy="12995"/>
              </a:xfrm>
              <a:custGeom>
                <a:avLst/>
                <a:gdLst/>
                <a:ahLst/>
                <a:cxnLst/>
                <a:rect l="l" t="t" r="r" b="b"/>
                <a:pathLst>
                  <a:path w="31" h="72" extrusionOk="0">
                    <a:moveTo>
                      <a:pt x="1" y="0"/>
                    </a:moveTo>
                    <a:lnTo>
                      <a:pt x="1" y="72"/>
                    </a:lnTo>
                    <a:lnTo>
                      <a:pt x="31" y="72"/>
                    </a:lnTo>
                    <a:lnTo>
                      <a:pt x="3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21"/>
              <p:cNvSpPr/>
              <p:nvPr/>
            </p:nvSpPr>
            <p:spPr>
              <a:xfrm>
                <a:off x="4866330" y="2347176"/>
                <a:ext cx="5595" cy="14439"/>
              </a:xfrm>
              <a:custGeom>
                <a:avLst/>
                <a:gdLst/>
                <a:ahLst/>
                <a:cxnLst/>
                <a:rect l="l" t="t" r="r" b="b"/>
                <a:pathLst>
                  <a:path w="31" h="80" extrusionOk="0">
                    <a:moveTo>
                      <a:pt x="1" y="1"/>
                    </a:moveTo>
                    <a:lnTo>
                      <a:pt x="1" y="79"/>
                    </a:lnTo>
                    <a:lnTo>
                      <a:pt x="31" y="79"/>
                    </a:lnTo>
                    <a:lnTo>
                      <a:pt x="3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21"/>
              <p:cNvSpPr/>
              <p:nvPr/>
            </p:nvSpPr>
            <p:spPr>
              <a:xfrm>
                <a:off x="4866330" y="2374250"/>
                <a:ext cx="5595" cy="13176"/>
              </a:xfrm>
              <a:custGeom>
                <a:avLst/>
                <a:gdLst/>
                <a:ahLst/>
                <a:cxnLst/>
                <a:rect l="l" t="t" r="r" b="b"/>
                <a:pathLst>
                  <a:path w="31" h="73" extrusionOk="0">
                    <a:moveTo>
                      <a:pt x="1" y="1"/>
                    </a:moveTo>
                    <a:lnTo>
                      <a:pt x="1" y="72"/>
                    </a:lnTo>
                    <a:lnTo>
                      <a:pt x="31" y="72"/>
                    </a:lnTo>
                    <a:lnTo>
                      <a:pt x="3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21"/>
              <p:cNvSpPr/>
              <p:nvPr/>
            </p:nvSpPr>
            <p:spPr>
              <a:xfrm>
                <a:off x="4866330" y="2401143"/>
                <a:ext cx="5595" cy="12995"/>
              </a:xfrm>
              <a:custGeom>
                <a:avLst/>
                <a:gdLst/>
                <a:ahLst/>
                <a:cxnLst/>
                <a:rect l="l" t="t" r="r" b="b"/>
                <a:pathLst>
                  <a:path w="31" h="72" extrusionOk="0">
                    <a:moveTo>
                      <a:pt x="1" y="0"/>
                    </a:moveTo>
                    <a:lnTo>
                      <a:pt x="1" y="72"/>
                    </a:lnTo>
                    <a:lnTo>
                      <a:pt x="31" y="72"/>
                    </a:lnTo>
                    <a:lnTo>
                      <a:pt x="3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21"/>
              <p:cNvSpPr/>
              <p:nvPr/>
            </p:nvSpPr>
            <p:spPr>
              <a:xfrm>
                <a:off x="4866330" y="2426953"/>
                <a:ext cx="5595" cy="12995"/>
              </a:xfrm>
              <a:custGeom>
                <a:avLst/>
                <a:gdLst/>
                <a:ahLst/>
                <a:cxnLst/>
                <a:rect l="l" t="t" r="r" b="b"/>
                <a:pathLst>
                  <a:path w="31" h="72" extrusionOk="0">
                    <a:moveTo>
                      <a:pt x="1" y="0"/>
                    </a:moveTo>
                    <a:lnTo>
                      <a:pt x="1" y="72"/>
                    </a:lnTo>
                    <a:lnTo>
                      <a:pt x="31" y="72"/>
                    </a:lnTo>
                    <a:lnTo>
                      <a:pt x="3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21"/>
              <p:cNvSpPr/>
              <p:nvPr/>
            </p:nvSpPr>
            <p:spPr>
              <a:xfrm>
                <a:off x="4866330" y="2479475"/>
                <a:ext cx="5595" cy="14259"/>
              </a:xfrm>
              <a:custGeom>
                <a:avLst/>
                <a:gdLst/>
                <a:ahLst/>
                <a:cxnLst/>
                <a:rect l="l" t="t" r="r" b="b"/>
                <a:pathLst>
                  <a:path w="31" h="79" extrusionOk="0">
                    <a:moveTo>
                      <a:pt x="1" y="1"/>
                    </a:moveTo>
                    <a:lnTo>
                      <a:pt x="1" y="78"/>
                    </a:lnTo>
                    <a:lnTo>
                      <a:pt x="31" y="78"/>
                    </a:lnTo>
                    <a:lnTo>
                      <a:pt x="3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21"/>
              <p:cNvSpPr/>
              <p:nvPr/>
            </p:nvSpPr>
            <p:spPr>
              <a:xfrm>
                <a:off x="4866330" y="2324795"/>
                <a:ext cx="8844" cy="9746"/>
              </a:xfrm>
              <a:custGeom>
                <a:avLst/>
                <a:gdLst/>
                <a:ahLst/>
                <a:cxnLst/>
                <a:rect l="l" t="t" r="r" b="b"/>
                <a:pathLst>
                  <a:path w="49" h="54" extrusionOk="0">
                    <a:moveTo>
                      <a:pt x="1" y="0"/>
                    </a:moveTo>
                    <a:lnTo>
                      <a:pt x="1" y="53"/>
                    </a:lnTo>
                    <a:lnTo>
                      <a:pt x="31" y="53"/>
                    </a:lnTo>
                    <a:lnTo>
                      <a:pt x="31" y="36"/>
                    </a:lnTo>
                    <a:lnTo>
                      <a:pt x="48" y="36"/>
                    </a:lnTo>
                    <a:lnTo>
                      <a:pt x="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21"/>
              <p:cNvSpPr/>
              <p:nvPr/>
            </p:nvSpPr>
            <p:spPr>
              <a:xfrm>
                <a:off x="5020107" y="2324795"/>
                <a:ext cx="14078" cy="6678"/>
              </a:xfrm>
              <a:custGeom>
                <a:avLst/>
                <a:gdLst/>
                <a:ahLst/>
                <a:cxnLst/>
                <a:rect l="l" t="t" r="r" b="b"/>
                <a:pathLst>
                  <a:path w="78" h="37" extrusionOk="0">
                    <a:moveTo>
                      <a:pt x="1" y="0"/>
                    </a:moveTo>
                    <a:lnTo>
                      <a:pt x="1" y="36"/>
                    </a:lnTo>
                    <a:lnTo>
                      <a:pt x="78" y="36"/>
                    </a:lnTo>
                    <a:lnTo>
                      <a:pt x="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21"/>
              <p:cNvSpPr/>
              <p:nvPr/>
            </p:nvSpPr>
            <p:spPr>
              <a:xfrm>
                <a:off x="4994297" y="2324795"/>
                <a:ext cx="13176" cy="6678"/>
              </a:xfrm>
              <a:custGeom>
                <a:avLst/>
                <a:gdLst/>
                <a:ahLst/>
                <a:cxnLst/>
                <a:rect l="l" t="t" r="r" b="b"/>
                <a:pathLst>
                  <a:path w="73" h="37" extrusionOk="0">
                    <a:moveTo>
                      <a:pt x="1" y="0"/>
                    </a:moveTo>
                    <a:lnTo>
                      <a:pt x="1" y="36"/>
                    </a:lnTo>
                    <a:lnTo>
                      <a:pt x="72" y="36"/>
                    </a:lnTo>
                    <a:lnTo>
                      <a:pt x="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21"/>
              <p:cNvSpPr/>
              <p:nvPr/>
            </p:nvSpPr>
            <p:spPr>
              <a:xfrm>
                <a:off x="4967585" y="2324795"/>
                <a:ext cx="14078" cy="6678"/>
              </a:xfrm>
              <a:custGeom>
                <a:avLst/>
                <a:gdLst/>
                <a:ahLst/>
                <a:cxnLst/>
                <a:rect l="l" t="t" r="r" b="b"/>
                <a:pathLst>
                  <a:path w="78" h="37" extrusionOk="0">
                    <a:moveTo>
                      <a:pt x="0" y="0"/>
                    </a:moveTo>
                    <a:lnTo>
                      <a:pt x="0" y="36"/>
                    </a:lnTo>
                    <a:lnTo>
                      <a:pt x="77" y="36"/>
                    </a:lnTo>
                    <a:lnTo>
                      <a:pt x="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21"/>
              <p:cNvSpPr/>
              <p:nvPr/>
            </p:nvSpPr>
            <p:spPr>
              <a:xfrm>
                <a:off x="4887808" y="2324795"/>
                <a:ext cx="14439" cy="6678"/>
              </a:xfrm>
              <a:custGeom>
                <a:avLst/>
                <a:gdLst/>
                <a:ahLst/>
                <a:cxnLst/>
                <a:rect l="l" t="t" r="r" b="b"/>
                <a:pathLst>
                  <a:path w="80" h="37" extrusionOk="0">
                    <a:moveTo>
                      <a:pt x="0" y="0"/>
                    </a:moveTo>
                    <a:lnTo>
                      <a:pt x="0" y="36"/>
                    </a:lnTo>
                    <a:lnTo>
                      <a:pt x="79" y="36"/>
                    </a:lnTo>
                    <a:lnTo>
                      <a:pt x="7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21"/>
              <p:cNvSpPr/>
              <p:nvPr/>
            </p:nvSpPr>
            <p:spPr>
              <a:xfrm>
                <a:off x="4941775" y="2324795"/>
                <a:ext cx="12995" cy="6678"/>
              </a:xfrm>
              <a:custGeom>
                <a:avLst/>
                <a:gdLst/>
                <a:ahLst/>
                <a:cxnLst/>
                <a:rect l="l" t="t" r="r" b="b"/>
                <a:pathLst>
                  <a:path w="72" h="37" extrusionOk="0">
                    <a:moveTo>
                      <a:pt x="0" y="0"/>
                    </a:moveTo>
                    <a:lnTo>
                      <a:pt x="0" y="36"/>
                    </a:lnTo>
                    <a:lnTo>
                      <a:pt x="72" y="36"/>
                    </a:lnTo>
                    <a:lnTo>
                      <a:pt x="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21"/>
              <p:cNvSpPr/>
              <p:nvPr/>
            </p:nvSpPr>
            <p:spPr>
              <a:xfrm>
                <a:off x="4914882" y="2324795"/>
                <a:ext cx="13176" cy="6678"/>
              </a:xfrm>
              <a:custGeom>
                <a:avLst/>
                <a:gdLst/>
                <a:ahLst/>
                <a:cxnLst/>
                <a:rect l="l" t="t" r="r" b="b"/>
                <a:pathLst>
                  <a:path w="73" h="37" extrusionOk="0">
                    <a:moveTo>
                      <a:pt x="1" y="0"/>
                    </a:moveTo>
                    <a:lnTo>
                      <a:pt x="1" y="36"/>
                    </a:lnTo>
                    <a:lnTo>
                      <a:pt x="72" y="36"/>
                    </a:lnTo>
                    <a:lnTo>
                      <a:pt x="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21"/>
              <p:cNvSpPr/>
              <p:nvPr/>
            </p:nvSpPr>
            <p:spPr>
              <a:xfrm>
                <a:off x="5047000" y="2324795"/>
                <a:ext cx="9927" cy="9746"/>
              </a:xfrm>
              <a:custGeom>
                <a:avLst/>
                <a:gdLst/>
                <a:ahLst/>
                <a:cxnLst/>
                <a:rect l="l" t="t" r="r" b="b"/>
                <a:pathLst>
                  <a:path w="55" h="54" extrusionOk="0">
                    <a:moveTo>
                      <a:pt x="0" y="0"/>
                    </a:moveTo>
                    <a:lnTo>
                      <a:pt x="0" y="36"/>
                    </a:lnTo>
                    <a:lnTo>
                      <a:pt x="19" y="36"/>
                    </a:lnTo>
                    <a:lnTo>
                      <a:pt x="19" y="53"/>
                    </a:lnTo>
                    <a:lnTo>
                      <a:pt x="55" y="53"/>
                    </a:lnTo>
                    <a:lnTo>
                      <a:pt x="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21"/>
              <p:cNvSpPr/>
              <p:nvPr/>
            </p:nvSpPr>
            <p:spPr>
              <a:xfrm>
                <a:off x="5050430" y="2347176"/>
                <a:ext cx="6498" cy="14439"/>
              </a:xfrm>
              <a:custGeom>
                <a:avLst/>
                <a:gdLst/>
                <a:ahLst/>
                <a:cxnLst/>
                <a:rect l="l" t="t" r="r" b="b"/>
                <a:pathLst>
                  <a:path w="36" h="80" extrusionOk="0">
                    <a:moveTo>
                      <a:pt x="0" y="1"/>
                    </a:moveTo>
                    <a:lnTo>
                      <a:pt x="0" y="79"/>
                    </a:lnTo>
                    <a:lnTo>
                      <a:pt x="36" y="79"/>
                    </a:lnTo>
                    <a:lnTo>
                      <a:pt x="3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21"/>
              <p:cNvSpPr/>
              <p:nvPr/>
            </p:nvSpPr>
            <p:spPr>
              <a:xfrm>
                <a:off x="5050430" y="2374250"/>
                <a:ext cx="6498" cy="13176"/>
              </a:xfrm>
              <a:custGeom>
                <a:avLst/>
                <a:gdLst/>
                <a:ahLst/>
                <a:cxnLst/>
                <a:rect l="l" t="t" r="r" b="b"/>
                <a:pathLst>
                  <a:path w="36" h="73" extrusionOk="0">
                    <a:moveTo>
                      <a:pt x="0" y="1"/>
                    </a:moveTo>
                    <a:lnTo>
                      <a:pt x="0" y="72"/>
                    </a:lnTo>
                    <a:lnTo>
                      <a:pt x="36" y="72"/>
                    </a:lnTo>
                    <a:lnTo>
                      <a:pt x="3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21"/>
              <p:cNvSpPr/>
              <p:nvPr/>
            </p:nvSpPr>
            <p:spPr>
              <a:xfrm>
                <a:off x="5050430" y="2401143"/>
                <a:ext cx="6498" cy="12995"/>
              </a:xfrm>
              <a:custGeom>
                <a:avLst/>
                <a:gdLst/>
                <a:ahLst/>
                <a:cxnLst/>
                <a:rect l="l" t="t" r="r" b="b"/>
                <a:pathLst>
                  <a:path w="36" h="72" extrusionOk="0">
                    <a:moveTo>
                      <a:pt x="0" y="0"/>
                    </a:moveTo>
                    <a:lnTo>
                      <a:pt x="0" y="72"/>
                    </a:lnTo>
                    <a:lnTo>
                      <a:pt x="36" y="72"/>
                    </a:lnTo>
                    <a:lnTo>
                      <a:pt x="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21"/>
              <p:cNvSpPr/>
              <p:nvPr/>
            </p:nvSpPr>
            <p:spPr>
              <a:xfrm>
                <a:off x="5050430" y="2479475"/>
                <a:ext cx="6498" cy="14259"/>
              </a:xfrm>
              <a:custGeom>
                <a:avLst/>
                <a:gdLst/>
                <a:ahLst/>
                <a:cxnLst/>
                <a:rect l="l" t="t" r="r" b="b"/>
                <a:pathLst>
                  <a:path w="36" h="79" extrusionOk="0">
                    <a:moveTo>
                      <a:pt x="0" y="1"/>
                    </a:moveTo>
                    <a:lnTo>
                      <a:pt x="0" y="78"/>
                    </a:lnTo>
                    <a:lnTo>
                      <a:pt x="36" y="78"/>
                    </a:lnTo>
                    <a:lnTo>
                      <a:pt x="3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21"/>
              <p:cNvSpPr/>
              <p:nvPr/>
            </p:nvSpPr>
            <p:spPr>
              <a:xfrm>
                <a:off x="5050430" y="2426953"/>
                <a:ext cx="6498" cy="12995"/>
              </a:xfrm>
              <a:custGeom>
                <a:avLst/>
                <a:gdLst/>
                <a:ahLst/>
                <a:cxnLst/>
                <a:rect l="l" t="t" r="r" b="b"/>
                <a:pathLst>
                  <a:path w="36" h="72" extrusionOk="0">
                    <a:moveTo>
                      <a:pt x="0" y="0"/>
                    </a:moveTo>
                    <a:lnTo>
                      <a:pt x="0" y="72"/>
                    </a:lnTo>
                    <a:lnTo>
                      <a:pt x="36" y="72"/>
                    </a:lnTo>
                    <a:lnTo>
                      <a:pt x="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21"/>
              <p:cNvSpPr/>
              <p:nvPr/>
            </p:nvSpPr>
            <p:spPr>
              <a:xfrm>
                <a:off x="5050430" y="2453846"/>
                <a:ext cx="6498" cy="12995"/>
              </a:xfrm>
              <a:custGeom>
                <a:avLst/>
                <a:gdLst/>
                <a:ahLst/>
                <a:cxnLst/>
                <a:rect l="l" t="t" r="r" b="b"/>
                <a:pathLst>
                  <a:path w="36" h="72" extrusionOk="0">
                    <a:moveTo>
                      <a:pt x="0" y="0"/>
                    </a:moveTo>
                    <a:lnTo>
                      <a:pt x="0" y="72"/>
                    </a:lnTo>
                    <a:lnTo>
                      <a:pt x="36" y="72"/>
                    </a:lnTo>
                    <a:lnTo>
                      <a:pt x="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21"/>
              <p:cNvSpPr/>
              <p:nvPr/>
            </p:nvSpPr>
            <p:spPr>
              <a:xfrm>
                <a:off x="4868496" y="2327864"/>
                <a:ext cx="185183" cy="185183"/>
              </a:xfrm>
              <a:custGeom>
                <a:avLst/>
                <a:gdLst/>
                <a:ahLst/>
                <a:cxnLst/>
                <a:rect l="l" t="t" r="r" b="b"/>
                <a:pathLst>
                  <a:path w="1026" h="1026" extrusionOk="0">
                    <a:moveTo>
                      <a:pt x="501" y="0"/>
                    </a:moveTo>
                    <a:lnTo>
                      <a:pt x="501" y="143"/>
                    </a:lnTo>
                    <a:cubicBezTo>
                      <a:pt x="501" y="173"/>
                      <a:pt x="513" y="198"/>
                      <a:pt x="536" y="209"/>
                    </a:cubicBezTo>
                    <a:cubicBezTo>
                      <a:pt x="547" y="215"/>
                      <a:pt x="560" y="218"/>
                      <a:pt x="571" y="218"/>
                    </a:cubicBezTo>
                    <a:cubicBezTo>
                      <a:pt x="585" y="218"/>
                      <a:pt x="598" y="214"/>
                      <a:pt x="608" y="203"/>
                    </a:cubicBezTo>
                    <a:cubicBezTo>
                      <a:pt x="615" y="203"/>
                      <a:pt x="615" y="203"/>
                      <a:pt x="615" y="198"/>
                    </a:cubicBezTo>
                    <a:cubicBezTo>
                      <a:pt x="629" y="188"/>
                      <a:pt x="648" y="178"/>
                      <a:pt x="668" y="178"/>
                    </a:cubicBezTo>
                    <a:cubicBezTo>
                      <a:pt x="671" y="178"/>
                      <a:pt x="675" y="178"/>
                      <a:pt x="679" y="179"/>
                    </a:cubicBezTo>
                    <a:cubicBezTo>
                      <a:pt x="722" y="179"/>
                      <a:pt x="751" y="215"/>
                      <a:pt x="751" y="251"/>
                    </a:cubicBezTo>
                    <a:cubicBezTo>
                      <a:pt x="758" y="275"/>
                      <a:pt x="751" y="299"/>
                      <a:pt x="734" y="311"/>
                    </a:cubicBezTo>
                    <a:cubicBezTo>
                      <a:pt x="718" y="329"/>
                      <a:pt x="696" y="338"/>
                      <a:pt x="674" y="338"/>
                    </a:cubicBezTo>
                    <a:cubicBezTo>
                      <a:pt x="655" y="338"/>
                      <a:pt x="635" y="331"/>
                      <a:pt x="621" y="316"/>
                    </a:cubicBezTo>
                    <a:cubicBezTo>
                      <a:pt x="615" y="316"/>
                      <a:pt x="608" y="311"/>
                      <a:pt x="602" y="311"/>
                    </a:cubicBezTo>
                    <a:cubicBezTo>
                      <a:pt x="594" y="305"/>
                      <a:pt x="582" y="302"/>
                      <a:pt x="569" y="302"/>
                    </a:cubicBezTo>
                    <a:cubicBezTo>
                      <a:pt x="556" y="302"/>
                      <a:pt x="543" y="305"/>
                      <a:pt x="531" y="311"/>
                    </a:cubicBezTo>
                    <a:cubicBezTo>
                      <a:pt x="513" y="322"/>
                      <a:pt x="501" y="346"/>
                      <a:pt x="501" y="371"/>
                    </a:cubicBezTo>
                    <a:lnTo>
                      <a:pt x="501" y="495"/>
                    </a:lnTo>
                    <a:lnTo>
                      <a:pt x="371" y="495"/>
                    </a:lnTo>
                    <a:cubicBezTo>
                      <a:pt x="352" y="495"/>
                      <a:pt x="340" y="489"/>
                      <a:pt x="335" y="478"/>
                    </a:cubicBezTo>
                    <a:cubicBezTo>
                      <a:pt x="322" y="459"/>
                      <a:pt x="329" y="448"/>
                      <a:pt x="335" y="436"/>
                    </a:cubicBezTo>
                    <a:lnTo>
                      <a:pt x="335" y="429"/>
                    </a:lnTo>
                    <a:cubicBezTo>
                      <a:pt x="358" y="406"/>
                      <a:pt x="371" y="376"/>
                      <a:pt x="371" y="341"/>
                    </a:cubicBezTo>
                    <a:cubicBezTo>
                      <a:pt x="365" y="286"/>
                      <a:pt x="322" y="245"/>
                      <a:pt x="269" y="245"/>
                    </a:cubicBezTo>
                    <a:cubicBezTo>
                      <a:pt x="264" y="244"/>
                      <a:pt x="258" y="243"/>
                      <a:pt x="253" y="243"/>
                    </a:cubicBezTo>
                    <a:cubicBezTo>
                      <a:pt x="227" y="243"/>
                      <a:pt x="199" y="254"/>
                      <a:pt x="179" y="269"/>
                    </a:cubicBezTo>
                    <a:cubicBezTo>
                      <a:pt x="156" y="294"/>
                      <a:pt x="143" y="322"/>
                      <a:pt x="143" y="352"/>
                    </a:cubicBezTo>
                    <a:cubicBezTo>
                      <a:pt x="143" y="382"/>
                      <a:pt x="156" y="412"/>
                      <a:pt x="173" y="429"/>
                    </a:cubicBezTo>
                    <a:cubicBezTo>
                      <a:pt x="173" y="429"/>
                      <a:pt x="173" y="436"/>
                      <a:pt x="179" y="436"/>
                    </a:cubicBezTo>
                    <a:cubicBezTo>
                      <a:pt x="186" y="448"/>
                      <a:pt x="186" y="465"/>
                      <a:pt x="179" y="478"/>
                    </a:cubicBezTo>
                    <a:cubicBezTo>
                      <a:pt x="168" y="489"/>
                      <a:pt x="156" y="495"/>
                      <a:pt x="143" y="495"/>
                    </a:cubicBezTo>
                    <a:lnTo>
                      <a:pt x="0" y="495"/>
                    </a:lnTo>
                    <a:lnTo>
                      <a:pt x="0" y="531"/>
                    </a:lnTo>
                    <a:lnTo>
                      <a:pt x="143" y="531"/>
                    </a:lnTo>
                    <a:cubicBezTo>
                      <a:pt x="168" y="531"/>
                      <a:pt x="192" y="514"/>
                      <a:pt x="203" y="495"/>
                    </a:cubicBezTo>
                    <a:cubicBezTo>
                      <a:pt x="215" y="472"/>
                      <a:pt x="215" y="448"/>
                      <a:pt x="203" y="424"/>
                    </a:cubicBezTo>
                    <a:cubicBezTo>
                      <a:pt x="203" y="418"/>
                      <a:pt x="198" y="412"/>
                      <a:pt x="198" y="412"/>
                    </a:cubicBezTo>
                    <a:cubicBezTo>
                      <a:pt x="179" y="394"/>
                      <a:pt x="173" y="376"/>
                      <a:pt x="173" y="352"/>
                    </a:cubicBezTo>
                    <a:cubicBezTo>
                      <a:pt x="173" y="329"/>
                      <a:pt x="186" y="311"/>
                      <a:pt x="203" y="294"/>
                    </a:cubicBezTo>
                    <a:cubicBezTo>
                      <a:pt x="217" y="279"/>
                      <a:pt x="230" y="273"/>
                      <a:pt x="247" y="273"/>
                    </a:cubicBezTo>
                    <a:cubicBezTo>
                      <a:pt x="252" y="273"/>
                      <a:pt x="257" y="274"/>
                      <a:pt x="263" y="275"/>
                    </a:cubicBezTo>
                    <a:cubicBezTo>
                      <a:pt x="305" y="275"/>
                      <a:pt x="335" y="305"/>
                      <a:pt x="335" y="346"/>
                    </a:cubicBezTo>
                    <a:cubicBezTo>
                      <a:pt x="340" y="371"/>
                      <a:pt x="329" y="394"/>
                      <a:pt x="316" y="412"/>
                    </a:cubicBezTo>
                    <a:cubicBezTo>
                      <a:pt x="310" y="412"/>
                      <a:pt x="310" y="412"/>
                      <a:pt x="310" y="418"/>
                    </a:cubicBezTo>
                    <a:cubicBezTo>
                      <a:pt x="293" y="436"/>
                      <a:pt x="293" y="465"/>
                      <a:pt x="305" y="489"/>
                    </a:cubicBezTo>
                    <a:cubicBezTo>
                      <a:pt x="316" y="514"/>
                      <a:pt x="340" y="531"/>
                      <a:pt x="371" y="531"/>
                    </a:cubicBezTo>
                    <a:lnTo>
                      <a:pt x="501" y="531"/>
                    </a:lnTo>
                    <a:lnTo>
                      <a:pt x="501" y="657"/>
                    </a:lnTo>
                    <a:cubicBezTo>
                      <a:pt x="501" y="668"/>
                      <a:pt x="489" y="679"/>
                      <a:pt x="478" y="692"/>
                    </a:cubicBezTo>
                    <a:cubicBezTo>
                      <a:pt x="471" y="695"/>
                      <a:pt x="465" y="697"/>
                      <a:pt x="459" y="697"/>
                    </a:cubicBezTo>
                    <a:cubicBezTo>
                      <a:pt x="452" y="697"/>
                      <a:pt x="445" y="695"/>
                      <a:pt x="436" y="692"/>
                    </a:cubicBezTo>
                    <a:cubicBezTo>
                      <a:pt x="436" y="687"/>
                      <a:pt x="429" y="687"/>
                      <a:pt x="429" y="687"/>
                    </a:cubicBezTo>
                    <a:cubicBezTo>
                      <a:pt x="412" y="668"/>
                      <a:pt x="382" y="657"/>
                      <a:pt x="352" y="657"/>
                    </a:cubicBezTo>
                    <a:cubicBezTo>
                      <a:pt x="322" y="657"/>
                      <a:pt x="293" y="668"/>
                      <a:pt x="269" y="692"/>
                    </a:cubicBezTo>
                    <a:cubicBezTo>
                      <a:pt x="250" y="715"/>
                      <a:pt x="239" y="745"/>
                      <a:pt x="245" y="781"/>
                    </a:cubicBezTo>
                    <a:cubicBezTo>
                      <a:pt x="250" y="830"/>
                      <a:pt x="293" y="871"/>
                      <a:pt x="340" y="877"/>
                    </a:cubicBezTo>
                    <a:cubicBezTo>
                      <a:pt x="347" y="878"/>
                      <a:pt x="353" y="878"/>
                      <a:pt x="358" y="878"/>
                    </a:cubicBezTo>
                    <a:cubicBezTo>
                      <a:pt x="386" y="878"/>
                      <a:pt x="410" y="867"/>
                      <a:pt x="429" y="847"/>
                    </a:cubicBezTo>
                    <a:lnTo>
                      <a:pt x="436" y="847"/>
                    </a:lnTo>
                    <a:cubicBezTo>
                      <a:pt x="443" y="840"/>
                      <a:pt x="450" y="837"/>
                      <a:pt x="458" y="837"/>
                    </a:cubicBezTo>
                    <a:cubicBezTo>
                      <a:pt x="464" y="837"/>
                      <a:pt x="470" y="839"/>
                      <a:pt x="478" y="841"/>
                    </a:cubicBezTo>
                    <a:cubicBezTo>
                      <a:pt x="489" y="852"/>
                      <a:pt x="501" y="865"/>
                      <a:pt x="501" y="882"/>
                    </a:cubicBezTo>
                    <a:lnTo>
                      <a:pt x="501" y="1025"/>
                    </a:lnTo>
                    <a:lnTo>
                      <a:pt x="531" y="1025"/>
                    </a:lnTo>
                    <a:lnTo>
                      <a:pt x="531" y="882"/>
                    </a:lnTo>
                    <a:cubicBezTo>
                      <a:pt x="531" y="852"/>
                      <a:pt x="513" y="830"/>
                      <a:pt x="489" y="817"/>
                    </a:cubicBezTo>
                    <a:cubicBezTo>
                      <a:pt x="478" y="812"/>
                      <a:pt x="468" y="809"/>
                      <a:pt x="457" y="809"/>
                    </a:cubicBezTo>
                    <a:cubicBezTo>
                      <a:pt x="444" y="809"/>
                      <a:pt x="431" y="813"/>
                      <a:pt x="418" y="822"/>
                    </a:cubicBezTo>
                    <a:cubicBezTo>
                      <a:pt x="418" y="822"/>
                      <a:pt x="412" y="822"/>
                      <a:pt x="412" y="830"/>
                    </a:cubicBezTo>
                    <a:cubicBezTo>
                      <a:pt x="397" y="839"/>
                      <a:pt x="379" y="848"/>
                      <a:pt x="359" y="848"/>
                    </a:cubicBezTo>
                    <a:cubicBezTo>
                      <a:pt x="355" y="848"/>
                      <a:pt x="351" y="848"/>
                      <a:pt x="346" y="847"/>
                    </a:cubicBezTo>
                    <a:cubicBezTo>
                      <a:pt x="310" y="847"/>
                      <a:pt x="275" y="811"/>
                      <a:pt x="275" y="775"/>
                    </a:cubicBezTo>
                    <a:cubicBezTo>
                      <a:pt x="269" y="751"/>
                      <a:pt x="280" y="728"/>
                      <a:pt x="293" y="715"/>
                    </a:cubicBezTo>
                    <a:cubicBezTo>
                      <a:pt x="308" y="697"/>
                      <a:pt x="330" y="688"/>
                      <a:pt x="353" y="688"/>
                    </a:cubicBezTo>
                    <a:cubicBezTo>
                      <a:pt x="374" y="688"/>
                      <a:pt x="395" y="695"/>
                      <a:pt x="412" y="709"/>
                    </a:cubicBezTo>
                    <a:cubicBezTo>
                      <a:pt x="412" y="709"/>
                      <a:pt x="418" y="715"/>
                      <a:pt x="423" y="715"/>
                    </a:cubicBezTo>
                    <a:cubicBezTo>
                      <a:pt x="436" y="722"/>
                      <a:pt x="448" y="725"/>
                      <a:pt x="460" y="725"/>
                    </a:cubicBezTo>
                    <a:cubicBezTo>
                      <a:pt x="472" y="725"/>
                      <a:pt x="483" y="722"/>
                      <a:pt x="495" y="715"/>
                    </a:cubicBezTo>
                    <a:cubicBezTo>
                      <a:pt x="513" y="704"/>
                      <a:pt x="531" y="679"/>
                      <a:pt x="531" y="657"/>
                    </a:cubicBezTo>
                    <a:lnTo>
                      <a:pt x="531" y="531"/>
                    </a:lnTo>
                    <a:lnTo>
                      <a:pt x="656" y="531"/>
                    </a:lnTo>
                    <a:cubicBezTo>
                      <a:pt x="668" y="531"/>
                      <a:pt x="679" y="537"/>
                      <a:pt x="692" y="549"/>
                    </a:cubicBezTo>
                    <a:cubicBezTo>
                      <a:pt x="698" y="561"/>
                      <a:pt x="698" y="579"/>
                      <a:pt x="692" y="591"/>
                    </a:cubicBezTo>
                    <a:cubicBezTo>
                      <a:pt x="686" y="591"/>
                      <a:pt x="686" y="597"/>
                      <a:pt x="686" y="597"/>
                    </a:cubicBezTo>
                    <a:cubicBezTo>
                      <a:pt x="668" y="615"/>
                      <a:pt x="656" y="644"/>
                      <a:pt x="656" y="674"/>
                    </a:cubicBezTo>
                    <a:cubicBezTo>
                      <a:pt x="656" y="704"/>
                      <a:pt x="668" y="734"/>
                      <a:pt x="692" y="758"/>
                    </a:cubicBezTo>
                    <a:cubicBezTo>
                      <a:pt x="715" y="775"/>
                      <a:pt x="739" y="787"/>
                      <a:pt x="769" y="787"/>
                    </a:cubicBezTo>
                    <a:cubicBezTo>
                      <a:pt x="769" y="787"/>
                      <a:pt x="775" y="787"/>
                      <a:pt x="781" y="781"/>
                    </a:cubicBezTo>
                    <a:cubicBezTo>
                      <a:pt x="835" y="781"/>
                      <a:pt x="877" y="739"/>
                      <a:pt x="882" y="687"/>
                    </a:cubicBezTo>
                    <a:cubicBezTo>
                      <a:pt x="882" y="651"/>
                      <a:pt x="871" y="621"/>
                      <a:pt x="847" y="597"/>
                    </a:cubicBezTo>
                    <a:lnTo>
                      <a:pt x="847" y="591"/>
                    </a:lnTo>
                    <a:cubicBezTo>
                      <a:pt x="841" y="579"/>
                      <a:pt x="835" y="567"/>
                      <a:pt x="847" y="549"/>
                    </a:cubicBezTo>
                    <a:cubicBezTo>
                      <a:pt x="852" y="537"/>
                      <a:pt x="865" y="531"/>
                      <a:pt x="882" y="531"/>
                    </a:cubicBezTo>
                    <a:lnTo>
                      <a:pt x="1025" y="531"/>
                    </a:lnTo>
                    <a:lnTo>
                      <a:pt x="1025" y="495"/>
                    </a:lnTo>
                    <a:lnTo>
                      <a:pt x="882" y="495"/>
                    </a:lnTo>
                    <a:cubicBezTo>
                      <a:pt x="852" y="495"/>
                      <a:pt x="829" y="514"/>
                      <a:pt x="816" y="537"/>
                    </a:cubicBezTo>
                    <a:cubicBezTo>
                      <a:pt x="805" y="561"/>
                      <a:pt x="805" y="591"/>
                      <a:pt x="822" y="608"/>
                    </a:cubicBezTo>
                    <a:cubicBezTo>
                      <a:pt x="822" y="615"/>
                      <a:pt x="822" y="615"/>
                      <a:pt x="829" y="615"/>
                    </a:cubicBezTo>
                    <a:cubicBezTo>
                      <a:pt x="841" y="632"/>
                      <a:pt x="852" y="657"/>
                      <a:pt x="847" y="679"/>
                    </a:cubicBezTo>
                    <a:cubicBezTo>
                      <a:pt x="847" y="722"/>
                      <a:pt x="816" y="751"/>
                      <a:pt x="775" y="751"/>
                    </a:cubicBezTo>
                    <a:cubicBezTo>
                      <a:pt x="769" y="753"/>
                      <a:pt x="763" y="754"/>
                      <a:pt x="757" y="754"/>
                    </a:cubicBezTo>
                    <a:cubicBezTo>
                      <a:pt x="742" y="754"/>
                      <a:pt x="729" y="746"/>
                      <a:pt x="715" y="734"/>
                    </a:cubicBezTo>
                    <a:cubicBezTo>
                      <a:pt x="698" y="715"/>
                      <a:pt x="686" y="698"/>
                      <a:pt x="686" y="674"/>
                    </a:cubicBezTo>
                    <a:cubicBezTo>
                      <a:pt x="686" y="651"/>
                      <a:pt x="692" y="632"/>
                      <a:pt x="709" y="615"/>
                    </a:cubicBezTo>
                    <a:cubicBezTo>
                      <a:pt x="709" y="615"/>
                      <a:pt x="715" y="608"/>
                      <a:pt x="715" y="602"/>
                    </a:cubicBezTo>
                    <a:cubicBezTo>
                      <a:pt x="728" y="579"/>
                      <a:pt x="728" y="555"/>
                      <a:pt x="715" y="531"/>
                    </a:cubicBezTo>
                    <a:cubicBezTo>
                      <a:pt x="704" y="514"/>
                      <a:pt x="679" y="495"/>
                      <a:pt x="656" y="495"/>
                    </a:cubicBezTo>
                    <a:lnTo>
                      <a:pt x="531" y="495"/>
                    </a:lnTo>
                    <a:lnTo>
                      <a:pt x="531" y="371"/>
                    </a:lnTo>
                    <a:cubicBezTo>
                      <a:pt x="531" y="358"/>
                      <a:pt x="536" y="346"/>
                      <a:pt x="549" y="335"/>
                    </a:cubicBezTo>
                    <a:cubicBezTo>
                      <a:pt x="555" y="332"/>
                      <a:pt x="562" y="331"/>
                      <a:pt x="570" y="331"/>
                    </a:cubicBezTo>
                    <a:cubicBezTo>
                      <a:pt x="577" y="331"/>
                      <a:pt x="585" y="332"/>
                      <a:pt x="591" y="335"/>
                    </a:cubicBezTo>
                    <a:cubicBezTo>
                      <a:pt x="591" y="341"/>
                      <a:pt x="596" y="341"/>
                      <a:pt x="596" y="341"/>
                    </a:cubicBezTo>
                    <a:cubicBezTo>
                      <a:pt x="621" y="358"/>
                      <a:pt x="644" y="371"/>
                      <a:pt x="674" y="371"/>
                    </a:cubicBezTo>
                    <a:cubicBezTo>
                      <a:pt x="704" y="371"/>
                      <a:pt x="734" y="358"/>
                      <a:pt x="758" y="335"/>
                    </a:cubicBezTo>
                    <a:cubicBezTo>
                      <a:pt x="775" y="311"/>
                      <a:pt x="786" y="281"/>
                      <a:pt x="786" y="245"/>
                    </a:cubicBezTo>
                    <a:cubicBezTo>
                      <a:pt x="781" y="198"/>
                      <a:pt x="739" y="156"/>
                      <a:pt x="686" y="151"/>
                    </a:cubicBezTo>
                    <a:cubicBezTo>
                      <a:pt x="680" y="149"/>
                      <a:pt x="673" y="149"/>
                      <a:pt x="667" y="149"/>
                    </a:cubicBezTo>
                    <a:cubicBezTo>
                      <a:pt x="640" y="149"/>
                      <a:pt x="616" y="161"/>
                      <a:pt x="596" y="179"/>
                    </a:cubicBezTo>
                    <a:lnTo>
                      <a:pt x="591" y="179"/>
                    </a:lnTo>
                    <a:cubicBezTo>
                      <a:pt x="584" y="187"/>
                      <a:pt x="576" y="190"/>
                      <a:pt x="568" y="190"/>
                    </a:cubicBezTo>
                    <a:cubicBezTo>
                      <a:pt x="562" y="190"/>
                      <a:pt x="556" y="189"/>
                      <a:pt x="549" y="186"/>
                    </a:cubicBezTo>
                    <a:cubicBezTo>
                      <a:pt x="536" y="173"/>
                      <a:pt x="531" y="162"/>
                      <a:pt x="531" y="143"/>
                    </a:cubicBezTo>
                    <a:lnTo>
                      <a:pt x="53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21"/>
              <p:cNvSpPr/>
              <p:nvPr/>
            </p:nvSpPr>
            <p:spPr>
              <a:xfrm>
                <a:off x="4974985" y="2337610"/>
                <a:ext cx="70211" cy="69128"/>
              </a:xfrm>
              <a:custGeom>
                <a:avLst/>
                <a:gdLst/>
                <a:ahLst/>
                <a:cxnLst/>
                <a:rect l="l" t="t" r="r" b="b"/>
                <a:pathLst>
                  <a:path w="389" h="383" extrusionOk="0">
                    <a:moveTo>
                      <a:pt x="1" y="1"/>
                    </a:moveTo>
                    <a:lnTo>
                      <a:pt x="1" y="31"/>
                    </a:lnTo>
                    <a:lnTo>
                      <a:pt x="358" y="31"/>
                    </a:lnTo>
                    <a:lnTo>
                      <a:pt x="358" y="382"/>
                    </a:lnTo>
                    <a:lnTo>
                      <a:pt x="388" y="382"/>
                    </a:lnTo>
                    <a:lnTo>
                      <a:pt x="3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21"/>
              <p:cNvSpPr/>
              <p:nvPr/>
            </p:nvSpPr>
            <p:spPr>
              <a:xfrm>
                <a:off x="4879325" y="2337610"/>
                <a:ext cx="68947" cy="69128"/>
              </a:xfrm>
              <a:custGeom>
                <a:avLst/>
                <a:gdLst/>
                <a:ahLst/>
                <a:cxnLst/>
                <a:rect l="l" t="t" r="r" b="b"/>
                <a:pathLst>
                  <a:path w="382" h="383" extrusionOk="0">
                    <a:moveTo>
                      <a:pt x="0" y="1"/>
                    </a:moveTo>
                    <a:lnTo>
                      <a:pt x="0" y="382"/>
                    </a:lnTo>
                    <a:lnTo>
                      <a:pt x="30" y="382"/>
                    </a:lnTo>
                    <a:lnTo>
                      <a:pt x="30" y="31"/>
                    </a:lnTo>
                    <a:lnTo>
                      <a:pt x="382" y="31"/>
                    </a:lnTo>
                    <a:lnTo>
                      <a:pt x="38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21"/>
              <p:cNvSpPr/>
              <p:nvPr/>
            </p:nvSpPr>
            <p:spPr>
              <a:xfrm>
                <a:off x="4974985" y="2433450"/>
                <a:ext cx="69128" cy="70030"/>
              </a:xfrm>
              <a:custGeom>
                <a:avLst/>
                <a:gdLst/>
                <a:ahLst/>
                <a:cxnLst/>
                <a:rect l="l" t="t" r="r" b="b"/>
                <a:pathLst>
                  <a:path w="383" h="388" extrusionOk="0">
                    <a:moveTo>
                      <a:pt x="352" y="0"/>
                    </a:moveTo>
                    <a:lnTo>
                      <a:pt x="352" y="352"/>
                    </a:lnTo>
                    <a:lnTo>
                      <a:pt x="1" y="352"/>
                    </a:lnTo>
                    <a:lnTo>
                      <a:pt x="1" y="387"/>
                    </a:lnTo>
                    <a:lnTo>
                      <a:pt x="382" y="387"/>
                    </a:lnTo>
                    <a:lnTo>
                      <a:pt x="3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21"/>
              <p:cNvSpPr/>
              <p:nvPr/>
            </p:nvSpPr>
            <p:spPr>
              <a:xfrm>
                <a:off x="4878242" y="2433450"/>
                <a:ext cx="70030" cy="70030"/>
              </a:xfrm>
              <a:custGeom>
                <a:avLst/>
                <a:gdLst/>
                <a:ahLst/>
                <a:cxnLst/>
                <a:rect l="l" t="t" r="r" b="b"/>
                <a:pathLst>
                  <a:path w="388" h="388" extrusionOk="0">
                    <a:moveTo>
                      <a:pt x="1" y="0"/>
                    </a:moveTo>
                    <a:lnTo>
                      <a:pt x="1" y="387"/>
                    </a:lnTo>
                    <a:lnTo>
                      <a:pt x="388" y="387"/>
                    </a:lnTo>
                    <a:lnTo>
                      <a:pt x="388" y="352"/>
                    </a:lnTo>
                    <a:lnTo>
                      <a:pt x="31" y="352"/>
                    </a:lnTo>
                    <a:lnTo>
                      <a:pt x="3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86" name="Google Shape;1886;p21"/>
            <p:cNvGrpSpPr/>
            <p:nvPr/>
          </p:nvGrpSpPr>
          <p:grpSpPr>
            <a:xfrm>
              <a:off x="1920661" y="4520191"/>
              <a:ext cx="379379" cy="430264"/>
              <a:chOff x="2356255" y="1852814"/>
              <a:chExt cx="209729" cy="237886"/>
            </a:xfrm>
          </p:grpSpPr>
          <p:sp>
            <p:nvSpPr>
              <p:cNvPr id="1887" name="Google Shape;1887;p21"/>
              <p:cNvSpPr/>
              <p:nvPr/>
            </p:nvSpPr>
            <p:spPr>
              <a:xfrm>
                <a:off x="2356255" y="1852814"/>
                <a:ext cx="209729" cy="237886"/>
              </a:xfrm>
              <a:custGeom>
                <a:avLst/>
                <a:gdLst/>
                <a:ahLst/>
                <a:cxnLst/>
                <a:rect l="l" t="t" r="r" b="b"/>
                <a:pathLst>
                  <a:path w="1162" h="1318" extrusionOk="0">
                    <a:moveTo>
                      <a:pt x="727" y="37"/>
                    </a:moveTo>
                    <a:lnTo>
                      <a:pt x="727" y="95"/>
                    </a:lnTo>
                    <a:cubicBezTo>
                      <a:pt x="716" y="95"/>
                      <a:pt x="704" y="89"/>
                      <a:pt x="691" y="89"/>
                    </a:cubicBezTo>
                    <a:lnTo>
                      <a:pt x="686" y="89"/>
                    </a:lnTo>
                    <a:cubicBezTo>
                      <a:pt x="680" y="89"/>
                      <a:pt x="668" y="84"/>
                      <a:pt x="661" y="84"/>
                    </a:cubicBezTo>
                    <a:lnTo>
                      <a:pt x="620" y="84"/>
                    </a:lnTo>
                    <a:cubicBezTo>
                      <a:pt x="620" y="78"/>
                      <a:pt x="620" y="78"/>
                      <a:pt x="614" y="78"/>
                    </a:cubicBezTo>
                    <a:lnTo>
                      <a:pt x="543" y="78"/>
                    </a:lnTo>
                    <a:lnTo>
                      <a:pt x="543" y="84"/>
                    </a:lnTo>
                    <a:lnTo>
                      <a:pt x="501" y="84"/>
                    </a:lnTo>
                    <a:cubicBezTo>
                      <a:pt x="495" y="84"/>
                      <a:pt x="483" y="89"/>
                      <a:pt x="477" y="89"/>
                    </a:cubicBezTo>
                    <a:lnTo>
                      <a:pt x="465" y="89"/>
                    </a:lnTo>
                    <a:cubicBezTo>
                      <a:pt x="460" y="89"/>
                      <a:pt x="447" y="95"/>
                      <a:pt x="435" y="95"/>
                    </a:cubicBezTo>
                    <a:lnTo>
                      <a:pt x="435" y="37"/>
                    </a:lnTo>
                    <a:close/>
                    <a:moveTo>
                      <a:pt x="582" y="115"/>
                    </a:moveTo>
                    <a:cubicBezTo>
                      <a:pt x="595" y="115"/>
                      <a:pt x="608" y="117"/>
                      <a:pt x="620" y="120"/>
                    </a:cubicBezTo>
                    <a:lnTo>
                      <a:pt x="626" y="120"/>
                    </a:lnTo>
                    <a:cubicBezTo>
                      <a:pt x="650" y="120"/>
                      <a:pt x="674" y="120"/>
                      <a:pt x="697" y="125"/>
                    </a:cubicBezTo>
                    <a:cubicBezTo>
                      <a:pt x="704" y="125"/>
                      <a:pt x="704" y="131"/>
                      <a:pt x="704" y="131"/>
                    </a:cubicBezTo>
                    <a:cubicBezTo>
                      <a:pt x="716" y="131"/>
                      <a:pt x="727" y="138"/>
                      <a:pt x="733" y="138"/>
                    </a:cubicBezTo>
                    <a:cubicBezTo>
                      <a:pt x="960" y="202"/>
                      <a:pt x="1126" y="411"/>
                      <a:pt x="1126" y="661"/>
                    </a:cubicBezTo>
                    <a:cubicBezTo>
                      <a:pt x="1126" y="960"/>
                      <a:pt x="883" y="1203"/>
                      <a:pt x="578" y="1203"/>
                    </a:cubicBezTo>
                    <a:cubicBezTo>
                      <a:pt x="281" y="1203"/>
                      <a:pt x="37" y="960"/>
                      <a:pt x="37" y="661"/>
                    </a:cubicBezTo>
                    <a:cubicBezTo>
                      <a:pt x="37" y="411"/>
                      <a:pt x="204" y="202"/>
                      <a:pt x="424" y="138"/>
                    </a:cubicBezTo>
                    <a:cubicBezTo>
                      <a:pt x="435" y="138"/>
                      <a:pt x="447" y="131"/>
                      <a:pt x="460" y="131"/>
                    </a:cubicBezTo>
                    <a:cubicBezTo>
                      <a:pt x="460" y="131"/>
                      <a:pt x="460" y="125"/>
                      <a:pt x="465" y="125"/>
                    </a:cubicBezTo>
                    <a:cubicBezTo>
                      <a:pt x="490" y="120"/>
                      <a:pt x="513" y="120"/>
                      <a:pt x="537" y="120"/>
                    </a:cubicBezTo>
                    <a:lnTo>
                      <a:pt x="543" y="120"/>
                    </a:lnTo>
                    <a:cubicBezTo>
                      <a:pt x="555" y="117"/>
                      <a:pt x="568" y="115"/>
                      <a:pt x="582" y="115"/>
                    </a:cubicBezTo>
                    <a:close/>
                    <a:moveTo>
                      <a:pt x="418" y="1"/>
                    </a:moveTo>
                    <a:cubicBezTo>
                      <a:pt x="405" y="1"/>
                      <a:pt x="400" y="12"/>
                      <a:pt x="400" y="18"/>
                    </a:cubicBezTo>
                    <a:lnTo>
                      <a:pt x="400" y="108"/>
                    </a:lnTo>
                    <a:cubicBezTo>
                      <a:pt x="168" y="185"/>
                      <a:pt x="1" y="405"/>
                      <a:pt x="1" y="661"/>
                    </a:cubicBezTo>
                    <a:cubicBezTo>
                      <a:pt x="1" y="881"/>
                      <a:pt x="125" y="1079"/>
                      <a:pt x="311" y="1174"/>
                    </a:cubicBezTo>
                    <a:lnTo>
                      <a:pt x="251" y="1293"/>
                    </a:lnTo>
                    <a:cubicBezTo>
                      <a:pt x="245" y="1299"/>
                      <a:pt x="245" y="1310"/>
                      <a:pt x="257" y="1317"/>
                    </a:cubicBezTo>
                    <a:lnTo>
                      <a:pt x="262" y="1317"/>
                    </a:lnTo>
                    <a:cubicBezTo>
                      <a:pt x="268" y="1317"/>
                      <a:pt x="275" y="1317"/>
                      <a:pt x="281" y="1310"/>
                    </a:cubicBezTo>
                    <a:lnTo>
                      <a:pt x="340" y="1192"/>
                    </a:lnTo>
                    <a:cubicBezTo>
                      <a:pt x="418" y="1222"/>
                      <a:pt x="495" y="1239"/>
                      <a:pt x="578" y="1239"/>
                    </a:cubicBezTo>
                    <a:cubicBezTo>
                      <a:pt x="668" y="1239"/>
                      <a:pt x="746" y="1222"/>
                      <a:pt x="823" y="1192"/>
                    </a:cubicBezTo>
                    <a:lnTo>
                      <a:pt x="883" y="1310"/>
                    </a:lnTo>
                    <a:cubicBezTo>
                      <a:pt x="883" y="1317"/>
                      <a:pt x="889" y="1317"/>
                      <a:pt x="900" y="1317"/>
                    </a:cubicBezTo>
                    <a:lnTo>
                      <a:pt x="906" y="1317"/>
                    </a:lnTo>
                    <a:cubicBezTo>
                      <a:pt x="911" y="1310"/>
                      <a:pt x="919" y="1299"/>
                      <a:pt x="911" y="1293"/>
                    </a:cubicBezTo>
                    <a:lnTo>
                      <a:pt x="853" y="1174"/>
                    </a:lnTo>
                    <a:cubicBezTo>
                      <a:pt x="1037" y="1079"/>
                      <a:pt x="1162" y="881"/>
                      <a:pt x="1162" y="661"/>
                    </a:cubicBezTo>
                    <a:cubicBezTo>
                      <a:pt x="1162" y="405"/>
                      <a:pt x="996" y="185"/>
                      <a:pt x="763" y="108"/>
                    </a:cubicBezTo>
                    <a:lnTo>
                      <a:pt x="763" y="18"/>
                    </a:lnTo>
                    <a:cubicBezTo>
                      <a:pt x="763" y="12"/>
                      <a:pt x="757" y="1"/>
                      <a:pt x="7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21"/>
              <p:cNvSpPr/>
              <p:nvPr/>
            </p:nvSpPr>
            <p:spPr>
              <a:xfrm>
                <a:off x="2373582" y="1884039"/>
                <a:ext cx="175436" cy="175436"/>
              </a:xfrm>
              <a:custGeom>
                <a:avLst/>
                <a:gdLst/>
                <a:ahLst/>
                <a:cxnLst/>
                <a:rect l="l" t="t" r="r" b="b"/>
                <a:pathLst>
                  <a:path w="972" h="972" extrusionOk="0">
                    <a:moveTo>
                      <a:pt x="101" y="507"/>
                    </a:moveTo>
                    <a:cubicBezTo>
                      <a:pt x="108" y="703"/>
                      <a:pt x="268" y="864"/>
                      <a:pt x="465" y="870"/>
                    </a:cubicBezTo>
                    <a:lnTo>
                      <a:pt x="465" y="936"/>
                    </a:lnTo>
                    <a:cubicBezTo>
                      <a:pt x="232" y="923"/>
                      <a:pt x="48" y="738"/>
                      <a:pt x="36" y="507"/>
                    </a:cubicBezTo>
                    <a:close/>
                    <a:moveTo>
                      <a:pt x="501" y="42"/>
                    </a:moveTo>
                    <a:cubicBezTo>
                      <a:pt x="537" y="42"/>
                      <a:pt x="572" y="48"/>
                      <a:pt x="608" y="54"/>
                    </a:cubicBezTo>
                    <a:lnTo>
                      <a:pt x="578" y="144"/>
                    </a:lnTo>
                    <a:cubicBezTo>
                      <a:pt x="578" y="149"/>
                      <a:pt x="584" y="161"/>
                      <a:pt x="590" y="161"/>
                    </a:cubicBezTo>
                    <a:lnTo>
                      <a:pt x="595" y="161"/>
                    </a:lnTo>
                    <a:cubicBezTo>
                      <a:pt x="601" y="161"/>
                      <a:pt x="608" y="161"/>
                      <a:pt x="614" y="149"/>
                    </a:cubicBezTo>
                    <a:lnTo>
                      <a:pt x="644" y="65"/>
                    </a:lnTo>
                    <a:cubicBezTo>
                      <a:pt x="672" y="78"/>
                      <a:pt x="703" y="95"/>
                      <a:pt x="733" y="114"/>
                    </a:cubicBezTo>
                    <a:lnTo>
                      <a:pt x="680" y="185"/>
                    </a:lnTo>
                    <a:cubicBezTo>
                      <a:pt x="672" y="197"/>
                      <a:pt x="680" y="202"/>
                      <a:pt x="685" y="208"/>
                    </a:cubicBezTo>
                    <a:cubicBezTo>
                      <a:pt x="691" y="215"/>
                      <a:pt x="691" y="215"/>
                      <a:pt x="697" y="215"/>
                    </a:cubicBezTo>
                    <a:cubicBezTo>
                      <a:pt x="703" y="215"/>
                      <a:pt x="708" y="215"/>
                      <a:pt x="708" y="208"/>
                    </a:cubicBezTo>
                    <a:lnTo>
                      <a:pt x="763" y="137"/>
                    </a:lnTo>
                    <a:cubicBezTo>
                      <a:pt x="793" y="155"/>
                      <a:pt x="815" y="185"/>
                      <a:pt x="834" y="208"/>
                    </a:cubicBezTo>
                    <a:lnTo>
                      <a:pt x="763" y="262"/>
                    </a:lnTo>
                    <a:cubicBezTo>
                      <a:pt x="757" y="268"/>
                      <a:pt x="757" y="280"/>
                      <a:pt x="763" y="287"/>
                    </a:cubicBezTo>
                    <a:cubicBezTo>
                      <a:pt x="763" y="292"/>
                      <a:pt x="768" y="292"/>
                      <a:pt x="774" y="292"/>
                    </a:cubicBezTo>
                    <a:lnTo>
                      <a:pt x="787" y="292"/>
                    </a:lnTo>
                    <a:lnTo>
                      <a:pt x="858" y="238"/>
                    </a:lnTo>
                    <a:cubicBezTo>
                      <a:pt x="875" y="268"/>
                      <a:pt x="894" y="298"/>
                      <a:pt x="905" y="334"/>
                    </a:cubicBezTo>
                    <a:lnTo>
                      <a:pt x="823" y="358"/>
                    </a:lnTo>
                    <a:cubicBezTo>
                      <a:pt x="810" y="364"/>
                      <a:pt x="804" y="375"/>
                      <a:pt x="810" y="381"/>
                    </a:cubicBezTo>
                    <a:cubicBezTo>
                      <a:pt x="810" y="387"/>
                      <a:pt x="823" y="394"/>
                      <a:pt x="828" y="394"/>
                    </a:cubicBezTo>
                    <a:lnTo>
                      <a:pt x="834" y="394"/>
                    </a:lnTo>
                    <a:lnTo>
                      <a:pt x="917" y="364"/>
                    </a:lnTo>
                    <a:cubicBezTo>
                      <a:pt x="923" y="400"/>
                      <a:pt x="930" y="435"/>
                      <a:pt x="935" y="471"/>
                    </a:cubicBezTo>
                    <a:lnTo>
                      <a:pt x="845" y="471"/>
                    </a:lnTo>
                    <a:cubicBezTo>
                      <a:pt x="834" y="471"/>
                      <a:pt x="828" y="477"/>
                      <a:pt x="828" y="488"/>
                    </a:cubicBezTo>
                    <a:cubicBezTo>
                      <a:pt x="828" y="494"/>
                      <a:pt x="834" y="507"/>
                      <a:pt x="845" y="507"/>
                    </a:cubicBezTo>
                    <a:lnTo>
                      <a:pt x="935" y="507"/>
                    </a:lnTo>
                    <a:cubicBezTo>
                      <a:pt x="930" y="543"/>
                      <a:pt x="923" y="578"/>
                      <a:pt x="917" y="608"/>
                    </a:cubicBezTo>
                    <a:lnTo>
                      <a:pt x="834" y="584"/>
                    </a:lnTo>
                    <a:cubicBezTo>
                      <a:pt x="831" y="582"/>
                      <a:pt x="827" y="582"/>
                      <a:pt x="824" y="582"/>
                    </a:cubicBezTo>
                    <a:cubicBezTo>
                      <a:pt x="816" y="582"/>
                      <a:pt x="810" y="586"/>
                      <a:pt x="810" y="590"/>
                    </a:cubicBezTo>
                    <a:cubicBezTo>
                      <a:pt x="804" y="601"/>
                      <a:pt x="810" y="614"/>
                      <a:pt x="823" y="614"/>
                    </a:cubicBezTo>
                    <a:lnTo>
                      <a:pt x="905" y="644"/>
                    </a:lnTo>
                    <a:cubicBezTo>
                      <a:pt x="894" y="673"/>
                      <a:pt x="875" y="708"/>
                      <a:pt x="858" y="738"/>
                    </a:cubicBezTo>
                    <a:lnTo>
                      <a:pt x="787" y="686"/>
                    </a:lnTo>
                    <a:cubicBezTo>
                      <a:pt x="783" y="683"/>
                      <a:pt x="779" y="681"/>
                      <a:pt x="774" y="681"/>
                    </a:cubicBezTo>
                    <a:cubicBezTo>
                      <a:pt x="770" y="681"/>
                      <a:pt x="765" y="683"/>
                      <a:pt x="763" y="686"/>
                    </a:cubicBezTo>
                    <a:cubicBezTo>
                      <a:pt x="757" y="697"/>
                      <a:pt x="757" y="708"/>
                      <a:pt x="763" y="716"/>
                    </a:cubicBezTo>
                    <a:lnTo>
                      <a:pt x="834" y="763"/>
                    </a:lnTo>
                    <a:cubicBezTo>
                      <a:pt x="815" y="793"/>
                      <a:pt x="793" y="816"/>
                      <a:pt x="763" y="840"/>
                    </a:cubicBezTo>
                    <a:lnTo>
                      <a:pt x="708" y="768"/>
                    </a:lnTo>
                    <a:cubicBezTo>
                      <a:pt x="705" y="762"/>
                      <a:pt x="700" y="759"/>
                      <a:pt x="695" y="759"/>
                    </a:cubicBezTo>
                    <a:cubicBezTo>
                      <a:pt x="691" y="759"/>
                      <a:pt x="688" y="760"/>
                      <a:pt x="685" y="763"/>
                    </a:cubicBezTo>
                    <a:cubicBezTo>
                      <a:pt x="680" y="768"/>
                      <a:pt x="672" y="780"/>
                      <a:pt x="680" y="787"/>
                    </a:cubicBezTo>
                    <a:lnTo>
                      <a:pt x="733" y="858"/>
                    </a:lnTo>
                    <a:cubicBezTo>
                      <a:pt x="703" y="881"/>
                      <a:pt x="672" y="894"/>
                      <a:pt x="644" y="906"/>
                    </a:cubicBezTo>
                    <a:lnTo>
                      <a:pt x="614" y="823"/>
                    </a:lnTo>
                    <a:cubicBezTo>
                      <a:pt x="608" y="816"/>
                      <a:pt x="601" y="810"/>
                      <a:pt x="590" y="810"/>
                    </a:cubicBezTo>
                    <a:cubicBezTo>
                      <a:pt x="584" y="816"/>
                      <a:pt x="578" y="823"/>
                      <a:pt x="578" y="834"/>
                    </a:cubicBezTo>
                    <a:lnTo>
                      <a:pt x="608" y="917"/>
                    </a:lnTo>
                    <a:cubicBezTo>
                      <a:pt x="572" y="930"/>
                      <a:pt x="537" y="936"/>
                      <a:pt x="501" y="936"/>
                    </a:cubicBezTo>
                    <a:lnTo>
                      <a:pt x="501" y="858"/>
                    </a:lnTo>
                    <a:cubicBezTo>
                      <a:pt x="501" y="846"/>
                      <a:pt x="494" y="840"/>
                      <a:pt x="482" y="840"/>
                    </a:cubicBezTo>
                    <a:cubicBezTo>
                      <a:pt x="292" y="840"/>
                      <a:pt x="136" y="680"/>
                      <a:pt x="136" y="488"/>
                    </a:cubicBezTo>
                    <a:cubicBezTo>
                      <a:pt x="136" y="477"/>
                      <a:pt x="125" y="471"/>
                      <a:pt x="119" y="471"/>
                    </a:cubicBezTo>
                    <a:lnTo>
                      <a:pt x="36" y="471"/>
                    </a:lnTo>
                    <a:cubicBezTo>
                      <a:pt x="36" y="435"/>
                      <a:pt x="42" y="400"/>
                      <a:pt x="54" y="364"/>
                    </a:cubicBezTo>
                    <a:lnTo>
                      <a:pt x="136" y="394"/>
                    </a:lnTo>
                    <a:lnTo>
                      <a:pt x="144" y="394"/>
                    </a:lnTo>
                    <a:cubicBezTo>
                      <a:pt x="149" y="394"/>
                      <a:pt x="161" y="387"/>
                      <a:pt x="161" y="381"/>
                    </a:cubicBezTo>
                    <a:cubicBezTo>
                      <a:pt x="161" y="375"/>
                      <a:pt x="161" y="364"/>
                      <a:pt x="149" y="358"/>
                    </a:cubicBezTo>
                    <a:lnTo>
                      <a:pt x="65" y="334"/>
                    </a:lnTo>
                    <a:cubicBezTo>
                      <a:pt x="78" y="298"/>
                      <a:pt x="95" y="268"/>
                      <a:pt x="114" y="238"/>
                    </a:cubicBezTo>
                    <a:lnTo>
                      <a:pt x="185" y="292"/>
                    </a:lnTo>
                    <a:lnTo>
                      <a:pt x="196" y="292"/>
                    </a:lnTo>
                    <a:cubicBezTo>
                      <a:pt x="202" y="292"/>
                      <a:pt x="202" y="292"/>
                      <a:pt x="208" y="287"/>
                    </a:cubicBezTo>
                    <a:cubicBezTo>
                      <a:pt x="215" y="280"/>
                      <a:pt x="215" y="268"/>
                      <a:pt x="202" y="262"/>
                    </a:cubicBezTo>
                    <a:lnTo>
                      <a:pt x="131" y="208"/>
                    </a:lnTo>
                    <a:cubicBezTo>
                      <a:pt x="155" y="185"/>
                      <a:pt x="179" y="155"/>
                      <a:pt x="208" y="137"/>
                    </a:cubicBezTo>
                    <a:lnTo>
                      <a:pt x="262" y="208"/>
                    </a:lnTo>
                    <a:cubicBezTo>
                      <a:pt x="262" y="215"/>
                      <a:pt x="268" y="215"/>
                      <a:pt x="274" y="215"/>
                    </a:cubicBezTo>
                    <a:cubicBezTo>
                      <a:pt x="279" y="215"/>
                      <a:pt x="279" y="215"/>
                      <a:pt x="287" y="208"/>
                    </a:cubicBezTo>
                    <a:cubicBezTo>
                      <a:pt x="292" y="202"/>
                      <a:pt x="292" y="197"/>
                      <a:pt x="287" y="185"/>
                    </a:cubicBezTo>
                    <a:lnTo>
                      <a:pt x="238" y="114"/>
                    </a:lnTo>
                    <a:cubicBezTo>
                      <a:pt x="262" y="95"/>
                      <a:pt x="298" y="78"/>
                      <a:pt x="328" y="65"/>
                    </a:cubicBezTo>
                    <a:lnTo>
                      <a:pt x="358" y="149"/>
                    </a:lnTo>
                    <a:cubicBezTo>
                      <a:pt x="358" y="161"/>
                      <a:pt x="369" y="161"/>
                      <a:pt x="375" y="161"/>
                    </a:cubicBezTo>
                    <a:lnTo>
                      <a:pt x="381" y="161"/>
                    </a:lnTo>
                    <a:cubicBezTo>
                      <a:pt x="387" y="161"/>
                      <a:pt x="394" y="149"/>
                      <a:pt x="394" y="144"/>
                    </a:cubicBezTo>
                    <a:lnTo>
                      <a:pt x="364" y="54"/>
                    </a:lnTo>
                    <a:cubicBezTo>
                      <a:pt x="399" y="48"/>
                      <a:pt x="429" y="42"/>
                      <a:pt x="465" y="42"/>
                    </a:cubicBezTo>
                    <a:lnTo>
                      <a:pt x="465" y="125"/>
                    </a:lnTo>
                    <a:cubicBezTo>
                      <a:pt x="465" y="137"/>
                      <a:pt x="477" y="144"/>
                      <a:pt x="482" y="144"/>
                    </a:cubicBezTo>
                    <a:cubicBezTo>
                      <a:pt x="494" y="144"/>
                      <a:pt x="501" y="137"/>
                      <a:pt x="501" y="125"/>
                    </a:cubicBezTo>
                    <a:lnTo>
                      <a:pt x="501" y="42"/>
                    </a:lnTo>
                    <a:close/>
                    <a:moveTo>
                      <a:pt x="482" y="1"/>
                    </a:moveTo>
                    <a:cubicBezTo>
                      <a:pt x="221" y="1"/>
                      <a:pt x="1" y="221"/>
                      <a:pt x="1" y="488"/>
                    </a:cubicBezTo>
                    <a:cubicBezTo>
                      <a:pt x="1" y="757"/>
                      <a:pt x="221" y="971"/>
                      <a:pt x="482" y="971"/>
                    </a:cubicBezTo>
                    <a:cubicBezTo>
                      <a:pt x="751" y="971"/>
                      <a:pt x="971" y="757"/>
                      <a:pt x="971" y="488"/>
                    </a:cubicBezTo>
                    <a:cubicBezTo>
                      <a:pt x="971" y="221"/>
                      <a:pt x="751" y="1"/>
                      <a:pt x="4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21"/>
              <p:cNvSpPr/>
              <p:nvPr/>
            </p:nvSpPr>
            <p:spPr>
              <a:xfrm>
                <a:off x="2448666" y="1916347"/>
                <a:ext cx="42235" cy="85011"/>
              </a:xfrm>
              <a:custGeom>
                <a:avLst/>
                <a:gdLst/>
                <a:ahLst/>
                <a:cxnLst/>
                <a:rect l="l" t="t" r="r" b="b"/>
                <a:pathLst>
                  <a:path w="234" h="471" extrusionOk="0">
                    <a:moveTo>
                      <a:pt x="66" y="274"/>
                    </a:moveTo>
                    <a:cubicBezTo>
                      <a:pt x="91" y="274"/>
                      <a:pt x="102" y="292"/>
                      <a:pt x="102" y="309"/>
                    </a:cubicBezTo>
                    <a:cubicBezTo>
                      <a:pt x="102" y="328"/>
                      <a:pt x="91" y="345"/>
                      <a:pt x="66" y="345"/>
                    </a:cubicBezTo>
                    <a:cubicBezTo>
                      <a:pt x="49" y="345"/>
                      <a:pt x="36" y="328"/>
                      <a:pt x="36" y="309"/>
                    </a:cubicBezTo>
                    <a:cubicBezTo>
                      <a:pt x="36" y="292"/>
                      <a:pt x="49" y="274"/>
                      <a:pt x="66" y="274"/>
                    </a:cubicBezTo>
                    <a:close/>
                    <a:moveTo>
                      <a:pt x="66" y="1"/>
                    </a:moveTo>
                    <a:cubicBezTo>
                      <a:pt x="61" y="1"/>
                      <a:pt x="49" y="6"/>
                      <a:pt x="49" y="18"/>
                    </a:cubicBezTo>
                    <a:lnTo>
                      <a:pt x="49" y="238"/>
                    </a:lnTo>
                    <a:cubicBezTo>
                      <a:pt x="19" y="251"/>
                      <a:pt x="1" y="274"/>
                      <a:pt x="1" y="309"/>
                    </a:cubicBezTo>
                    <a:cubicBezTo>
                      <a:pt x="1" y="345"/>
                      <a:pt x="31" y="381"/>
                      <a:pt x="66" y="381"/>
                    </a:cubicBezTo>
                    <a:cubicBezTo>
                      <a:pt x="85" y="381"/>
                      <a:pt x="91" y="375"/>
                      <a:pt x="102" y="369"/>
                    </a:cubicBezTo>
                    <a:lnTo>
                      <a:pt x="204" y="471"/>
                    </a:lnTo>
                    <a:lnTo>
                      <a:pt x="228" y="471"/>
                    </a:lnTo>
                    <a:cubicBezTo>
                      <a:pt x="234" y="458"/>
                      <a:pt x="234" y="447"/>
                      <a:pt x="228" y="441"/>
                    </a:cubicBezTo>
                    <a:lnTo>
                      <a:pt x="132" y="345"/>
                    </a:lnTo>
                    <a:cubicBezTo>
                      <a:pt x="138" y="334"/>
                      <a:pt x="138" y="322"/>
                      <a:pt x="138" y="309"/>
                    </a:cubicBezTo>
                    <a:cubicBezTo>
                      <a:pt x="138" y="274"/>
                      <a:pt x="114" y="251"/>
                      <a:pt x="85" y="238"/>
                    </a:cubicBezTo>
                    <a:lnTo>
                      <a:pt x="85" y="18"/>
                    </a:lnTo>
                    <a:cubicBezTo>
                      <a:pt x="85" y="6"/>
                      <a:pt x="78" y="1"/>
                      <a:pt x="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0" name="Google Shape;1890;p21"/>
            <p:cNvGrpSpPr/>
            <p:nvPr/>
          </p:nvGrpSpPr>
          <p:grpSpPr>
            <a:xfrm>
              <a:off x="713320" y="4670593"/>
              <a:ext cx="445287" cy="394194"/>
              <a:chOff x="5697486" y="2953442"/>
              <a:chExt cx="240774" cy="213159"/>
            </a:xfrm>
          </p:grpSpPr>
          <p:sp>
            <p:nvSpPr>
              <p:cNvPr id="1891" name="Google Shape;1891;p21"/>
              <p:cNvSpPr/>
              <p:nvPr/>
            </p:nvSpPr>
            <p:spPr>
              <a:xfrm>
                <a:off x="5718784" y="2991164"/>
                <a:ext cx="25991" cy="25991"/>
              </a:xfrm>
              <a:custGeom>
                <a:avLst/>
                <a:gdLst/>
                <a:ahLst/>
                <a:cxnLst/>
                <a:rect l="l" t="t" r="r" b="b"/>
                <a:pathLst>
                  <a:path w="144" h="144" extrusionOk="0">
                    <a:moveTo>
                      <a:pt x="72" y="36"/>
                    </a:moveTo>
                    <a:cubicBezTo>
                      <a:pt x="96" y="36"/>
                      <a:pt x="108" y="49"/>
                      <a:pt x="108" y="72"/>
                    </a:cubicBezTo>
                    <a:cubicBezTo>
                      <a:pt x="108" y="91"/>
                      <a:pt x="96" y="108"/>
                      <a:pt x="72" y="108"/>
                    </a:cubicBezTo>
                    <a:cubicBezTo>
                      <a:pt x="55" y="108"/>
                      <a:pt x="36" y="91"/>
                      <a:pt x="36" y="72"/>
                    </a:cubicBezTo>
                    <a:cubicBezTo>
                      <a:pt x="36" y="49"/>
                      <a:pt x="55" y="36"/>
                      <a:pt x="72" y="36"/>
                    </a:cubicBezTo>
                    <a:close/>
                    <a:moveTo>
                      <a:pt x="72" y="1"/>
                    </a:moveTo>
                    <a:cubicBezTo>
                      <a:pt x="36" y="1"/>
                      <a:pt x="1" y="31"/>
                      <a:pt x="1" y="72"/>
                    </a:cubicBezTo>
                    <a:cubicBezTo>
                      <a:pt x="1" y="108"/>
                      <a:pt x="36" y="144"/>
                      <a:pt x="72" y="144"/>
                    </a:cubicBezTo>
                    <a:cubicBezTo>
                      <a:pt x="114" y="144"/>
                      <a:pt x="144" y="108"/>
                      <a:pt x="144" y="72"/>
                    </a:cubicBezTo>
                    <a:cubicBezTo>
                      <a:pt x="144" y="31"/>
                      <a:pt x="114"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21"/>
              <p:cNvSpPr/>
              <p:nvPr/>
            </p:nvSpPr>
            <p:spPr>
              <a:xfrm>
                <a:off x="5755423" y="2991164"/>
                <a:ext cx="25991" cy="25991"/>
              </a:xfrm>
              <a:custGeom>
                <a:avLst/>
                <a:gdLst/>
                <a:ahLst/>
                <a:cxnLst/>
                <a:rect l="l" t="t" r="r" b="b"/>
                <a:pathLst>
                  <a:path w="144" h="144" extrusionOk="0">
                    <a:moveTo>
                      <a:pt x="72" y="36"/>
                    </a:moveTo>
                    <a:cubicBezTo>
                      <a:pt x="89" y="36"/>
                      <a:pt x="108" y="49"/>
                      <a:pt x="108" y="72"/>
                    </a:cubicBezTo>
                    <a:cubicBezTo>
                      <a:pt x="108" y="91"/>
                      <a:pt x="89" y="108"/>
                      <a:pt x="72" y="108"/>
                    </a:cubicBezTo>
                    <a:cubicBezTo>
                      <a:pt x="48" y="108"/>
                      <a:pt x="36" y="91"/>
                      <a:pt x="36" y="72"/>
                    </a:cubicBezTo>
                    <a:cubicBezTo>
                      <a:pt x="36" y="49"/>
                      <a:pt x="48" y="36"/>
                      <a:pt x="72" y="36"/>
                    </a:cubicBezTo>
                    <a:close/>
                    <a:moveTo>
                      <a:pt x="72" y="1"/>
                    </a:moveTo>
                    <a:cubicBezTo>
                      <a:pt x="31" y="1"/>
                      <a:pt x="1" y="31"/>
                      <a:pt x="1" y="72"/>
                    </a:cubicBezTo>
                    <a:cubicBezTo>
                      <a:pt x="1" y="108"/>
                      <a:pt x="31" y="144"/>
                      <a:pt x="72" y="144"/>
                    </a:cubicBezTo>
                    <a:cubicBezTo>
                      <a:pt x="108" y="144"/>
                      <a:pt x="144" y="108"/>
                      <a:pt x="144" y="72"/>
                    </a:cubicBezTo>
                    <a:cubicBezTo>
                      <a:pt x="144" y="31"/>
                      <a:pt x="108"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21"/>
              <p:cNvSpPr/>
              <p:nvPr/>
            </p:nvSpPr>
            <p:spPr>
              <a:xfrm>
                <a:off x="5790799" y="2991164"/>
                <a:ext cx="25991" cy="25991"/>
              </a:xfrm>
              <a:custGeom>
                <a:avLst/>
                <a:gdLst/>
                <a:ahLst/>
                <a:cxnLst/>
                <a:rect l="l" t="t" r="r" b="b"/>
                <a:pathLst>
                  <a:path w="144" h="144" extrusionOk="0">
                    <a:moveTo>
                      <a:pt x="72" y="36"/>
                    </a:moveTo>
                    <a:cubicBezTo>
                      <a:pt x="96" y="36"/>
                      <a:pt x="108" y="49"/>
                      <a:pt x="108" y="72"/>
                    </a:cubicBezTo>
                    <a:cubicBezTo>
                      <a:pt x="108" y="91"/>
                      <a:pt x="96" y="108"/>
                      <a:pt x="72" y="108"/>
                    </a:cubicBezTo>
                    <a:cubicBezTo>
                      <a:pt x="55" y="108"/>
                      <a:pt x="36" y="91"/>
                      <a:pt x="36" y="72"/>
                    </a:cubicBezTo>
                    <a:cubicBezTo>
                      <a:pt x="36" y="49"/>
                      <a:pt x="55" y="36"/>
                      <a:pt x="72" y="36"/>
                    </a:cubicBezTo>
                    <a:close/>
                    <a:moveTo>
                      <a:pt x="72" y="1"/>
                    </a:moveTo>
                    <a:cubicBezTo>
                      <a:pt x="36" y="1"/>
                      <a:pt x="1" y="31"/>
                      <a:pt x="1" y="72"/>
                    </a:cubicBezTo>
                    <a:cubicBezTo>
                      <a:pt x="1" y="108"/>
                      <a:pt x="36" y="144"/>
                      <a:pt x="72" y="144"/>
                    </a:cubicBezTo>
                    <a:cubicBezTo>
                      <a:pt x="115" y="144"/>
                      <a:pt x="143" y="108"/>
                      <a:pt x="143" y="72"/>
                    </a:cubicBezTo>
                    <a:cubicBezTo>
                      <a:pt x="143" y="31"/>
                      <a:pt x="115"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21"/>
              <p:cNvSpPr/>
              <p:nvPr/>
            </p:nvSpPr>
            <p:spPr>
              <a:xfrm>
                <a:off x="5718784" y="3037370"/>
                <a:ext cx="198178" cy="6678"/>
              </a:xfrm>
              <a:custGeom>
                <a:avLst/>
                <a:gdLst/>
                <a:ahLst/>
                <a:cxnLst/>
                <a:rect l="l" t="t" r="r" b="b"/>
                <a:pathLst>
                  <a:path w="1098" h="37" extrusionOk="0">
                    <a:moveTo>
                      <a:pt x="19" y="0"/>
                    </a:moveTo>
                    <a:cubicBezTo>
                      <a:pt x="6" y="0"/>
                      <a:pt x="1" y="8"/>
                      <a:pt x="1" y="19"/>
                    </a:cubicBezTo>
                    <a:cubicBezTo>
                      <a:pt x="1" y="30"/>
                      <a:pt x="6" y="36"/>
                      <a:pt x="19" y="36"/>
                    </a:cubicBezTo>
                    <a:lnTo>
                      <a:pt x="1079" y="36"/>
                    </a:lnTo>
                    <a:cubicBezTo>
                      <a:pt x="1091" y="36"/>
                      <a:pt x="1097" y="30"/>
                      <a:pt x="1097" y="19"/>
                    </a:cubicBezTo>
                    <a:cubicBezTo>
                      <a:pt x="1097" y="8"/>
                      <a:pt x="1091" y="0"/>
                      <a:pt x="10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21"/>
              <p:cNvSpPr/>
              <p:nvPr/>
            </p:nvSpPr>
            <p:spPr>
              <a:xfrm>
                <a:off x="5718784" y="3054697"/>
                <a:ext cx="198178" cy="6498"/>
              </a:xfrm>
              <a:custGeom>
                <a:avLst/>
                <a:gdLst/>
                <a:ahLst/>
                <a:cxnLst/>
                <a:rect l="l" t="t" r="r" b="b"/>
                <a:pathLst>
                  <a:path w="1098" h="36" extrusionOk="0">
                    <a:moveTo>
                      <a:pt x="19" y="0"/>
                    </a:moveTo>
                    <a:cubicBezTo>
                      <a:pt x="6" y="0"/>
                      <a:pt x="1" y="6"/>
                      <a:pt x="1" y="19"/>
                    </a:cubicBezTo>
                    <a:cubicBezTo>
                      <a:pt x="1" y="30"/>
                      <a:pt x="6" y="36"/>
                      <a:pt x="19" y="36"/>
                    </a:cubicBezTo>
                    <a:lnTo>
                      <a:pt x="1079" y="36"/>
                    </a:lnTo>
                    <a:cubicBezTo>
                      <a:pt x="1091" y="36"/>
                      <a:pt x="1097" y="30"/>
                      <a:pt x="1097" y="19"/>
                    </a:cubicBezTo>
                    <a:cubicBezTo>
                      <a:pt x="1097" y="6"/>
                      <a:pt x="1091" y="0"/>
                      <a:pt x="10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21"/>
              <p:cNvSpPr/>
              <p:nvPr/>
            </p:nvSpPr>
            <p:spPr>
              <a:xfrm>
                <a:off x="5718784" y="3071844"/>
                <a:ext cx="15522" cy="6678"/>
              </a:xfrm>
              <a:custGeom>
                <a:avLst/>
                <a:gdLst/>
                <a:ahLst/>
                <a:cxnLst/>
                <a:rect l="l" t="t" r="r" b="b"/>
                <a:pathLst>
                  <a:path w="86" h="37" extrusionOk="0">
                    <a:moveTo>
                      <a:pt x="19" y="1"/>
                    </a:moveTo>
                    <a:cubicBezTo>
                      <a:pt x="6" y="1"/>
                      <a:pt x="1" y="7"/>
                      <a:pt x="1" y="18"/>
                    </a:cubicBezTo>
                    <a:cubicBezTo>
                      <a:pt x="1" y="31"/>
                      <a:pt x="6" y="37"/>
                      <a:pt x="19" y="37"/>
                    </a:cubicBezTo>
                    <a:lnTo>
                      <a:pt x="66" y="37"/>
                    </a:lnTo>
                    <a:cubicBezTo>
                      <a:pt x="78" y="37"/>
                      <a:pt x="85" y="31"/>
                      <a:pt x="85" y="18"/>
                    </a:cubicBezTo>
                    <a:cubicBezTo>
                      <a:pt x="85" y="7"/>
                      <a:pt x="78" y="1"/>
                      <a:pt x="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21"/>
              <p:cNvSpPr/>
              <p:nvPr/>
            </p:nvSpPr>
            <p:spPr>
              <a:xfrm>
                <a:off x="5742609" y="3071844"/>
                <a:ext cx="60284" cy="6678"/>
              </a:xfrm>
              <a:custGeom>
                <a:avLst/>
                <a:gdLst/>
                <a:ahLst/>
                <a:cxnLst/>
                <a:rect l="l" t="t" r="r" b="b"/>
                <a:pathLst>
                  <a:path w="334" h="37" extrusionOk="0">
                    <a:moveTo>
                      <a:pt x="17" y="1"/>
                    </a:moveTo>
                    <a:cubicBezTo>
                      <a:pt x="6" y="1"/>
                      <a:pt x="0" y="7"/>
                      <a:pt x="0" y="18"/>
                    </a:cubicBezTo>
                    <a:cubicBezTo>
                      <a:pt x="0" y="31"/>
                      <a:pt x="6" y="37"/>
                      <a:pt x="17" y="37"/>
                    </a:cubicBezTo>
                    <a:lnTo>
                      <a:pt x="125" y="37"/>
                    </a:lnTo>
                    <a:cubicBezTo>
                      <a:pt x="137" y="37"/>
                      <a:pt x="143" y="31"/>
                      <a:pt x="143" y="18"/>
                    </a:cubicBezTo>
                    <a:cubicBezTo>
                      <a:pt x="143" y="7"/>
                      <a:pt x="137" y="1"/>
                      <a:pt x="125" y="1"/>
                    </a:cubicBezTo>
                    <a:close/>
                    <a:moveTo>
                      <a:pt x="209" y="1"/>
                    </a:moveTo>
                    <a:cubicBezTo>
                      <a:pt x="196" y="1"/>
                      <a:pt x="190" y="7"/>
                      <a:pt x="190" y="18"/>
                    </a:cubicBezTo>
                    <a:cubicBezTo>
                      <a:pt x="190" y="31"/>
                      <a:pt x="196" y="37"/>
                      <a:pt x="209" y="37"/>
                    </a:cubicBezTo>
                    <a:lnTo>
                      <a:pt x="316" y="37"/>
                    </a:lnTo>
                    <a:cubicBezTo>
                      <a:pt x="322" y="37"/>
                      <a:pt x="333" y="31"/>
                      <a:pt x="333" y="18"/>
                    </a:cubicBezTo>
                    <a:cubicBezTo>
                      <a:pt x="333" y="7"/>
                      <a:pt x="322"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21"/>
              <p:cNvSpPr/>
              <p:nvPr/>
            </p:nvSpPr>
            <p:spPr>
              <a:xfrm>
                <a:off x="5810112" y="3071844"/>
                <a:ext cx="15522" cy="6678"/>
              </a:xfrm>
              <a:custGeom>
                <a:avLst/>
                <a:gdLst/>
                <a:ahLst/>
                <a:cxnLst/>
                <a:rect l="l" t="t" r="r" b="b"/>
                <a:pathLst>
                  <a:path w="86" h="37" extrusionOk="0">
                    <a:moveTo>
                      <a:pt x="19" y="1"/>
                    </a:moveTo>
                    <a:cubicBezTo>
                      <a:pt x="14" y="1"/>
                      <a:pt x="1" y="7"/>
                      <a:pt x="1" y="18"/>
                    </a:cubicBezTo>
                    <a:cubicBezTo>
                      <a:pt x="1" y="31"/>
                      <a:pt x="14" y="37"/>
                      <a:pt x="19" y="37"/>
                    </a:cubicBezTo>
                    <a:lnTo>
                      <a:pt x="66" y="37"/>
                    </a:lnTo>
                    <a:cubicBezTo>
                      <a:pt x="79" y="37"/>
                      <a:pt x="85" y="31"/>
                      <a:pt x="85" y="18"/>
                    </a:cubicBezTo>
                    <a:cubicBezTo>
                      <a:pt x="85" y="7"/>
                      <a:pt x="79" y="1"/>
                      <a:pt x="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21"/>
              <p:cNvSpPr/>
              <p:nvPr/>
            </p:nvSpPr>
            <p:spPr>
              <a:xfrm>
                <a:off x="5697486" y="2953442"/>
                <a:ext cx="240774" cy="213159"/>
              </a:xfrm>
              <a:custGeom>
                <a:avLst/>
                <a:gdLst/>
                <a:ahLst/>
                <a:cxnLst/>
                <a:rect l="l" t="t" r="r" b="b"/>
                <a:pathLst>
                  <a:path w="1334" h="1181" extrusionOk="0">
                    <a:moveTo>
                      <a:pt x="1298" y="37"/>
                    </a:moveTo>
                    <a:lnTo>
                      <a:pt x="1298" y="943"/>
                    </a:lnTo>
                    <a:lnTo>
                      <a:pt x="459" y="943"/>
                    </a:lnTo>
                    <a:cubicBezTo>
                      <a:pt x="453" y="943"/>
                      <a:pt x="446" y="943"/>
                      <a:pt x="440" y="949"/>
                    </a:cubicBezTo>
                    <a:lnTo>
                      <a:pt x="339" y="1127"/>
                    </a:lnTo>
                    <a:lnTo>
                      <a:pt x="232" y="949"/>
                    </a:lnTo>
                    <a:cubicBezTo>
                      <a:pt x="226" y="943"/>
                      <a:pt x="226" y="943"/>
                      <a:pt x="214" y="943"/>
                    </a:cubicBezTo>
                    <a:lnTo>
                      <a:pt x="36" y="943"/>
                    </a:lnTo>
                    <a:lnTo>
                      <a:pt x="36" y="37"/>
                    </a:lnTo>
                    <a:close/>
                    <a:moveTo>
                      <a:pt x="17" y="1"/>
                    </a:moveTo>
                    <a:cubicBezTo>
                      <a:pt x="12" y="1"/>
                      <a:pt x="0" y="8"/>
                      <a:pt x="0" y="19"/>
                    </a:cubicBezTo>
                    <a:lnTo>
                      <a:pt x="0" y="960"/>
                    </a:lnTo>
                    <a:cubicBezTo>
                      <a:pt x="0" y="966"/>
                      <a:pt x="12" y="979"/>
                      <a:pt x="17" y="979"/>
                    </a:cubicBezTo>
                    <a:lnTo>
                      <a:pt x="209" y="979"/>
                    </a:lnTo>
                    <a:lnTo>
                      <a:pt x="322" y="1174"/>
                    </a:lnTo>
                    <a:cubicBezTo>
                      <a:pt x="327" y="1180"/>
                      <a:pt x="333" y="1180"/>
                      <a:pt x="339" y="1180"/>
                    </a:cubicBezTo>
                    <a:cubicBezTo>
                      <a:pt x="346" y="1180"/>
                      <a:pt x="352" y="1180"/>
                      <a:pt x="352" y="1174"/>
                    </a:cubicBezTo>
                    <a:lnTo>
                      <a:pt x="470" y="979"/>
                    </a:lnTo>
                    <a:lnTo>
                      <a:pt x="1317" y="979"/>
                    </a:lnTo>
                    <a:cubicBezTo>
                      <a:pt x="1328" y="979"/>
                      <a:pt x="1334" y="966"/>
                      <a:pt x="1334" y="960"/>
                    </a:cubicBezTo>
                    <a:lnTo>
                      <a:pt x="1334" y="19"/>
                    </a:lnTo>
                    <a:cubicBezTo>
                      <a:pt x="1334" y="8"/>
                      <a:pt x="1328" y="1"/>
                      <a:pt x="13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00" name="Google Shape;1900;p21"/>
            <p:cNvGrpSpPr/>
            <p:nvPr/>
          </p:nvGrpSpPr>
          <p:grpSpPr>
            <a:xfrm>
              <a:off x="7935818" y="34314"/>
              <a:ext cx="565294" cy="461632"/>
              <a:chOff x="2909999" y="3910400"/>
              <a:chExt cx="210632" cy="172007"/>
            </a:xfrm>
          </p:grpSpPr>
          <p:sp>
            <p:nvSpPr>
              <p:cNvPr id="1901" name="Google Shape;1901;p21"/>
              <p:cNvSpPr/>
              <p:nvPr/>
            </p:nvSpPr>
            <p:spPr>
              <a:xfrm>
                <a:off x="3111967" y="4000645"/>
                <a:ext cx="8664" cy="22742"/>
              </a:xfrm>
              <a:custGeom>
                <a:avLst/>
                <a:gdLst/>
                <a:ahLst/>
                <a:cxnLst/>
                <a:rect l="l" t="t" r="r" b="b"/>
                <a:pathLst>
                  <a:path w="48" h="126" extrusionOk="0">
                    <a:moveTo>
                      <a:pt x="25" y="1"/>
                    </a:moveTo>
                    <a:lnTo>
                      <a:pt x="1" y="12"/>
                    </a:lnTo>
                    <a:cubicBezTo>
                      <a:pt x="19" y="42"/>
                      <a:pt x="25" y="72"/>
                      <a:pt x="25" y="102"/>
                    </a:cubicBezTo>
                    <a:lnTo>
                      <a:pt x="25" y="120"/>
                    </a:lnTo>
                    <a:lnTo>
                      <a:pt x="48" y="125"/>
                    </a:lnTo>
                    <a:lnTo>
                      <a:pt x="48" y="102"/>
                    </a:lnTo>
                    <a:cubicBezTo>
                      <a:pt x="48" y="67"/>
                      <a:pt x="42" y="37"/>
                      <a:pt x="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21"/>
              <p:cNvSpPr/>
              <p:nvPr/>
            </p:nvSpPr>
            <p:spPr>
              <a:xfrm>
                <a:off x="3093737" y="4041436"/>
                <a:ext cx="19493" cy="16425"/>
              </a:xfrm>
              <a:custGeom>
                <a:avLst/>
                <a:gdLst/>
                <a:ahLst/>
                <a:cxnLst/>
                <a:rect l="l" t="t" r="r" b="b"/>
                <a:pathLst>
                  <a:path w="108" h="91" extrusionOk="0">
                    <a:moveTo>
                      <a:pt x="85" y="1"/>
                    </a:moveTo>
                    <a:cubicBezTo>
                      <a:pt x="66" y="31"/>
                      <a:pt x="36" y="55"/>
                      <a:pt x="0" y="72"/>
                    </a:cubicBezTo>
                    <a:lnTo>
                      <a:pt x="13" y="91"/>
                    </a:lnTo>
                    <a:cubicBezTo>
                      <a:pt x="49" y="72"/>
                      <a:pt x="85" y="48"/>
                      <a:pt x="107" y="12"/>
                    </a:cubicBezTo>
                    <a:lnTo>
                      <a:pt x="8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21"/>
              <p:cNvSpPr/>
              <p:nvPr/>
            </p:nvSpPr>
            <p:spPr>
              <a:xfrm>
                <a:off x="2962702" y="3911483"/>
                <a:ext cx="21478" cy="11010"/>
              </a:xfrm>
              <a:custGeom>
                <a:avLst/>
                <a:gdLst/>
                <a:ahLst/>
                <a:cxnLst/>
                <a:rect l="l" t="t" r="r" b="b"/>
                <a:pathLst>
                  <a:path w="119" h="61" extrusionOk="0">
                    <a:moveTo>
                      <a:pt x="119" y="0"/>
                    </a:moveTo>
                    <a:cubicBezTo>
                      <a:pt x="77" y="6"/>
                      <a:pt x="36" y="18"/>
                      <a:pt x="0" y="42"/>
                    </a:cubicBezTo>
                    <a:lnTo>
                      <a:pt x="11" y="60"/>
                    </a:lnTo>
                    <a:cubicBezTo>
                      <a:pt x="47" y="42"/>
                      <a:pt x="83" y="30"/>
                      <a:pt x="119" y="18"/>
                    </a:cubicBezTo>
                    <a:lnTo>
                      <a:pt x="11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21"/>
              <p:cNvSpPr/>
              <p:nvPr/>
            </p:nvSpPr>
            <p:spPr>
              <a:xfrm>
                <a:off x="3005658" y="3910400"/>
                <a:ext cx="21659" cy="10829"/>
              </a:xfrm>
              <a:custGeom>
                <a:avLst/>
                <a:gdLst/>
                <a:ahLst/>
                <a:cxnLst/>
                <a:rect l="l" t="t" r="r" b="b"/>
                <a:pathLst>
                  <a:path w="120" h="60" extrusionOk="0">
                    <a:moveTo>
                      <a:pt x="1" y="1"/>
                    </a:moveTo>
                    <a:lnTo>
                      <a:pt x="1" y="24"/>
                    </a:lnTo>
                    <a:cubicBezTo>
                      <a:pt x="37" y="31"/>
                      <a:pt x="72" y="42"/>
                      <a:pt x="108" y="59"/>
                    </a:cubicBezTo>
                    <a:lnTo>
                      <a:pt x="119" y="42"/>
                    </a:lnTo>
                    <a:cubicBezTo>
                      <a:pt x="84" y="18"/>
                      <a:pt x="42" y="6"/>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21"/>
              <p:cNvSpPr/>
              <p:nvPr/>
            </p:nvSpPr>
            <p:spPr>
              <a:xfrm>
                <a:off x="3041034" y="3930795"/>
                <a:ext cx="15161" cy="20576"/>
              </a:xfrm>
              <a:custGeom>
                <a:avLst/>
                <a:gdLst/>
                <a:ahLst/>
                <a:cxnLst/>
                <a:rect l="l" t="t" r="r" b="b"/>
                <a:pathLst>
                  <a:path w="84" h="114" extrusionOk="0">
                    <a:moveTo>
                      <a:pt x="19" y="1"/>
                    </a:moveTo>
                    <a:lnTo>
                      <a:pt x="1" y="18"/>
                    </a:lnTo>
                    <a:cubicBezTo>
                      <a:pt x="25" y="48"/>
                      <a:pt x="48" y="78"/>
                      <a:pt x="61" y="113"/>
                    </a:cubicBezTo>
                    <a:lnTo>
                      <a:pt x="84" y="108"/>
                    </a:lnTo>
                    <a:cubicBezTo>
                      <a:pt x="66" y="66"/>
                      <a:pt x="48" y="31"/>
                      <a:pt x="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21"/>
              <p:cNvSpPr/>
              <p:nvPr/>
            </p:nvSpPr>
            <p:spPr>
              <a:xfrm>
                <a:off x="3051864" y="4057680"/>
                <a:ext cx="21659" cy="4332"/>
              </a:xfrm>
              <a:custGeom>
                <a:avLst/>
                <a:gdLst/>
                <a:ahLst/>
                <a:cxnLst/>
                <a:rect l="l" t="t" r="r" b="b"/>
                <a:pathLst>
                  <a:path w="120" h="24" extrusionOk="0">
                    <a:moveTo>
                      <a:pt x="1" y="1"/>
                    </a:moveTo>
                    <a:lnTo>
                      <a:pt x="1" y="24"/>
                    </a:lnTo>
                    <a:lnTo>
                      <a:pt x="119" y="24"/>
                    </a:lnTo>
                    <a:lnTo>
                      <a:pt x="11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21"/>
              <p:cNvSpPr/>
              <p:nvPr/>
            </p:nvSpPr>
            <p:spPr>
              <a:xfrm>
                <a:off x="2934726" y="3932961"/>
                <a:ext cx="15161" cy="20395"/>
              </a:xfrm>
              <a:custGeom>
                <a:avLst/>
                <a:gdLst/>
                <a:ahLst/>
                <a:cxnLst/>
                <a:rect l="l" t="t" r="r" b="b"/>
                <a:pathLst>
                  <a:path w="84" h="113" extrusionOk="0">
                    <a:moveTo>
                      <a:pt x="65" y="0"/>
                    </a:moveTo>
                    <a:cubicBezTo>
                      <a:pt x="36" y="30"/>
                      <a:pt x="18" y="66"/>
                      <a:pt x="1" y="107"/>
                    </a:cubicBezTo>
                    <a:lnTo>
                      <a:pt x="24" y="113"/>
                    </a:lnTo>
                    <a:cubicBezTo>
                      <a:pt x="36" y="77"/>
                      <a:pt x="54" y="49"/>
                      <a:pt x="84" y="19"/>
                    </a:cubicBezTo>
                    <a:lnTo>
                      <a:pt x="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21"/>
              <p:cNvSpPr/>
              <p:nvPr/>
            </p:nvSpPr>
            <p:spPr>
              <a:xfrm>
                <a:off x="2923896" y="3973933"/>
                <a:ext cx="12093" cy="18229"/>
              </a:xfrm>
              <a:custGeom>
                <a:avLst/>
                <a:gdLst/>
                <a:ahLst/>
                <a:cxnLst/>
                <a:rect l="l" t="t" r="r" b="b"/>
                <a:pathLst>
                  <a:path w="67" h="101" extrusionOk="0">
                    <a:moveTo>
                      <a:pt x="36" y="0"/>
                    </a:moveTo>
                    <a:lnTo>
                      <a:pt x="36" y="6"/>
                    </a:lnTo>
                    <a:cubicBezTo>
                      <a:pt x="36" y="23"/>
                      <a:pt x="36" y="36"/>
                      <a:pt x="42" y="53"/>
                    </a:cubicBezTo>
                    <a:cubicBezTo>
                      <a:pt x="25" y="65"/>
                      <a:pt x="12" y="72"/>
                      <a:pt x="1" y="89"/>
                    </a:cubicBezTo>
                    <a:lnTo>
                      <a:pt x="12" y="100"/>
                    </a:lnTo>
                    <a:cubicBezTo>
                      <a:pt x="31" y="89"/>
                      <a:pt x="42" y="77"/>
                      <a:pt x="61" y="72"/>
                    </a:cubicBezTo>
                    <a:lnTo>
                      <a:pt x="66" y="65"/>
                    </a:lnTo>
                    <a:lnTo>
                      <a:pt x="66" y="59"/>
                    </a:lnTo>
                    <a:cubicBezTo>
                      <a:pt x="66" y="42"/>
                      <a:pt x="61" y="23"/>
                      <a:pt x="61" y="6"/>
                    </a:cubicBezTo>
                    <a:lnTo>
                      <a:pt x="6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21"/>
              <p:cNvSpPr/>
              <p:nvPr/>
            </p:nvSpPr>
            <p:spPr>
              <a:xfrm>
                <a:off x="2911082" y="4009309"/>
                <a:ext cx="5595" cy="21478"/>
              </a:xfrm>
              <a:custGeom>
                <a:avLst/>
                <a:gdLst/>
                <a:ahLst/>
                <a:cxnLst/>
                <a:rect l="l" t="t" r="r" b="b"/>
                <a:pathLst>
                  <a:path w="31" h="119" extrusionOk="0">
                    <a:moveTo>
                      <a:pt x="6" y="0"/>
                    </a:moveTo>
                    <a:cubicBezTo>
                      <a:pt x="0" y="19"/>
                      <a:pt x="0" y="36"/>
                      <a:pt x="0" y="54"/>
                    </a:cubicBezTo>
                    <a:cubicBezTo>
                      <a:pt x="0" y="77"/>
                      <a:pt x="0" y="102"/>
                      <a:pt x="6" y="119"/>
                    </a:cubicBezTo>
                    <a:lnTo>
                      <a:pt x="30" y="113"/>
                    </a:lnTo>
                    <a:cubicBezTo>
                      <a:pt x="24" y="96"/>
                      <a:pt x="24" y="77"/>
                      <a:pt x="24" y="54"/>
                    </a:cubicBezTo>
                    <a:cubicBezTo>
                      <a:pt x="24" y="42"/>
                      <a:pt x="24" y="24"/>
                      <a:pt x="30" y="6"/>
                    </a:cubicBezTo>
                    <a:lnTo>
                      <a:pt x="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21"/>
              <p:cNvSpPr/>
              <p:nvPr/>
            </p:nvSpPr>
            <p:spPr>
              <a:xfrm>
                <a:off x="2923896" y="4046851"/>
                <a:ext cx="21659" cy="14078"/>
              </a:xfrm>
              <a:custGeom>
                <a:avLst/>
                <a:gdLst/>
                <a:ahLst/>
                <a:cxnLst/>
                <a:rect l="l" t="t" r="r" b="b"/>
                <a:pathLst>
                  <a:path w="120" h="78" extrusionOk="0">
                    <a:moveTo>
                      <a:pt x="18" y="1"/>
                    </a:moveTo>
                    <a:lnTo>
                      <a:pt x="1" y="18"/>
                    </a:lnTo>
                    <a:cubicBezTo>
                      <a:pt x="36" y="48"/>
                      <a:pt x="72" y="67"/>
                      <a:pt x="114" y="78"/>
                    </a:cubicBezTo>
                    <a:lnTo>
                      <a:pt x="119" y="54"/>
                    </a:lnTo>
                    <a:cubicBezTo>
                      <a:pt x="78" y="48"/>
                      <a:pt x="48" y="31"/>
                      <a:pt x="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21"/>
              <p:cNvSpPr/>
              <p:nvPr/>
            </p:nvSpPr>
            <p:spPr>
              <a:xfrm>
                <a:off x="2965770" y="4057680"/>
                <a:ext cx="21839" cy="4332"/>
              </a:xfrm>
              <a:custGeom>
                <a:avLst/>
                <a:gdLst/>
                <a:ahLst/>
                <a:cxnLst/>
                <a:rect l="l" t="t" r="r" b="b"/>
                <a:pathLst>
                  <a:path w="121" h="24" extrusionOk="0">
                    <a:moveTo>
                      <a:pt x="0" y="1"/>
                    </a:moveTo>
                    <a:lnTo>
                      <a:pt x="0" y="24"/>
                    </a:lnTo>
                    <a:lnTo>
                      <a:pt x="120" y="24"/>
                    </a:lnTo>
                    <a:lnTo>
                      <a:pt x="12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21"/>
              <p:cNvSpPr/>
              <p:nvPr/>
            </p:nvSpPr>
            <p:spPr>
              <a:xfrm>
                <a:off x="3070274" y="3959674"/>
                <a:ext cx="31044" cy="28337"/>
              </a:xfrm>
              <a:custGeom>
                <a:avLst/>
                <a:gdLst/>
                <a:ahLst/>
                <a:cxnLst/>
                <a:rect l="l" t="t" r="r" b="b"/>
                <a:pathLst>
                  <a:path w="172" h="157" extrusionOk="0">
                    <a:moveTo>
                      <a:pt x="17" y="1"/>
                    </a:moveTo>
                    <a:lnTo>
                      <a:pt x="0" y="19"/>
                    </a:lnTo>
                    <a:cubicBezTo>
                      <a:pt x="29" y="49"/>
                      <a:pt x="47" y="79"/>
                      <a:pt x="59" y="115"/>
                    </a:cubicBezTo>
                    <a:lnTo>
                      <a:pt x="64" y="121"/>
                    </a:lnTo>
                    <a:lnTo>
                      <a:pt x="72" y="126"/>
                    </a:lnTo>
                    <a:cubicBezTo>
                      <a:pt x="100" y="126"/>
                      <a:pt x="130" y="138"/>
                      <a:pt x="160" y="156"/>
                    </a:cubicBezTo>
                    <a:lnTo>
                      <a:pt x="172" y="138"/>
                    </a:lnTo>
                    <a:cubicBezTo>
                      <a:pt x="143" y="121"/>
                      <a:pt x="113" y="108"/>
                      <a:pt x="83" y="102"/>
                    </a:cubicBezTo>
                    <a:cubicBezTo>
                      <a:pt x="72" y="66"/>
                      <a:pt x="47" y="31"/>
                      <a:pt x="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21"/>
              <p:cNvSpPr/>
              <p:nvPr/>
            </p:nvSpPr>
            <p:spPr>
              <a:xfrm>
                <a:off x="2923896" y="3922312"/>
                <a:ext cx="183919" cy="126884"/>
              </a:xfrm>
              <a:custGeom>
                <a:avLst/>
                <a:gdLst/>
                <a:ahLst/>
                <a:cxnLst/>
                <a:rect l="l" t="t" r="r" b="b"/>
                <a:pathLst>
                  <a:path w="1019" h="703" extrusionOk="0">
                    <a:moveTo>
                      <a:pt x="399" y="23"/>
                    </a:moveTo>
                    <a:cubicBezTo>
                      <a:pt x="518" y="23"/>
                      <a:pt x="625" y="108"/>
                      <a:pt x="655" y="226"/>
                    </a:cubicBezTo>
                    <a:lnTo>
                      <a:pt x="661" y="232"/>
                    </a:lnTo>
                    <a:lnTo>
                      <a:pt x="668" y="232"/>
                    </a:lnTo>
                    <a:cubicBezTo>
                      <a:pt x="745" y="243"/>
                      <a:pt x="811" y="309"/>
                      <a:pt x="811" y="386"/>
                    </a:cubicBezTo>
                    <a:lnTo>
                      <a:pt x="811" y="399"/>
                    </a:lnTo>
                    <a:lnTo>
                      <a:pt x="858" y="399"/>
                    </a:lnTo>
                    <a:cubicBezTo>
                      <a:pt x="930" y="399"/>
                      <a:pt x="996" y="465"/>
                      <a:pt x="996" y="536"/>
                    </a:cubicBezTo>
                    <a:cubicBezTo>
                      <a:pt x="996" y="614"/>
                      <a:pt x="930" y="679"/>
                      <a:pt x="858" y="679"/>
                    </a:cubicBezTo>
                    <a:lnTo>
                      <a:pt x="161" y="679"/>
                    </a:lnTo>
                    <a:cubicBezTo>
                      <a:pt x="84" y="679"/>
                      <a:pt x="25" y="614"/>
                      <a:pt x="25" y="536"/>
                    </a:cubicBezTo>
                    <a:cubicBezTo>
                      <a:pt x="25" y="471"/>
                      <a:pt x="72" y="411"/>
                      <a:pt x="144" y="405"/>
                    </a:cubicBezTo>
                    <a:lnTo>
                      <a:pt x="155" y="399"/>
                    </a:lnTo>
                    <a:lnTo>
                      <a:pt x="149" y="386"/>
                    </a:lnTo>
                    <a:cubicBezTo>
                      <a:pt x="138" y="358"/>
                      <a:pt x="132" y="328"/>
                      <a:pt x="132" y="292"/>
                    </a:cubicBezTo>
                    <a:cubicBezTo>
                      <a:pt x="132" y="149"/>
                      <a:pt x="251" y="23"/>
                      <a:pt x="399" y="23"/>
                    </a:cubicBezTo>
                    <a:close/>
                    <a:moveTo>
                      <a:pt x="399" y="0"/>
                    </a:moveTo>
                    <a:cubicBezTo>
                      <a:pt x="239" y="0"/>
                      <a:pt x="108" y="130"/>
                      <a:pt x="108" y="292"/>
                    </a:cubicBezTo>
                    <a:cubicBezTo>
                      <a:pt x="108" y="322"/>
                      <a:pt x="114" y="351"/>
                      <a:pt x="125" y="381"/>
                    </a:cubicBezTo>
                    <a:cubicBezTo>
                      <a:pt x="54" y="399"/>
                      <a:pt x="1" y="465"/>
                      <a:pt x="1" y="536"/>
                    </a:cubicBezTo>
                    <a:cubicBezTo>
                      <a:pt x="1" y="625"/>
                      <a:pt x="72" y="702"/>
                      <a:pt x="161" y="702"/>
                    </a:cubicBezTo>
                    <a:lnTo>
                      <a:pt x="858" y="702"/>
                    </a:lnTo>
                    <a:cubicBezTo>
                      <a:pt x="947" y="702"/>
                      <a:pt x="1018" y="625"/>
                      <a:pt x="1018" y="536"/>
                    </a:cubicBezTo>
                    <a:cubicBezTo>
                      <a:pt x="1018" y="452"/>
                      <a:pt x="947" y="375"/>
                      <a:pt x="858" y="375"/>
                    </a:cubicBezTo>
                    <a:lnTo>
                      <a:pt x="834" y="375"/>
                    </a:lnTo>
                    <a:cubicBezTo>
                      <a:pt x="828" y="292"/>
                      <a:pt x="763" y="226"/>
                      <a:pt x="680" y="215"/>
                    </a:cubicBezTo>
                    <a:cubicBezTo>
                      <a:pt x="644" y="89"/>
                      <a:pt x="531" y="0"/>
                      <a:pt x="3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21"/>
              <p:cNvSpPr/>
              <p:nvPr/>
            </p:nvSpPr>
            <p:spPr>
              <a:xfrm>
                <a:off x="2909999" y="4052265"/>
                <a:ext cx="210632" cy="30142"/>
              </a:xfrm>
              <a:custGeom>
                <a:avLst/>
                <a:gdLst/>
                <a:ahLst/>
                <a:cxnLst/>
                <a:rect l="l" t="t" r="r" b="b"/>
                <a:pathLst>
                  <a:path w="1167" h="167" extrusionOk="0">
                    <a:moveTo>
                      <a:pt x="53" y="114"/>
                    </a:moveTo>
                    <a:lnTo>
                      <a:pt x="53" y="144"/>
                    </a:lnTo>
                    <a:lnTo>
                      <a:pt x="23" y="144"/>
                    </a:lnTo>
                    <a:lnTo>
                      <a:pt x="23" y="114"/>
                    </a:lnTo>
                    <a:close/>
                    <a:moveTo>
                      <a:pt x="602" y="114"/>
                    </a:moveTo>
                    <a:lnTo>
                      <a:pt x="602" y="144"/>
                    </a:lnTo>
                    <a:lnTo>
                      <a:pt x="572" y="144"/>
                    </a:lnTo>
                    <a:lnTo>
                      <a:pt x="572" y="114"/>
                    </a:lnTo>
                    <a:close/>
                    <a:moveTo>
                      <a:pt x="1144" y="114"/>
                    </a:moveTo>
                    <a:lnTo>
                      <a:pt x="1144" y="144"/>
                    </a:lnTo>
                    <a:lnTo>
                      <a:pt x="1114" y="144"/>
                    </a:lnTo>
                    <a:lnTo>
                      <a:pt x="1114" y="114"/>
                    </a:lnTo>
                    <a:close/>
                    <a:moveTo>
                      <a:pt x="572" y="1"/>
                    </a:moveTo>
                    <a:lnTo>
                      <a:pt x="572" y="31"/>
                    </a:lnTo>
                    <a:lnTo>
                      <a:pt x="548" y="31"/>
                    </a:lnTo>
                    <a:lnTo>
                      <a:pt x="548" y="54"/>
                    </a:lnTo>
                    <a:lnTo>
                      <a:pt x="572" y="54"/>
                    </a:lnTo>
                    <a:lnTo>
                      <a:pt x="572" y="89"/>
                    </a:lnTo>
                    <a:lnTo>
                      <a:pt x="548" y="89"/>
                    </a:lnTo>
                    <a:lnTo>
                      <a:pt x="548" y="119"/>
                    </a:lnTo>
                    <a:lnTo>
                      <a:pt x="78" y="119"/>
                    </a:lnTo>
                    <a:lnTo>
                      <a:pt x="78" y="89"/>
                    </a:lnTo>
                    <a:lnTo>
                      <a:pt x="0" y="89"/>
                    </a:lnTo>
                    <a:lnTo>
                      <a:pt x="0" y="167"/>
                    </a:lnTo>
                    <a:lnTo>
                      <a:pt x="78" y="167"/>
                    </a:lnTo>
                    <a:lnTo>
                      <a:pt x="78" y="144"/>
                    </a:lnTo>
                    <a:lnTo>
                      <a:pt x="548" y="144"/>
                    </a:lnTo>
                    <a:lnTo>
                      <a:pt x="548" y="167"/>
                    </a:lnTo>
                    <a:lnTo>
                      <a:pt x="625" y="167"/>
                    </a:lnTo>
                    <a:lnTo>
                      <a:pt x="625" y="144"/>
                    </a:lnTo>
                    <a:lnTo>
                      <a:pt x="1090" y="144"/>
                    </a:lnTo>
                    <a:lnTo>
                      <a:pt x="1090" y="167"/>
                    </a:lnTo>
                    <a:lnTo>
                      <a:pt x="1167" y="167"/>
                    </a:lnTo>
                    <a:lnTo>
                      <a:pt x="1167" y="89"/>
                    </a:lnTo>
                    <a:lnTo>
                      <a:pt x="1090" y="89"/>
                    </a:lnTo>
                    <a:lnTo>
                      <a:pt x="1090" y="119"/>
                    </a:lnTo>
                    <a:lnTo>
                      <a:pt x="625" y="119"/>
                    </a:lnTo>
                    <a:lnTo>
                      <a:pt x="625" y="89"/>
                    </a:lnTo>
                    <a:lnTo>
                      <a:pt x="595" y="89"/>
                    </a:lnTo>
                    <a:lnTo>
                      <a:pt x="595" y="54"/>
                    </a:lnTo>
                    <a:lnTo>
                      <a:pt x="667" y="54"/>
                    </a:lnTo>
                    <a:lnTo>
                      <a:pt x="667" y="31"/>
                    </a:lnTo>
                    <a:lnTo>
                      <a:pt x="595" y="31"/>
                    </a:lnTo>
                    <a:lnTo>
                      <a:pt x="59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21"/>
              <p:cNvSpPr/>
              <p:nvPr/>
            </p:nvSpPr>
            <p:spPr>
              <a:xfrm>
                <a:off x="2973531" y="3965089"/>
                <a:ext cx="66601" cy="63713"/>
              </a:xfrm>
              <a:custGeom>
                <a:avLst/>
                <a:gdLst/>
                <a:ahLst/>
                <a:cxnLst/>
                <a:rect l="l" t="t" r="r" b="b"/>
                <a:pathLst>
                  <a:path w="369" h="353" extrusionOk="0">
                    <a:moveTo>
                      <a:pt x="113" y="25"/>
                    </a:moveTo>
                    <a:cubicBezTo>
                      <a:pt x="119" y="25"/>
                      <a:pt x="119" y="25"/>
                      <a:pt x="124" y="31"/>
                    </a:cubicBezTo>
                    <a:lnTo>
                      <a:pt x="172" y="66"/>
                    </a:lnTo>
                    <a:cubicBezTo>
                      <a:pt x="179" y="72"/>
                      <a:pt x="184" y="78"/>
                      <a:pt x="196" y="78"/>
                    </a:cubicBezTo>
                    <a:lnTo>
                      <a:pt x="333" y="78"/>
                    </a:lnTo>
                    <a:cubicBezTo>
                      <a:pt x="339" y="78"/>
                      <a:pt x="345" y="85"/>
                      <a:pt x="345" y="91"/>
                    </a:cubicBezTo>
                    <a:lnTo>
                      <a:pt x="345" y="257"/>
                    </a:lnTo>
                    <a:lnTo>
                      <a:pt x="23" y="257"/>
                    </a:lnTo>
                    <a:lnTo>
                      <a:pt x="23" y="42"/>
                    </a:lnTo>
                    <a:cubicBezTo>
                      <a:pt x="23" y="31"/>
                      <a:pt x="29" y="25"/>
                      <a:pt x="36" y="25"/>
                    </a:cubicBezTo>
                    <a:close/>
                    <a:moveTo>
                      <a:pt x="345" y="281"/>
                    </a:moveTo>
                    <a:lnTo>
                      <a:pt x="345" y="317"/>
                    </a:lnTo>
                    <a:cubicBezTo>
                      <a:pt x="345" y="322"/>
                      <a:pt x="339" y="328"/>
                      <a:pt x="333" y="328"/>
                    </a:cubicBezTo>
                    <a:lnTo>
                      <a:pt x="36" y="328"/>
                    </a:lnTo>
                    <a:cubicBezTo>
                      <a:pt x="29" y="328"/>
                      <a:pt x="23" y="322"/>
                      <a:pt x="23" y="317"/>
                    </a:cubicBezTo>
                    <a:lnTo>
                      <a:pt x="23" y="281"/>
                    </a:lnTo>
                    <a:close/>
                    <a:moveTo>
                      <a:pt x="36" y="1"/>
                    </a:moveTo>
                    <a:cubicBezTo>
                      <a:pt x="17" y="1"/>
                      <a:pt x="0" y="19"/>
                      <a:pt x="0" y="42"/>
                    </a:cubicBezTo>
                    <a:lnTo>
                      <a:pt x="0" y="317"/>
                    </a:lnTo>
                    <a:cubicBezTo>
                      <a:pt x="0" y="335"/>
                      <a:pt x="17" y="352"/>
                      <a:pt x="36" y="352"/>
                    </a:cubicBezTo>
                    <a:lnTo>
                      <a:pt x="333" y="352"/>
                    </a:lnTo>
                    <a:cubicBezTo>
                      <a:pt x="350" y="352"/>
                      <a:pt x="369" y="335"/>
                      <a:pt x="369" y="317"/>
                    </a:cubicBezTo>
                    <a:lnTo>
                      <a:pt x="369" y="91"/>
                    </a:lnTo>
                    <a:cubicBezTo>
                      <a:pt x="369" y="72"/>
                      <a:pt x="350" y="55"/>
                      <a:pt x="333" y="55"/>
                    </a:cubicBezTo>
                    <a:lnTo>
                      <a:pt x="196" y="55"/>
                    </a:lnTo>
                    <a:cubicBezTo>
                      <a:pt x="190" y="55"/>
                      <a:pt x="190" y="55"/>
                      <a:pt x="184" y="49"/>
                    </a:cubicBezTo>
                    <a:lnTo>
                      <a:pt x="136" y="14"/>
                    </a:lnTo>
                    <a:cubicBezTo>
                      <a:pt x="130" y="6"/>
                      <a:pt x="119" y="1"/>
                      <a:pt x="1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916" name="Google Shape;1916;p21"/>
          <p:cNvGrpSpPr/>
          <p:nvPr/>
        </p:nvGrpSpPr>
        <p:grpSpPr>
          <a:xfrm>
            <a:off x="1502461" y="34425"/>
            <a:ext cx="6220521" cy="4824569"/>
            <a:chOff x="1502461" y="34425"/>
            <a:chExt cx="6220521" cy="4824569"/>
          </a:xfrm>
        </p:grpSpPr>
        <p:grpSp>
          <p:nvGrpSpPr>
            <p:cNvPr id="1917" name="Google Shape;1917;p21"/>
            <p:cNvGrpSpPr/>
            <p:nvPr/>
          </p:nvGrpSpPr>
          <p:grpSpPr>
            <a:xfrm>
              <a:off x="7299273" y="300435"/>
              <a:ext cx="423708" cy="85699"/>
              <a:chOff x="2023432" y="4251819"/>
              <a:chExt cx="335584" cy="67864"/>
            </a:xfrm>
          </p:grpSpPr>
          <p:sp>
            <p:nvSpPr>
              <p:cNvPr id="1918" name="Google Shape;1918;p21"/>
              <p:cNvSpPr/>
              <p:nvPr/>
            </p:nvSpPr>
            <p:spPr>
              <a:xfrm>
                <a:off x="2023432" y="4251819"/>
                <a:ext cx="67684" cy="67864"/>
              </a:xfrm>
              <a:custGeom>
                <a:avLst/>
                <a:gdLst/>
                <a:ahLst/>
                <a:cxnLst/>
                <a:rect l="l" t="t" r="r" b="b"/>
                <a:pathLst>
                  <a:path w="375" h="376" extrusionOk="0">
                    <a:moveTo>
                      <a:pt x="190" y="36"/>
                    </a:moveTo>
                    <a:cubicBezTo>
                      <a:pt x="267" y="36"/>
                      <a:pt x="339" y="107"/>
                      <a:pt x="339" y="190"/>
                    </a:cubicBezTo>
                    <a:cubicBezTo>
                      <a:pt x="339" y="274"/>
                      <a:pt x="267" y="340"/>
                      <a:pt x="190" y="340"/>
                    </a:cubicBezTo>
                    <a:cubicBezTo>
                      <a:pt x="107" y="340"/>
                      <a:pt x="36" y="274"/>
                      <a:pt x="36" y="190"/>
                    </a:cubicBezTo>
                    <a:cubicBezTo>
                      <a:pt x="36" y="107"/>
                      <a:pt x="107" y="36"/>
                      <a:pt x="190" y="36"/>
                    </a:cubicBezTo>
                    <a:close/>
                    <a:moveTo>
                      <a:pt x="190" y="0"/>
                    </a:moveTo>
                    <a:cubicBezTo>
                      <a:pt x="83" y="0"/>
                      <a:pt x="0" y="83"/>
                      <a:pt x="0" y="190"/>
                    </a:cubicBezTo>
                    <a:cubicBezTo>
                      <a:pt x="0" y="292"/>
                      <a:pt x="83" y="376"/>
                      <a:pt x="190" y="376"/>
                    </a:cubicBezTo>
                    <a:cubicBezTo>
                      <a:pt x="292" y="376"/>
                      <a:pt x="375" y="292"/>
                      <a:pt x="375" y="190"/>
                    </a:cubicBezTo>
                    <a:cubicBezTo>
                      <a:pt x="375" y="83"/>
                      <a:pt x="292" y="0"/>
                      <a:pt x="1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21"/>
              <p:cNvSpPr/>
              <p:nvPr/>
            </p:nvSpPr>
            <p:spPr>
              <a:xfrm>
                <a:off x="2157382" y="4251819"/>
                <a:ext cx="67684" cy="67864"/>
              </a:xfrm>
              <a:custGeom>
                <a:avLst/>
                <a:gdLst/>
                <a:ahLst/>
                <a:cxnLst/>
                <a:rect l="l" t="t" r="r" b="b"/>
                <a:pathLst>
                  <a:path w="375" h="376" extrusionOk="0">
                    <a:moveTo>
                      <a:pt x="190" y="36"/>
                    </a:moveTo>
                    <a:cubicBezTo>
                      <a:pt x="267" y="36"/>
                      <a:pt x="339" y="107"/>
                      <a:pt x="339" y="190"/>
                    </a:cubicBezTo>
                    <a:cubicBezTo>
                      <a:pt x="339" y="274"/>
                      <a:pt x="267" y="340"/>
                      <a:pt x="190" y="340"/>
                    </a:cubicBezTo>
                    <a:cubicBezTo>
                      <a:pt x="107" y="340"/>
                      <a:pt x="36" y="274"/>
                      <a:pt x="36" y="190"/>
                    </a:cubicBezTo>
                    <a:cubicBezTo>
                      <a:pt x="36" y="107"/>
                      <a:pt x="107" y="36"/>
                      <a:pt x="190" y="36"/>
                    </a:cubicBezTo>
                    <a:close/>
                    <a:moveTo>
                      <a:pt x="190" y="0"/>
                    </a:moveTo>
                    <a:cubicBezTo>
                      <a:pt x="83" y="0"/>
                      <a:pt x="0" y="83"/>
                      <a:pt x="0" y="190"/>
                    </a:cubicBezTo>
                    <a:cubicBezTo>
                      <a:pt x="0" y="292"/>
                      <a:pt x="83" y="376"/>
                      <a:pt x="190" y="376"/>
                    </a:cubicBezTo>
                    <a:cubicBezTo>
                      <a:pt x="292" y="376"/>
                      <a:pt x="375" y="292"/>
                      <a:pt x="375" y="190"/>
                    </a:cubicBezTo>
                    <a:cubicBezTo>
                      <a:pt x="375" y="83"/>
                      <a:pt x="292" y="0"/>
                      <a:pt x="1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21"/>
              <p:cNvSpPr/>
              <p:nvPr/>
            </p:nvSpPr>
            <p:spPr>
              <a:xfrm>
                <a:off x="2291332" y="4251819"/>
                <a:ext cx="67684" cy="67864"/>
              </a:xfrm>
              <a:custGeom>
                <a:avLst/>
                <a:gdLst/>
                <a:ahLst/>
                <a:cxnLst/>
                <a:rect l="l" t="t" r="r" b="b"/>
                <a:pathLst>
                  <a:path w="375" h="376" extrusionOk="0">
                    <a:moveTo>
                      <a:pt x="190" y="36"/>
                    </a:moveTo>
                    <a:cubicBezTo>
                      <a:pt x="267" y="36"/>
                      <a:pt x="339" y="107"/>
                      <a:pt x="339" y="190"/>
                    </a:cubicBezTo>
                    <a:cubicBezTo>
                      <a:pt x="339" y="274"/>
                      <a:pt x="267" y="340"/>
                      <a:pt x="190" y="340"/>
                    </a:cubicBezTo>
                    <a:cubicBezTo>
                      <a:pt x="107" y="340"/>
                      <a:pt x="36" y="274"/>
                      <a:pt x="36" y="190"/>
                    </a:cubicBezTo>
                    <a:cubicBezTo>
                      <a:pt x="36" y="107"/>
                      <a:pt x="107" y="36"/>
                      <a:pt x="190" y="36"/>
                    </a:cubicBezTo>
                    <a:close/>
                    <a:moveTo>
                      <a:pt x="190" y="0"/>
                    </a:moveTo>
                    <a:cubicBezTo>
                      <a:pt x="83" y="0"/>
                      <a:pt x="0" y="83"/>
                      <a:pt x="0" y="190"/>
                    </a:cubicBezTo>
                    <a:cubicBezTo>
                      <a:pt x="0" y="292"/>
                      <a:pt x="83" y="376"/>
                      <a:pt x="190" y="376"/>
                    </a:cubicBezTo>
                    <a:cubicBezTo>
                      <a:pt x="292" y="376"/>
                      <a:pt x="375" y="292"/>
                      <a:pt x="375" y="190"/>
                    </a:cubicBezTo>
                    <a:cubicBezTo>
                      <a:pt x="375" y="83"/>
                      <a:pt x="292" y="0"/>
                      <a:pt x="1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21" name="Google Shape;1921;p21"/>
            <p:cNvGrpSpPr/>
            <p:nvPr/>
          </p:nvGrpSpPr>
          <p:grpSpPr>
            <a:xfrm>
              <a:off x="1502461" y="4753912"/>
              <a:ext cx="104858" cy="105082"/>
              <a:chOff x="2089506" y="3065185"/>
              <a:chExt cx="467700" cy="468909"/>
            </a:xfrm>
          </p:grpSpPr>
          <p:sp>
            <p:nvSpPr>
              <p:cNvPr id="1922" name="Google Shape;1922;p21"/>
              <p:cNvSpPr/>
              <p:nvPr/>
            </p:nvSpPr>
            <p:spPr>
              <a:xfrm>
                <a:off x="2199260" y="3183659"/>
                <a:ext cx="246946" cy="231960"/>
              </a:xfrm>
              <a:custGeom>
                <a:avLst/>
                <a:gdLst/>
                <a:ahLst/>
                <a:cxnLst/>
                <a:rect l="l" t="t" r="r" b="b"/>
                <a:pathLst>
                  <a:path w="198" h="186" extrusionOk="0">
                    <a:moveTo>
                      <a:pt x="186" y="1"/>
                    </a:moveTo>
                    <a:cubicBezTo>
                      <a:pt x="179" y="1"/>
                      <a:pt x="168" y="1"/>
                      <a:pt x="162" y="6"/>
                    </a:cubicBezTo>
                    <a:lnTo>
                      <a:pt x="85" y="131"/>
                    </a:lnTo>
                    <a:lnTo>
                      <a:pt x="36" y="54"/>
                    </a:lnTo>
                    <a:cubicBezTo>
                      <a:pt x="32" y="50"/>
                      <a:pt x="25" y="46"/>
                      <a:pt x="20" y="46"/>
                    </a:cubicBezTo>
                    <a:cubicBezTo>
                      <a:pt x="17" y="46"/>
                      <a:pt x="15" y="46"/>
                      <a:pt x="14" y="48"/>
                    </a:cubicBezTo>
                    <a:cubicBezTo>
                      <a:pt x="8" y="54"/>
                      <a:pt x="1" y="67"/>
                      <a:pt x="8" y="72"/>
                    </a:cubicBezTo>
                    <a:lnTo>
                      <a:pt x="72" y="179"/>
                    </a:lnTo>
                    <a:cubicBezTo>
                      <a:pt x="72" y="185"/>
                      <a:pt x="79" y="185"/>
                      <a:pt x="85" y="185"/>
                    </a:cubicBezTo>
                    <a:cubicBezTo>
                      <a:pt x="91" y="185"/>
                      <a:pt x="96" y="185"/>
                      <a:pt x="102" y="179"/>
                    </a:cubicBezTo>
                    <a:lnTo>
                      <a:pt x="192" y="31"/>
                    </a:lnTo>
                    <a:cubicBezTo>
                      <a:pt x="198" y="18"/>
                      <a:pt x="192" y="6"/>
                      <a:pt x="1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21"/>
              <p:cNvSpPr/>
              <p:nvPr/>
            </p:nvSpPr>
            <p:spPr>
              <a:xfrm>
                <a:off x="2089506" y="3065185"/>
                <a:ext cx="467700" cy="468909"/>
              </a:xfrm>
              <a:custGeom>
                <a:avLst/>
                <a:gdLst/>
                <a:ahLst/>
                <a:cxnLst/>
                <a:rect l="l" t="t" r="r" b="b"/>
                <a:pathLst>
                  <a:path w="375" h="376" extrusionOk="0">
                    <a:moveTo>
                      <a:pt x="190" y="36"/>
                    </a:moveTo>
                    <a:cubicBezTo>
                      <a:pt x="267" y="36"/>
                      <a:pt x="339" y="107"/>
                      <a:pt x="339" y="190"/>
                    </a:cubicBezTo>
                    <a:cubicBezTo>
                      <a:pt x="339" y="274"/>
                      <a:pt x="267" y="340"/>
                      <a:pt x="190" y="340"/>
                    </a:cubicBezTo>
                    <a:cubicBezTo>
                      <a:pt x="107" y="340"/>
                      <a:pt x="36" y="274"/>
                      <a:pt x="36" y="190"/>
                    </a:cubicBezTo>
                    <a:cubicBezTo>
                      <a:pt x="36" y="107"/>
                      <a:pt x="107" y="36"/>
                      <a:pt x="190" y="36"/>
                    </a:cubicBezTo>
                    <a:close/>
                    <a:moveTo>
                      <a:pt x="190" y="0"/>
                    </a:moveTo>
                    <a:cubicBezTo>
                      <a:pt x="83" y="0"/>
                      <a:pt x="0" y="83"/>
                      <a:pt x="0" y="190"/>
                    </a:cubicBezTo>
                    <a:cubicBezTo>
                      <a:pt x="0" y="292"/>
                      <a:pt x="83" y="376"/>
                      <a:pt x="190" y="376"/>
                    </a:cubicBezTo>
                    <a:cubicBezTo>
                      <a:pt x="292" y="376"/>
                      <a:pt x="375" y="292"/>
                      <a:pt x="375" y="190"/>
                    </a:cubicBezTo>
                    <a:cubicBezTo>
                      <a:pt x="375" y="83"/>
                      <a:pt x="292" y="0"/>
                      <a:pt x="1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24" name="Google Shape;1924;p21"/>
            <p:cNvSpPr/>
            <p:nvPr/>
          </p:nvSpPr>
          <p:spPr>
            <a:xfrm>
              <a:off x="5994275" y="34425"/>
              <a:ext cx="164700" cy="166325"/>
            </a:xfrm>
            <a:custGeom>
              <a:avLst/>
              <a:gdLst/>
              <a:ahLst/>
              <a:cxnLst/>
              <a:rect l="l" t="t" r="r" b="b"/>
              <a:pathLst>
                <a:path w="508" h="513" extrusionOk="0">
                  <a:moveTo>
                    <a:pt x="258" y="113"/>
                  </a:moveTo>
                  <a:cubicBezTo>
                    <a:pt x="335" y="113"/>
                    <a:pt x="401" y="179"/>
                    <a:pt x="401" y="256"/>
                  </a:cubicBezTo>
                  <a:cubicBezTo>
                    <a:pt x="401" y="334"/>
                    <a:pt x="335" y="399"/>
                    <a:pt x="258" y="399"/>
                  </a:cubicBezTo>
                  <a:cubicBezTo>
                    <a:pt x="179" y="399"/>
                    <a:pt x="115" y="334"/>
                    <a:pt x="115" y="256"/>
                  </a:cubicBezTo>
                  <a:cubicBezTo>
                    <a:pt x="115" y="179"/>
                    <a:pt x="179" y="113"/>
                    <a:pt x="258" y="113"/>
                  </a:cubicBezTo>
                  <a:close/>
                  <a:moveTo>
                    <a:pt x="239" y="0"/>
                  </a:moveTo>
                  <a:lnTo>
                    <a:pt x="239" y="83"/>
                  </a:lnTo>
                  <a:cubicBezTo>
                    <a:pt x="203" y="83"/>
                    <a:pt x="168" y="102"/>
                    <a:pt x="143" y="125"/>
                  </a:cubicBezTo>
                  <a:lnTo>
                    <a:pt x="85" y="66"/>
                  </a:lnTo>
                  <a:lnTo>
                    <a:pt x="66" y="83"/>
                  </a:lnTo>
                  <a:lnTo>
                    <a:pt x="121" y="143"/>
                  </a:lnTo>
                  <a:cubicBezTo>
                    <a:pt x="102" y="173"/>
                    <a:pt x="85" y="203"/>
                    <a:pt x="85" y="239"/>
                  </a:cubicBezTo>
                  <a:lnTo>
                    <a:pt x="0" y="239"/>
                  </a:lnTo>
                  <a:lnTo>
                    <a:pt x="0" y="268"/>
                  </a:lnTo>
                  <a:lnTo>
                    <a:pt x="85" y="268"/>
                  </a:lnTo>
                  <a:cubicBezTo>
                    <a:pt x="85" y="311"/>
                    <a:pt x="102" y="339"/>
                    <a:pt x="121" y="364"/>
                  </a:cubicBezTo>
                  <a:lnTo>
                    <a:pt x="66" y="424"/>
                  </a:lnTo>
                  <a:lnTo>
                    <a:pt x="85" y="446"/>
                  </a:lnTo>
                  <a:lnTo>
                    <a:pt x="143" y="388"/>
                  </a:lnTo>
                  <a:cubicBezTo>
                    <a:pt x="168" y="411"/>
                    <a:pt x="203" y="424"/>
                    <a:pt x="239" y="429"/>
                  </a:cubicBezTo>
                  <a:lnTo>
                    <a:pt x="239" y="512"/>
                  </a:lnTo>
                  <a:lnTo>
                    <a:pt x="269" y="512"/>
                  </a:lnTo>
                  <a:lnTo>
                    <a:pt x="269" y="429"/>
                  </a:lnTo>
                  <a:cubicBezTo>
                    <a:pt x="305" y="424"/>
                    <a:pt x="341" y="411"/>
                    <a:pt x="365" y="388"/>
                  </a:cubicBezTo>
                  <a:lnTo>
                    <a:pt x="424" y="446"/>
                  </a:lnTo>
                  <a:lnTo>
                    <a:pt x="448" y="424"/>
                  </a:lnTo>
                  <a:lnTo>
                    <a:pt x="388" y="364"/>
                  </a:lnTo>
                  <a:cubicBezTo>
                    <a:pt x="412" y="339"/>
                    <a:pt x="424" y="311"/>
                    <a:pt x="429" y="268"/>
                  </a:cubicBezTo>
                  <a:lnTo>
                    <a:pt x="508" y="268"/>
                  </a:lnTo>
                  <a:lnTo>
                    <a:pt x="508" y="239"/>
                  </a:lnTo>
                  <a:lnTo>
                    <a:pt x="429" y="239"/>
                  </a:lnTo>
                  <a:cubicBezTo>
                    <a:pt x="424" y="203"/>
                    <a:pt x="412" y="173"/>
                    <a:pt x="388" y="143"/>
                  </a:cubicBezTo>
                  <a:lnTo>
                    <a:pt x="448" y="83"/>
                  </a:lnTo>
                  <a:lnTo>
                    <a:pt x="424" y="66"/>
                  </a:lnTo>
                  <a:lnTo>
                    <a:pt x="365" y="125"/>
                  </a:lnTo>
                  <a:cubicBezTo>
                    <a:pt x="341" y="102"/>
                    <a:pt x="305" y="83"/>
                    <a:pt x="269" y="83"/>
                  </a:cubicBezTo>
                  <a:lnTo>
                    <a:pt x="2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21"/>
            <p:cNvSpPr/>
            <p:nvPr/>
          </p:nvSpPr>
          <p:spPr>
            <a:xfrm>
              <a:off x="2531450" y="4652162"/>
              <a:ext cx="164700" cy="166325"/>
            </a:xfrm>
            <a:custGeom>
              <a:avLst/>
              <a:gdLst/>
              <a:ahLst/>
              <a:cxnLst/>
              <a:rect l="l" t="t" r="r" b="b"/>
              <a:pathLst>
                <a:path w="508" h="513" extrusionOk="0">
                  <a:moveTo>
                    <a:pt x="258" y="113"/>
                  </a:moveTo>
                  <a:cubicBezTo>
                    <a:pt x="335" y="113"/>
                    <a:pt x="401" y="179"/>
                    <a:pt x="401" y="256"/>
                  </a:cubicBezTo>
                  <a:cubicBezTo>
                    <a:pt x="401" y="334"/>
                    <a:pt x="335" y="399"/>
                    <a:pt x="258" y="399"/>
                  </a:cubicBezTo>
                  <a:cubicBezTo>
                    <a:pt x="179" y="399"/>
                    <a:pt x="115" y="334"/>
                    <a:pt x="115" y="256"/>
                  </a:cubicBezTo>
                  <a:cubicBezTo>
                    <a:pt x="115" y="179"/>
                    <a:pt x="179" y="113"/>
                    <a:pt x="258" y="113"/>
                  </a:cubicBezTo>
                  <a:close/>
                  <a:moveTo>
                    <a:pt x="239" y="0"/>
                  </a:moveTo>
                  <a:lnTo>
                    <a:pt x="239" y="83"/>
                  </a:lnTo>
                  <a:cubicBezTo>
                    <a:pt x="203" y="83"/>
                    <a:pt x="168" y="102"/>
                    <a:pt x="143" y="125"/>
                  </a:cubicBezTo>
                  <a:lnTo>
                    <a:pt x="85" y="66"/>
                  </a:lnTo>
                  <a:lnTo>
                    <a:pt x="66" y="83"/>
                  </a:lnTo>
                  <a:lnTo>
                    <a:pt x="121" y="143"/>
                  </a:lnTo>
                  <a:cubicBezTo>
                    <a:pt x="102" y="173"/>
                    <a:pt x="85" y="203"/>
                    <a:pt x="85" y="239"/>
                  </a:cubicBezTo>
                  <a:lnTo>
                    <a:pt x="0" y="239"/>
                  </a:lnTo>
                  <a:lnTo>
                    <a:pt x="0" y="268"/>
                  </a:lnTo>
                  <a:lnTo>
                    <a:pt x="85" y="268"/>
                  </a:lnTo>
                  <a:cubicBezTo>
                    <a:pt x="85" y="311"/>
                    <a:pt x="102" y="339"/>
                    <a:pt x="121" y="364"/>
                  </a:cubicBezTo>
                  <a:lnTo>
                    <a:pt x="66" y="424"/>
                  </a:lnTo>
                  <a:lnTo>
                    <a:pt x="85" y="446"/>
                  </a:lnTo>
                  <a:lnTo>
                    <a:pt x="143" y="388"/>
                  </a:lnTo>
                  <a:cubicBezTo>
                    <a:pt x="168" y="411"/>
                    <a:pt x="203" y="424"/>
                    <a:pt x="239" y="429"/>
                  </a:cubicBezTo>
                  <a:lnTo>
                    <a:pt x="239" y="512"/>
                  </a:lnTo>
                  <a:lnTo>
                    <a:pt x="269" y="512"/>
                  </a:lnTo>
                  <a:lnTo>
                    <a:pt x="269" y="429"/>
                  </a:lnTo>
                  <a:cubicBezTo>
                    <a:pt x="305" y="424"/>
                    <a:pt x="341" y="411"/>
                    <a:pt x="365" y="388"/>
                  </a:cubicBezTo>
                  <a:lnTo>
                    <a:pt x="424" y="446"/>
                  </a:lnTo>
                  <a:lnTo>
                    <a:pt x="448" y="424"/>
                  </a:lnTo>
                  <a:lnTo>
                    <a:pt x="388" y="364"/>
                  </a:lnTo>
                  <a:cubicBezTo>
                    <a:pt x="412" y="339"/>
                    <a:pt x="424" y="311"/>
                    <a:pt x="429" y="268"/>
                  </a:cubicBezTo>
                  <a:lnTo>
                    <a:pt x="508" y="268"/>
                  </a:lnTo>
                  <a:lnTo>
                    <a:pt x="508" y="239"/>
                  </a:lnTo>
                  <a:lnTo>
                    <a:pt x="429" y="239"/>
                  </a:lnTo>
                  <a:cubicBezTo>
                    <a:pt x="424" y="203"/>
                    <a:pt x="412" y="173"/>
                    <a:pt x="388" y="143"/>
                  </a:cubicBezTo>
                  <a:lnTo>
                    <a:pt x="448" y="83"/>
                  </a:lnTo>
                  <a:lnTo>
                    <a:pt x="424" y="66"/>
                  </a:lnTo>
                  <a:lnTo>
                    <a:pt x="365" y="125"/>
                  </a:lnTo>
                  <a:cubicBezTo>
                    <a:pt x="341" y="102"/>
                    <a:pt x="305" y="83"/>
                    <a:pt x="269" y="83"/>
                  </a:cubicBezTo>
                  <a:lnTo>
                    <a:pt x="2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1926"/>
        <p:cNvGrpSpPr/>
        <p:nvPr/>
      </p:nvGrpSpPr>
      <p:grpSpPr>
        <a:xfrm>
          <a:off x="0" y="0"/>
          <a:ext cx="0" cy="0"/>
          <a:chOff x="0" y="0"/>
          <a:chExt cx="0" cy="0"/>
        </a:xfrm>
      </p:grpSpPr>
      <p:pic>
        <p:nvPicPr>
          <p:cNvPr id="1927" name="Google Shape;1927;p22"/>
          <p:cNvPicPr preferRelativeResize="0"/>
          <p:nvPr/>
        </p:nvPicPr>
        <p:blipFill rotWithShape="1">
          <a:blip r:embed="rId2">
            <a:alphaModFix amt="4000"/>
          </a:blip>
          <a:srcRect t="7798" b="7806"/>
          <a:stretch/>
        </p:blipFill>
        <p:spPr>
          <a:xfrm>
            <a:off x="-7349" y="7325"/>
            <a:ext cx="9144003" cy="5143497"/>
          </a:xfrm>
          <a:prstGeom prst="rect">
            <a:avLst/>
          </a:prstGeom>
          <a:noFill/>
          <a:ln>
            <a:noFill/>
          </a:ln>
        </p:spPr>
      </p:pic>
      <p:grpSp>
        <p:nvGrpSpPr>
          <p:cNvPr id="1928" name="Google Shape;1928;p22"/>
          <p:cNvGrpSpPr/>
          <p:nvPr/>
        </p:nvGrpSpPr>
        <p:grpSpPr>
          <a:xfrm>
            <a:off x="-1072100" y="-300650"/>
            <a:ext cx="11539088" cy="5822200"/>
            <a:chOff x="-1072100" y="-300650"/>
            <a:chExt cx="11539088" cy="5822200"/>
          </a:xfrm>
        </p:grpSpPr>
        <p:sp>
          <p:nvSpPr>
            <p:cNvPr id="1929" name="Google Shape;1929;p22"/>
            <p:cNvSpPr/>
            <p:nvPr/>
          </p:nvSpPr>
          <p:spPr>
            <a:xfrm>
              <a:off x="8109375" y="-300650"/>
              <a:ext cx="975000" cy="975000"/>
            </a:xfrm>
            <a:prstGeom prst="ellipse">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930" name="Google Shape;1930;p22"/>
            <p:cNvSpPr/>
            <p:nvPr/>
          </p:nvSpPr>
          <p:spPr>
            <a:xfrm>
              <a:off x="8799288" y="-26275"/>
              <a:ext cx="1667700" cy="1667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931" name="Google Shape;1931;p22"/>
            <p:cNvSpPr/>
            <p:nvPr/>
          </p:nvSpPr>
          <p:spPr>
            <a:xfrm>
              <a:off x="-1072100" y="2878850"/>
              <a:ext cx="1667700" cy="1667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932" name="Google Shape;1932;p22"/>
            <p:cNvSpPr/>
            <p:nvPr/>
          </p:nvSpPr>
          <p:spPr>
            <a:xfrm>
              <a:off x="-261775" y="4546550"/>
              <a:ext cx="975000" cy="975000"/>
            </a:xfrm>
            <a:prstGeom prst="ellipse">
              <a:avLst/>
            </a:prstGeom>
            <a:noFill/>
            <a:ln w="9525" cap="flat"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grpSp>
        <p:nvGrpSpPr>
          <p:cNvPr id="1933" name="Google Shape;1933;p22"/>
          <p:cNvGrpSpPr/>
          <p:nvPr/>
        </p:nvGrpSpPr>
        <p:grpSpPr>
          <a:xfrm>
            <a:off x="-27172" y="53466"/>
            <a:ext cx="9111545" cy="5036469"/>
            <a:chOff x="-27172" y="53466"/>
            <a:chExt cx="9111545" cy="5036469"/>
          </a:xfrm>
        </p:grpSpPr>
        <p:grpSp>
          <p:nvGrpSpPr>
            <p:cNvPr id="1934" name="Google Shape;1934;p22"/>
            <p:cNvGrpSpPr/>
            <p:nvPr/>
          </p:nvGrpSpPr>
          <p:grpSpPr>
            <a:xfrm>
              <a:off x="8288395" y="53466"/>
              <a:ext cx="415286" cy="485958"/>
              <a:chOff x="2841051" y="119930"/>
              <a:chExt cx="227056" cy="265681"/>
            </a:xfrm>
          </p:grpSpPr>
          <p:sp>
            <p:nvSpPr>
              <p:cNvPr id="1935" name="Google Shape;1935;p22"/>
              <p:cNvSpPr/>
              <p:nvPr/>
            </p:nvSpPr>
            <p:spPr>
              <a:xfrm>
                <a:off x="2841051" y="119930"/>
                <a:ext cx="227056" cy="265681"/>
              </a:xfrm>
              <a:custGeom>
                <a:avLst/>
                <a:gdLst/>
                <a:ahLst/>
                <a:cxnLst/>
                <a:rect l="l" t="t" r="r" b="b"/>
                <a:pathLst>
                  <a:path w="1258" h="1472" extrusionOk="0">
                    <a:moveTo>
                      <a:pt x="633" y="36"/>
                    </a:moveTo>
                    <a:cubicBezTo>
                      <a:pt x="960" y="36"/>
                      <a:pt x="1222" y="305"/>
                      <a:pt x="1222" y="632"/>
                    </a:cubicBezTo>
                    <a:lnTo>
                      <a:pt x="1222" y="1281"/>
                    </a:lnTo>
                    <a:lnTo>
                      <a:pt x="941" y="1281"/>
                    </a:lnTo>
                    <a:cubicBezTo>
                      <a:pt x="1049" y="1127"/>
                      <a:pt x="1114" y="899"/>
                      <a:pt x="1114" y="649"/>
                    </a:cubicBezTo>
                    <a:cubicBezTo>
                      <a:pt x="1114" y="644"/>
                      <a:pt x="1109" y="632"/>
                      <a:pt x="1103" y="632"/>
                    </a:cubicBezTo>
                    <a:cubicBezTo>
                      <a:pt x="883" y="591"/>
                      <a:pt x="746" y="429"/>
                      <a:pt x="740" y="429"/>
                    </a:cubicBezTo>
                    <a:cubicBezTo>
                      <a:pt x="740" y="423"/>
                      <a:pt x="734" y="423"/>
                      <a:pt x="727" y="423"/>
                    </a:cubicBezTo>
                    <a:cubicBezTo>
                      <a:pt x="727" y="423"/>
                      <a:pt x="721" y="423"/>
                      <a:pt x="716" y="429"/>
                    </a:cubicBezTo>
                    <a:cubicBezTo>
                      <a:pt x="537" y="584"/>
                      <a:pt x="298" y="602"/>
                      <a:pt x="179" y="602"/>
                    </a:cubicBezTo>
                    <a:lnTo>
                      <a:pt x="162" y="602"/>
                    </a:lnTo>
                    <a:cubicBezTo>
                      <a:pt x="155" y="602"/>
                      <a:pt x="155" y="608"/>
                      <a:pt x="149" y="608"/>
                    </a:cubicBezTo>
                    <a:cubicBezTo>
                      <a:pt x="149" y="614"/>
                      <a:pt x="144" y="619"/>
                      <a:pt x="144" y="619"/>
                    </a:cubicBezTo>
                    <a:lnTo>
                      <a:pt x="144" y="638"/>
                    </a:lnTo>
                    <a:cubicBezTo>
                      <a:pt x="144" y="894"/>
                      <a:pt x="215" y="1127"/>
                      <a:pt x="322" y="1281"/>
                    </a:cubicBezTo>
                    <a:lnTo>
                      <a:pt x="37" y="1281"/>
                    </a:lnTo>
                    <a:lnTo>
                      <a:pt x="37" y="632"/>
                    </a:lnTo>
                    <a:cubicBezTo>
                      <a:pt x="37" y="305"/>
                      <a:pt x="305" y="36"/>
                      <a:pt x="633" y="36"/>
                    </a:cubicBezTo>
                    <a:close/>
                    <a:moveTo>
                      <a:pt x="727" y="465"/>
                    </a:moveTo>
                    <a:cubicBezTo>
                      <a:pt x="763" y="506"/>
                      <a:pt x="888" y="626"/>
                      <a:pt x="1079" y="662"/>
                    </a:cubicBezTo>
                    <a:cubicBezTo>
                      <a:pt x="1073" y="1091"/>
                      <a:pt x="877" y="1435"/>
                      <a:pt x="633" y="1435"/>
                    </a:cubicBezTo>
                    <a:cubicBezTo>
                      <a:pt x="537" y="1435"/>
                      <a:pt x="448" y="1377"/>
                      <a:pt x="370" y="1287"/>
                    </a:cubicBezTo>
                    <a:lnTo>
                      <a:pt x="370" y="1281"/>
                    </a:lnTo>
                    <a:cubicBezTo>
                      <a:pt x="257" y="1138"/>
                      <a:pt x="179" y="905"/>
                      <a:pt x="179" y="638"/>
                    </a:cubicBezTo>
                    <a:cubicBezTo>
                      <a:pt x="311" y="638"/>
                      <a:pt x="543" y="614"/>
                      <a:pt x="727" y="465"/>
                    </a:cubicBezTo>
                    <a:close/>
                    <a:moveTo>
                      <a:pt x="633" y="0"/>
                    </a:moveTo>
                    <a:cubicBezTo>
                      <a:pt x="287" y="0"/>
                      <a:pt x="1" y="286"/>
                      <a:pt x="1" y="632"/>
                    </a:cubicBezTo>
                    <a:lnTo>
                      <a:pt x="1" y="1298"/>
                    </a:lnTo>
                    <a:cubicBezTo>
                      <a:pt x="1" y="1305"/>
                      <a:pt x="12" y="1317"/>
                      <a:pt x="19" y="1317"/>
                    </a:cubicBezTo>
                    <a:lnTo>
                      <a:pt x="352" y="1317"/>
                    </a:lnTo>
                    <a:cubicBezTo>
                      <a:pt x="430" y="1413"/>
                      <a:pt x="525" y="1471"/>
                      <a:pt x="633" y="1471"/>
                    </a:cubicBezTo>
                    <a:cubicBezTo>
                      <a:pt x="734" y="1471"/>
                      <a:pt x="834" y="1413"/>
                      <a:pt x="913" y="1317"/>
                    </a:cubicBezTo>
                    <a:lnTo>
                      <a:pt x="1240" y="1317"/>
                    </a:lnTo>
                    <a:cubicBezTo>
                      <a:pt x="1252" y="1317"/>
                      <a:pt x="1257" y="1305"/>
                      <a:pt x="1257" y="1298"/>
                    </a:cubicBezTo>
                    <a:lnTo>
                      <a:pt x="1257" y="632"/>
                    </a:lnTo>
                    <a:cubicBezTo>
                      <a:pt x="1257" y="286"/>
                      <a:pt x="977" y="0"/>
                      <a:pt x="6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22"/>
              <p:cNvSpPr/>
              <p:nvPr/>
            </p:nvSpPr>
            <p:spPr>
              <a:xfrm>
                <a:off x="2872276" y="180394"/>
                <a:ext cx="93674" cy="39708"/>
              </a:xfrm>
              <a:custGeom>
                <a:avLst/>
                <a:gdLst/>
                <a:ahLst/>
                <a:cxnLst/>
                <a:rect l="l" t="t" r="r" b="b"/>
                <a:pathLst>
                  <a:path w="519" h="220" extrusionOk="0">
                    <a:moveTo>
                      <a:pt x="495" y="0"/>
                    </a:moveTo>
                    <a:cubicBezTo>
                      <a:pt x="491" y="0"/>
                      <a:pt x="486" y="2"/>
                      <a:pt x="482" y="6"/>
                    </a:cubicBezTo>
                    <a:cubicBezTo>
                      <a:pt x="311" y="177"/>
                      <a:pt x="18" y="184"/>
                      <a:pt x="18" y="184"/>
                    </a:cubicBezTo>
                    <a:cubicBezTo>
                      <a:pt x="6" y="184"/>
                      <a:pt x="1" y="190"/>
                      <a:pt x="1" y="201"/>
                    </a:cubicBezTo>
                    <a:cubicBezTo>
                      <a:pt x="1" y="213"/>
                      <a:pt x="6" y="220"/>
                      <a:pt x="18" y="220"/>
                    </a:cubicBezTo>
                    <a:cubicBezTo>
                      <a:pt x="31" y="220"/>
                      <a:pt x="322" y="213"/>
                      <a:pt x="507" y="28"/>
                    </a:cubicBezTo>
                    <a:cubicBezTo>
                      <a:pt x="518" y="23"/>
                      <a:pt x="518" y="11"/>
                      <a:pt x="507" y="6"/>
                    </a:cubicBezTo>
                    <a:cubicBezTo>
                      <a:pt x="504" y="2"/>
                      <a:pt x="500" y="0"/>
                      <a:pt x="4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22"/>
              <p:cNvSpPr/>
              <p:nvPr/>
            </p:nvSpPr>
            <p:spPr>
              <a:xfrm>
                <a:off x="2891589" y="247356"/>
                <a:ext cx="40971" cy="12634"/>
              </a:xfrm>
              <a:custGeom>
                <a:avLst/>
                <a:gdLst/>
                <a:ahLst/>
                <a:cxnLst/>
                <a:rect l="l" t="t" r="r" b="b"/>
                <a:pathLst>
                  <a:path w="227" h="70" extrusionOk="0">
                    <a:moveTo>
                      <a:pt x="24" y="1"/>
                    </a:moveTo>
                    <a:cubicBezTo>
                      <a:pt x="18" y="1"/>
                      <a:pt x="11" y="5"/>
                      <a:pt x="7" y="9"/>
                    </a:cubicBezTo>
                    <a:cubicBezTo>
                      <a:pt x="1" y="15"/>
                      <a:pt x="1" y="28"/>
                      <a:pt x="12" y="33"/>
                    </a:cubicBezTo>
                    <a:cubicBezTo>
                      <a:pt x="37" y="56"/>
                      <a:pt x="78" y="69"/>
                      <a:pt x="114" y="69"/>
                    </a:cubicBezTo>
                    <a:cubicBezTo>
                      <a:pt x="150" y="69"/>
                      <a:pt x="185" y="56"/>
                      <a:pt x="215" y="33"/>
                    </a:cubicBezTo>
                    <a:cubicBezTo>
                      <a:pt x="227" y="28"/>
                      <a:pt x="227" y="15"/>
                      <a:pt x="221" y="9"/>
                    </a:cubicBezTo>
                    <a:cubicBezTo>
                      <a:pt x="217" y="5"/>
                      <a:pt x="210" y="1"/>
                      <a:pt x="204" y="1"/>
                    </a:cubicBezTo>
                    <a:cubicBezTo>
                      <a:pt x="201" y="1"/>
                      <a:pt x="199" y="2"/>
                      <a:pt x="197" y="3"/>
                    </a:cubicBezTo>
                    <a:cubicBezTo>
                      <a:pt x="173" y="21"/>
                      <a:pt x="144" y="30"/>
                      <a:pt x="114" y="30"/>
                    </a:cubicBezTo>
                    <a:cubicBezTo>
                      <a:pt x="84" y="30"/>
                      <a:pt x="55" y="21"/>
                      <a:pt x="31" y="3"/>
                    </a:cubicBezTo>
                    <a:cubicBezTo>
                      <a:pt x="29" y="2"/>
                      <a:pt x="27" y="1"/>
                      <a:pt x="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22"/>
              <p:cNvSpPr/>
              <p:nvPr/>
            </p:nvSpPr>
            <p:spPr>
              <a:xfrm>
                <a:off x="2977502" y="247356"/>
                <a:ext cx="41332" cy="12634"/>
              </a:xfrm>
              <a:custGeom>
                <a:avLst/>
                <a:gdLst/>
                <a:ahLst/>
                <a:cxnLst/>
                <a:rect l="l" t="t" r="r" b="b"/>
                <a:pathLst>
                  <a:path w="229" h="70" extrusionOk="0">
                    <a:moveTo>
                      <a:pt x="25" y="1"/>
                    </a:moveTo>
                    <a:cubicBezTo>
                      <a:pt x="19" y="1"/>
                      <a:pt x="12" y="5"/>
                      <a:pt x="7" y="9"/>
                    </a:cubicBezTo>
                    <a:cubicBezTo>
                      <a:pt x="1" y="15"/>
                      <a:pt x="1" y="28"/>
                      <a:pt x="7" y="33"/>
                    </a:cubicBezTo>
                    <a:cubicBezTo>
                      <a:pt x="37" y="56"/>
                      <a:pt x="72" y="69"/>
                      <a:pt x="114" y="69"/>
                    </a:cubicBezTo>
                    <a:cubicBezTo>
                      <a:pt x="150" y="69"/>
                      <a:pt x="185" y="56"/>
                      <a:pt x="215" y="33"/>
                    </a:cubicBezTo>
                    <a:cubicBezTo>
                      <a:pt x="228" y="28"/>
                      <a:pt x="228" y="15"/>
                      <a:pt x="221" y="9"/>
                    </a:cubicBezTo>
                    <a:cubicBezTo>
                      <a:pt x="217" y="5"/>
                      <a:pt x="210" y="1"/>
                      <a:pt x="204" y="1"/>
                    </a:cubicBezTo>
                    <a:cubicBezTo>
                      <a:pt x="202" y="1"/>
                      <a:pt x="200" y="2"/>
                      <a:pt x="198" y="3"/>
                    </a:cubicBezTo>
                    <a:cubicBezTo>
                      <a:pt x="174" y="21"/>
                      <a:pt x="144" y="30"/>
                      <a:pt x="114" y="30"/>
                    </a:cubicBezTo>
                    <a:cubicBezTo>
                      <a:pt x="84" y="30"/>
                      <a:pt x="55" y="21"/>
                      <a:pt x="31" y="3"/>
                    </a:cubicBezTo>
                    <a:cubicBezTo>
                      <a:pt x="29" y="2"/>
                      <a:pt x="27" y="1"/>
                      <a:pt x="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22"/>
              <p:cNvSpPr/>
              <p:nvPr/>
            </p:nvSpPr>
            <p:spPr>
              <a:xfrm>
                <a:off x="2930394" y="340488"/>
                <a:ext cx="49635" cy="17147"/>
              </a:xfrm>
              <a:custGeom>
                <a:avLst/>
                <a:gdLst/>
                <a:ahLst/>
                <a:cxnLst/>
                <a:rect l="l" t="t" r="r" b="b"/>
                <a:pathLst>
                  <a:path w="275" h="95" extrusionOk="0">
                    <a:moveTo>
                      <a:pt x="23" y="1"/>
                    </a:moveTo>
                    <a:cubicBezTo>
                      <a:pt x="18" y="1"/>
                      <a:pt x="12" y="2"/>
                      <a:pt x="6" y="5"/>
                    </a:cubicBezTo>
                    <a:cubicBezTo>
                      <a:pt x="0" y="12"/>
                      <a:pt x="0" y="23"/>
                      <a:pt x="6" y="29"/>
                    </a:cubicBezTo>
                    <a:cubicBezTo>
                      <a:pt x="42" y="71"/>
                      <a:pt x="89" y="95"/>
                      <a:pt x="138" y="95"/>
                    </a:cubicBezTo>
                    <a:cubicBezTo>
                      <a:pt x="185" y="95"/>
                      <a:pt x="232" y="71"/>
                      <a:pt x="268" y="29"/>
                    </a:cubicBezTo>
                    <a:cubicBezTo>
                      <a:pt x="275" y="23"/>
                      <a:pt x="275" y="12"/>
                      <a:pt x="262" y="5"/>
                    </a:cubicBezTo>
                    <a:cubicBezTo>
                      <a:pt x="259" y="2"/>
                      <a:pt x="255" y="1"/>
                      <a:pt x="251" y="1"/>
                    </a:cubicBezTo>
                    <a:cubicBezTo>
                      <a:pt x="246" y="1"/>
                      <a:pt x="242" y="2"/>
                      <a:pt x="239" y="5"/>
                    </a:cubicBezTo>
                    <a:cubicBezTo>
                      <a:pt x="209" y="41"/>
                      <a:pt x="173" y="59"/>
                      <a:pt x="138" y="59"/>
                    </a:cubicBezTo>
                    <a:cubicBezTo>
                      <a:pt x="102" y="59"/>
                      <a:pt x="66" y="41"/>
                      <a:pt x="36" y="5"/>
                    </a:cubicBezTo>
                    <a:cubicBezTo>
                      <a:pt x="33" y="2"/>
                      <a:pt x="29" y="1"/>
                      <a:pt x="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22"/>
              <p:cNvSpPr/>
              <p:nvPr/>
            </p:nvSpPr>
            <p:spPr>
              <a:xfrm>
                <a:off x="2944292" y="294102"/>
                <a:ext cx="21659" cy="21478"/>
              </a:xfrm>
              <a:custGeom>
                <a:avLst/>
                <a:gdLst/>
                <a:ahLst/>
                <a:cxnLst/>
                <a:rect l="l" t="t" r="r" b="b"/>
                <a:pathLst>
                  <a:path w="120" h="119" extrusionOk="0">
                    <a:moveTo>
                      <a:pt x="102" y="0"/>
                    </a:moveTo>
                    <a:cubicBezTo>
                      <a:pt x="96" y="0"/>
                      <a:pt x="83" y="6"/>
                      <a:pt x="83" y="19"/>
                    </a:cubicBezTo>
                    <a:lnTo>
                      <a:pt x="83" y="83"/>
                    </a:lnTo>
                    <a:lnTo>
                      <a:pt x="19" y="83"/>
                    </a:lnTo>
                    <a:cubicBezTo>
                      <a:pt x="6" y="83"/>
                      <a:pt x="1" y="96"/>
                      <a:pt x="1" y="102"/>
                    </a:cubicBezTo>
                    <a:cubicBezTo>
                      <a:pt x="1" y="113"/>
                      <a:pt x="6" y="119"/>
                      <a:pt x="19" y="119"/>
                    </a:cubicBezTo>
                    <a:lnTo>
                      <a:pt x="102" y="119"/>
                    </a:lnTo>
                    <a:cubicBezTo>
                      <a:pt x="113" y="119"/>
                      <a:pt x="119" y="113"/>
                      <a:pt x="119" y="102"/>
                    </a:cubicBezTo>
                    <a:lnTo>
                      <a:pt x="119" y="19"/>
                    </a:lnTo>
                    <a:cubicBezTo>
                      <a:pt x="119" y="6"/>
                      <a:pt x="113" y="0"/>
                      <a:pt x="1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1" name="Google Shape;1941;p22"/>
            <p:cNvGrpSpPr/>
            <p:nvPr/>
          </p:nvGrpSpPr>
          <p:grpSpPr>
            <a:xfrm>
              <a:off x="8519116" y="1641424"/>
              <a:ext cx="565258" cy="333898"/>
              <a:chOff x="4070910" y="2621521"/>
              <a:chExt cx="331199" cy="195651"/>
            </a:xfrm>
          </p:grpSpPr>
          <p:sp>
            <p:nvSpPr>
              <p:cNvPr id="1942" name="Google Shape;1942;p22"/>
              <p:cNvSpPr/>
              <p:nvPr/>
            </p:nvSpPr>
            <p:spPr>
              <a:xfrm>
                <a:off x="4086974" y="2621521"/>
                <a:ext cx="299252" cy="175256"/>
              </a:xfrm>
              <a:custGeom>
                <a:avLst/>
                <a:gdLst/>
                <a:ahLst/>
                <a:cxnLst/>
                <a:rect l="l" t="t" r="r" b="b"/>
                <a:pathLst>
                  <a:path w="1658" h="971" extrusionOk="0">
                    <a:moveTo>
                      <a:pt x="1622" y="36"/>
                    </a:moveTo>
                    <a:lnTo>
                      <a:pt x="1622" y="935"/>
                    </a:lnTo>
                    <a:lnTo>
                      <a:pt x="36" y="935"/>
                    </a:lnTo>
                    <a:lnTo>
                      <a:pt x="36" y="36"/>
                    </a:lnTo>
                    <a:close/>
                    <a:moveTo>
                      <a:pt x="19" y="0"/>
                    </a:moveTo>
                    <a:cubicBezTo>
                      <a:pt x="6" y="0"/>
                      <a:pt x="1" y="6"/>
                      <a:pt x="1" y="17"/>
                    </a:cubicBezTo>
                    <a:lnTo>
                      <a:pt x="1" y="954"/>
                    </a:lnTo>
                    <a:cubicBezTo>
                      <a:pt x="1" y="965"/>
                      <a:pt x="6" y="971"/>
                      <a:pt x="19" y="971"/>
                    </a:cubicBezTo>
                    <a:lnTo>
                      <a:pt x="1639" y="971"/>
                    </a:lnTo>
                    <a:cubicBezTo>
                      <a:pt x="1650" y="971"/>
                      <a:pt x="1657" y="965"/>
                      <a:pt x="1657" y="954"/>
                    </a:cubicBezTo>
                    <a:lnTo>
                      <a:pt x="1657" y="17"/>
                    </a:lnTo>
                    <a:cubicBezTo>
                      <a:pt x="1657" y="6"/>
                      <a:pt x="1650" y="0"/>
                      <a:pt x="16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22"/>
              <p:cNvSpPr/>
              <p:nvPr/>
            </p:nvSpPr>
            <p:spPr>
              <a:xfrm>
                <a:off x="4118199" y="2739561"/>
                <a:ext cx="236803" cy="27074"/>
              </a:xfrm>
              <a:custGeom>
                <a:avLst/>
                <a:gdLst/>
                <a:ahLst/>
                <a:cxnLst/>
                <a:rect l="l" t="t" r="r" b="b"/>
                <a:pathLst>
                  <a:path w="1312" h="150" extrusionOk="0">
                    <a:moveTo>
                      <a:pt x="1287" y="25"/>
                    </a:moveTo>
                    <a:lnTo>
                      <a:pt x="1287" y="127"/>
                    </a:lnTo>
                    <a:lnTo>
                      <a:pt x="25" y="127"/>
                    </a:lnTo>
                    <a:lnTo>
                      <a:pt x="25" y="25"/>
                    </a:lnTo>
                    <a:close/>
                    <a:moveTo>
                      <a:pt x="0" y="1"/>
                    </a:moveTo>
                    <a:lnTo>
                      <a:pt x="0" y="150"/>
                    </a:lnTo>
                    <a:lnTo>
                      <a:pt x="1311" y="150"/>
                    </a:lnTo>
                    <a:lnTo>
                      <a:pt x="13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22"/>
              <p:cNvSpPr/>
              <p:nvPr/>
            </p:nvSpPr>
            <p:spPr>
              <a:xfrm>
                <a:off x="4097803" y="2640833"/>
                <a:ext cx="277594" cy="137714"/>
              </a:xfrm>
              <a:custGeom>
                <a:avLst/>
                <a:gdLst/>
                <a:ahLst/>
                <a:cxnLst/>
                <a:rect l="l" t="t" r="r" b="b"/>
                <a:pathLst>
                  <a:path w="1538" h="763" extrusionOk="0">
                    <a:moveTo>
                      <a:pt x="1501" y="36"/>
                    </a:moveTo>
                    <a:lnTo>
                      <a:pt x="1501" y="727"/>
                    </a:lnTo>
                    <a:lnTo>
                      <a:pt x="36" y="727"/>
                    </a:lnTo>
                    <a:lnTo>
                      <a:pt x="36" y="36"/>
                    </a:lnTo>
                    <a:close/>
                    <a:moveTo>
                      <a:pt x="18" y="0"/>
                    </a:moveTo>
                    <a:cubicBezTo>
                      <a:pt x="12" y="0"/>
                      <a:pt x="1" y="6"/>
                      <a:pt x="1" y="18"/>
                    </a:cubicBezTo>
                    <a:lnTo>
                      <a:pt x="1" y="745"/>
                    </a:lnTo>
                    <a:cubicBezTo>
                      <a:pt x="1" y="751"/>
                      <a:pt x="12" y="762"/>
                      <a:pt x="18" y="762"/>
                    </a:cubicBezTo>
                    <a:lnTo>
                      <a:pt x="1519" y="762"/>
                    </a:lnTo>
                    <a:cubicBezTo>
                      <a:pt x="1526" y="762"/>
                      <a:pt x="1537" y="751"/>
                      <a:pt x="1537" y="745"/>
                    </a:cubicBezTo>
                    <a:lnTo>
                      <a:pt x="1537" y="18"/>
                    </a:lnTo>
                    <a:cubicBezTo>
                      <a:pt x="1537" y="6"/>
                      <a:pt x="1526" y="0"/>
                      <a:pt x="15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22"/>
              <p:cNvSpPr/>
              <p:nvPr/>
            </p:nvSpPr>
            <p:spPr>
              <a:xfrm>
                <a:off x="4070910" y="2790279"/>
                <a:ext cx="331199" cy="26893"/>
              </a:xfrm>
              <a:custGeom>
                <a:avLst/>
                <a:gdLst/>
                <a:ahLst/>
                <a:cxnLst/>
                <a:rect l="l" t="t" r="r" b="b"/>
                <a:pathLst>
                  <a:path w="1835" h="149" extrusionOk="0">
                    <a:moveTo>
                      <a:pt x="1799" y="36"/>
                    </a:moveTo>
                    <a:lnTo>
                      <a:pt x="1799" y="113"/>
                    </a:lnTo>
                    <a:lnTo>
                      <a:pt x="37" y="113"/>
                    </a:lnTo>
                    <a:lnTo>
                      <a:pt x="37" y="36"/>
                    </a:lnTo>
                    <a:close/>
                    <a:moveTo>
                      <a:pt x="18" y="0"/>
                    </a:moveTo>
                    <a:cubicBezTo>
                      <a:pt x="7" y="0"/>
                      <a:pt x="1" y="11"/>
                      <a:pt x="1" y="19"/>
                    </a:cubicBezTo>
                    <a:lnTo>
                      <a:pt x="1" y="132"/>
                    </a:lnTo>
                    <a:cubicBezTo>
                      <a:pt x="1" y="143"/>
                      <a:pt x="7" y="149"/>
                      <a:pt x="18" y="149"/>
                    </a:cubicBezTo>
                    <a:lnTo>
                      <a:pt x="1818" y="149"/>
                    </a:lnTo>
                    <a:cubicBezTo>
                      <a:pt x="1829" y="149"/>
                      <a:pt x="1835" y="143"/>
                      <a:pt x="1835" y="132"/>
                    </a:cubicBezTo>
                    <a:lnTo>
                      <a:pt x="1835" y="19"/>
                    </a:lnTo>
                    <a:cubicBezTo>
                      <a:pt x="1835" y="11"/>
                      <a:pt x="1829" y="0"/>
                      <a:pt x="18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22"/>
              <p:cNvSpPr/>
              <p:nvPr/>
            </p:nvSpPr>
            <p:spPr>
              <a:xfrm>
                <a:off x="4306269" y="2801109"/>
                <a:ext cx="30322" cy="6498"/>
              </a:xfrm>
              <a:custGeom>
                <a:avLst/>
                <a:gdLst/>
                <a:ahLst/>
                <a:cxnLst/>
                <a:rect l="l" t="t" r="r" b="b"/>
                <a:pathLst>
                  <a:path w="168" h="36" extrusionOk="0">
                    <a:moveTo>
                      <a:pt x="19" y="0"/>
                    </a:moveTo>
                    <a:cubicBezTo>
                      <a:pt x="6" y="0"/>
                      <a:pt x="1" y="6"/>
                      <a:pt x="1" y="17"/>
                    </a:cubicBezTo>
                    <a:cubicBezTo>
                      <a:pt x="1" y="23"/>
                      <a:pt x="6" y="36"/>
                      <a:pt x="19" y="36"/>
                    </a:cubicBezTo>
                    <a:lnTo>
                      <a:pt x="149" y="36"/>
                    </a:lnTo>
                    <a:cubicBezTo>
                      <a:pt x="162" y="36"/>
                      <a:pt x="168" y="23"/>
                      <a:pt x="168" y="17"/>
                    </a:cubicBezTo>
                    <a:cubicBezTo>
                      <a:pt x="168" y="6"/>
                      <a:pt x="162" y="0"/>
                      <a:pt x="1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22"/>
              <p:cNvSpPr/>
              <p:nvPr/>
            </p:nvSpPr>
            <p:spPr>
              <a:xfrm>
                <a:off x="4233351" y="2631087"/>
                <a:ext cx="6498" cy="6498"/>
              </a:xfrm>
              <a:custGeom>
                <a:avLst/>
                <a:gdLst/>
                <a:ahLst/>
                <a:cxnLst/>
                <a:rect l="l" t="t" r="r" b="b"/>
                <a:pathLst>
                  <a:path w="36" h="36" extrusionOk="0">
                    <a:moveTo>
                      <a:pt x="17" y="0"/>
                    </a:moveTo>
                    <a:cubicBezTo>
                      <a:pt x="6" y="0"/>
                      <a:pt x="0" y="7"/>
                      <a:pt x="0" y="19"/>
                    </a:cubicBezTo>
                    <a:cubicBezTo>
                      <a:pt x="0" y="24"/>
                      <a:pt x="6" y="36"/>
                      <a:pt x="17" y="36"/>
                    </a:cubicBezTo>
                    <a:cubicBezTo>
                      <a:pt x="24" y="36"/>
                      <a:pt x="36" y="24"/>
                      <a:pt x="36" y="19"/>
                    </a:cubicBezTo>
                    <a:cubicBezTo>
                      <a:pt x="36" y="7"/>
                      <a:pt x="24" y="0"/>
                      <a:pt x="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22"/>
              <p:cNvSpPr/>
              <p:nvPr/>
            </p:nvSpPr>
            <p:spPr>
              <a:xfrm>
                <a:off x="4345977" y="2801109"/>
                <a:ext cx="6678" cy="5595"/>
              </a:xfrm>
              <a:custGeom>
                <a:avLst/>
                <a:gdLst/>
                <a:ahLst/>
                <a:cxnLst/>
                <a:rect l="l" t="t" r="r" b="b"/>
                <a:pathLst>
                  <a:path w="37" h="31" extrusionOk="0">
                    <a:moveTo>
                      <a:pt x="19" y="0"/>
                    </a:moveTo>
                    <a:cubicBezTo>
                      <a:pt x="14" y="0"/>
                      <a:pt x="1" y="6"/>
                      <a:pt x="1" y="17"/>
                    </a:cubicBezTo>
                    <a:cubicBezTo>
                      <a:pt x="1" y="23"/>
                      <a:pt x="14" y="30"/>
                      <a:pt x="19" y="30"/>
                    </a:cubicBezTo>
                    <a:cubicBezTo>
                      <a:pt x="31" y="30"/>
                      <a:pt x="36" y="23"/>
                      <a:pt x="36" y="17"/>
                    </a:cubicBezTo>
                    <a:cubicBezTo>
                      <a:pt x="36" y="6"/>
                      <a:pt x="31" y="0"/>
                      <a:pt x="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22"/>
              <p:cNvSpPr/>
              <p:nvPr/>
            </p:nvSpPr>
            <p:spPr>
              <a:xfrm>
                <a:off x="4358972" y="2801109"/>
                <a:ext cx="5595" cy="5595"/>
              </a:xfrm>
              <a:custGeom>
                <a:avLst/>
                <a:gdLst/>
                <a:ahLst/>
                <a:cxnLst/>
                <a:rect l="l" t="t" r="r" b="b"/>
                <a:pathLst>
                  <a:path w="31" h="31" extrusionOk="0">
                    <a:moveTo>
                      <a:pt x="19" y="0"/>
                    </a:moveTo>
                    <a:cubicBezTo>
                      <a:pt x="7" y="0"/>
                      <a:pt x="0" y="6"/>
                      <a:pt x="0" y="17"/>
                    </a:cubicBezTo>
                    <a:cubicBezTo>
                      <a:pt x="0" y="23"/>
                      <a:pt x="7" y="30"/>
                      <a:pt x="19" y="30"/>
                    </a:cubicBezTo>
                    <a:cubicBezTo>
                      <a:pt x="24" y="30"/>
                      <a:pt x="30" y="23"/>
                      <a:pt x="30" y="17"/>
                    </a:cubicBezTo>
                    <a:cubicBezTo>
                      <a:pt x="30" y="6"/>
                      <a:pt x="24" y="0"/>
                      <a:pt x="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22"/>
              <p:cNvSpPr/>
              <p:nvPr/>
            </p:nvSpPr>
            <p:spPr>
              <a:xfrm>
                <a:off x="4371787" y="2801109"/>
                <a:ext cx="5595" cy="5595"/>
              </a:xfrm>
              <a:custGeom>
                <a:avLst/>
                <a:gdLst/>
                <a:ahLst/>
                <a:cxnLst/>
                <a:rect l="l" t="t" r="r" b="b"/>
                <a:pathLst>
                  <a:path w="31" h="31" extrusionOk="0">
                    <a:moveTo>
                      <a:pt x="13" y="0"/>
                    </a:moveTo>
                    <a:cubicBezTo>
                      <a:pt x="8" y="0"/>
                      <a:pt x="1" y="6"/>
                      <a:pt x="1" y="17"/>
                    </a:cubicBezTo>
                    <a:cubicBezTo>
                      <a:pt x="1" y="23"/>
                      <a:pt x="8" y="30"/>
                      <a:pt x="13" y="30"/>
                    </a:cubicBezTo>
                    <a:cubicBezTo>
                      <a:pt x="25" y="30"/>
                      <a:pt x="31" y="23"/>
                      <a:pt x="31" y="17"/>
                    </a:cubicBezTo>
                    <a:cubicBezTo>
                      <a:pt x="31" y="6"/>
                      <a:pt x="25" y="0"/>
                      <a:pt x="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22"/>
              <p:cNvSpPr/>
              <p:nvPr/>
            </p:nvSpPr>
            <p:spPr>
              <a:xfrm>
                <a:off x="4205375" y="2664478"/>
                <a:ext cx="58298" cy="20576"/>
              </a:xfrm>
              <a:custGeom>
                <a:avLst/>
                <a:gdLst/>
                <a:ahLst/>
                <a:cxnLst/>
                <a:rect l="l" t="t" r="r" b="b"/>
                <a:pathLst>
                  <a:path w="323" h="114" extrusionOk="0">
                    <a:moveTo>
                      <a:pt x="298" y="24"/>
                    </a:moveTo>
                    <a:lnTo>
                      <a:pt x="298" y="90"/>
                    </a:lnTo>
                    <a:lnTo>
                      <a:pt x="24" y="90"/>
                    </a:lnTo>
                    <a:lnTo>
                      <a:pt x="24" y="24"/>
                    </a:lnTo>
                    <a:close/>
                    <a:moveTo>
                      <a:pt x="1" y="1"/>
                    </a:moveTo>
                    <a:lnTo>
                      <a:pt x="1" y="114"/>
                    </a:lnTo>
                    <a:lnTo>
                      <a:pt x="322" y="114"/>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22"/>
              <p:cNvSpPr/>
              <p:nvPr/>
            </p:nvSpPr>
            <p:spPr>
              <a:xfrm>
                <a:off x="4205375" y="2687941"/>
                <a:ext cx="58298" cy="20576"/>
              </a:xfrm>
              <a:custGeom>
                <a:avLst/>
                <a:gdLst/>
                <a:ahLst/>
                <a:cxnLst/>
                <a:rect l="l" t="t" r="r" b="b"/>
                <a:pathLst>
                  <a:path w="323" h="114" extrusionOk="0">
                    <a:moveTo>
                      <a:pt x="298" y="25"/>
                    </a:moveTo>
                    <a:lnTo>
                      <a:pt x="298" y="91"/>
                    </a:lnTo>
                    <a:lnTo>
                      <a:pt x="24" y="91"/>
                    </a:lnTo>
                    <a:lnTo>
                      <a:pt x="24" y="25"/>
                    </a:lnTo>
                    <a:close/>
                    <a:moveTo>
                      <a:pt x="1" y="1"/>
                    </a:moveTo>
                    <a:lnTo>
                      <a:pt x="1" y="114"/>
                    </a:lnTo>
                    <a:lnTo>
                      <a:pt x="322" y="114"/>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22"/>
              <p:cNvSpPr/>
              <p:nvPr/>
            </p:nvSpPr>
            <p:spPr>
              <a:xfrm>
                <a:off x="4296703" y="2664478"/>
                <a:ext cx="58298" cy="20576"/>
              </a:xfrm>
              <a:custGeom>
                <a:avLst/>
                <a:gdLst/>
                <a:ahLst/>
                <a:cxnLst/>
                <a:rect l="l" t="t" r="r" b="b"/>
                <a:pathLst>
                  <a:path w="323" h="114" extrusionOk="0">
                    <a:moveTo>
                      <a:pt x="298" y="24"/>
                    </a:moveTo>
                    <a:lnTo>
                      <a:pt x="298" y="90"/>
                    </a:lnTo>
                    <a:lnTo>
                      <a:pt x="24" y="90"/>
                    </a:lnTo>
                    <a:lnTo>
                      <a:pt x="24" y="24"/>
                    </a:lnTo>
                    <a:close/>
                    <a:moveTo>
                      <a:pt x="1" y="1"/>
                    </a:moveTo>
                    <a:lnTo>
                      <a:pt x="1" y="114"/>
                    </a:lnTo>
                    <a:lnTo>
                      <a:pt x="322" y="114"/>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22"/>
              <p:cNvSpPr/>
              <p:nvPr/>
            </p:nvSpPr>
            <p:spPr>
              <a:xfrm>
                <a:off x="4296703" y="2687941"/>
                <a:ext cx="58298" cy="20576"/>
              </a:xfrm>
              <a:custGeom>
                <a:avLst/>
                <a:gdLst/>
                <a:ahLst/>
                <a:cxnLst/>
                <a:rect l="l" t="t" r="r" b="b"/>
                <a:pathLst>
                  <a:path w="323" h="114" extrusionOk="0">
                    <a:moveTo>
                      <a:pt x="298" y="25"/>
                    </a:moveTo>
                    <a:lnTo>
                      <a:pt x="298" y="91"/>
                    </a:lnTo>
                    <a:lnTo>
                      <a:pt x="24" y="91"/>
                    </a:lnTo>
                    <a:lnTo>
                      <a:pt x="24" y="25"/>
                    </a:lnTo>
                    <a:close/>
                    <a:moveTo>
                      <a:pt x="1" y="1"/>
                    </a:moveTo>
                    <a:lnTo>
                      <a:pt x="1" y="114"/>
                    </a:lnTo>
                    <a:lnTo>
                      <a:pt x="322" y="114"/>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22"/>
              <p:cNvSpPr/>
              <p:nvPr/>
            </p:nvSpPr>
            <p:spPr>
              <a:xfrm>
                <a:off x="4296703" y="2711766"/>
                <a:ext cx="58298" cy="20576"/>
              </a:xfrm>
              <a:custGeom>
                <a:avLst/>
                <a:gdLst/>
                <a:ahLst/>
                <a:cxnLst/>
                <a:rect l="l" t="t" r="r" b="b"/>
                <a:pathLst>
                  <a:path w="323" h="114" extrusionOk="0">
                    <a:moveTo>
                      <a:pt x="298" y="25"/>
                    </a:moveTo>
                    <a:lnTo>
                      <a:pt x="298" y="89"/>
                    </a:lnTo>
                    <a:lnTo>
                      <a:pt x="24" y="89"/>
                    </a:lnTo>
                    <a:lnTo>
                      <a:pt x="24" y="25"/>
                    </a:lnTo>
                    <a:close/>
                    <a:moveTo>
                      <a:pt x="1" y="0"/>
                    </a:moveTo>
                    <a:lnTo>
                      <a:pt x="1" y="113"/>
                    </a:lnTo>
                    <a:lnTo>
                      <a:pt x="322" y="113"/>
                    </a:lnTo>
                    <a:lnTo>
                      <a:pt x="32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22"/>
              <p:cNvSpPr/>
              <p:nvPr/>
            </p:nvSpPr>
            <p:spPr>
              <a:xfrm>
                <a:off x="4118199" y="2664478"/>
                <a:ext cx="58298" cy="20576"/>
              </a:xfrm>
              <a:custGeom>
                <a:avLst/>
                <a:gdLst/>
                <a:ahLst/>
                <a:cxnLst/>
                <a:rect l="l" t="t" r="r" b="b"/>
                <a:pathLst>
                  <a:path w="323" h="114" extrusionOk="0">
                    <a:moveTo>
                      <a:pt x="298" y="24"/>
                    </a:moveTo>
                    <a:lnTo>
                      <a:pt x="298" y="90"/>
                    </a:lnTo>
                    <a:lnTo>
                      <a:pt x="25" y="90"/>
                    </a:lnTo>
                    <a:lnTo>
                      <a:pt x="25" y="24"/>
                    </a:lnTo>
                    <a:close/>
                    <a:moveTo>
                      <a:pt x="0" y="1"/>
                    </a:moveTo>
                    <a:lnTo>
                      <a:pt x="0" y="114"/>
                    </a:lnTo>
                    <a:lnTo>
                      <a:pt x="322" y="114"/>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22"/>
              <p:cNvSpPr/>
              <p:nvPr/>
            </p:nvSpPr>
            <p:spPr>
              <a:xfrm>
                <a:off x="4166750" y="2694439"/>
                <a:ext cx="33391" cy="32488"/>
              </a:xfrm>
              <a:custGeom>
                <a:avLst/>
                <a:gdLst/>
                <a:ahLst/>
                <a:cxnLst/>
                <a:rect l="l" t="t" r="r" b="b"/>
                <a:pathLst>
                  <a:path w="185" h="180" extrusionOk="0">
                    <a:moveTo>
                      <a:pt x="149" y="36"/>
                    </a:moveTo>
                    <a:lnTo>
                      <a:pt x="107" y="132"/>
                    </a:lnTo>
                    <a:lnTo>
                      <a:pt x="100" y="91"/>
                    </a:lnTo>
                    <a:lnTo>
                      <a:pt x="95" y="85"/>
                    </a:lnTo>
                    <a:lnTo>
                      <a:pt x="89" y="85"/>
                    </a:lnTo>
                    <a:lnTo>
                      <a:pt x="53" y="72"/>
                    </a:lnTo>
                    <a:lnTo>
                      <a:pt x="149" y="36"/>
                    </a:lnTo>
                    <a:close/>
                    <a:moveTo>
                      <a:pt x="166" y="1"/>
                    </a:moveTo>
                    <a:lnTo>
                      <a:pt x="6" y="61"/>
                    </a:lnTo>
                    <a:cubicBezTo>
                      <a:pt x="0" y="66"/>
                      <a:pt x="0" y="72"/>
                      <a:pt x="0" y="78"/>
                    </a:cubicBezTo>
                    <a:lnTo>
                      <a:pt x="6" y="85"/>
                    </a:lnTo>
                    <a:lnTo>
                      <a:pt x="65" y="102"/>
                    </a:lnTo>
                    <a:lnTo>
                      <a:pt x="12" y="149"/>
                    </a:lnTo>
                    <a:cubicBezTo>
                      <a:pt x="6" y="157"/>
                      <a:pt x="6" y="168"/>
                      <a:pt x="12" y="168"/>
                    </a:cubicBezTo>
                    <a:cubicBezTo>
                      <a:pt x="15" y="171"/>
                      <a:pt x="17" y="172"/>
                      <a:pt x="20" y="172"/>
                    </a:cubicBezTo>
                    <a:cubicBezTo>
                      <a:pt x="23" y="172"/>
                      <a:pt x="26" y="171"/>
                      <a:pt x="29" y="168"/>
                    </a:cubicBezTo>
                    <a:lnTo>
                      <a:pt x="83" y="121"/>
                    </a:lnTo>
                    <a:lnTo>
                      <a:pt x="95" y="174"/>
                    </a:lnTo>
                    <a:cubicBezTo>
                      <a:pt x="95" y="179"/>
                      <a:pt x="100" y="179"/>
                      <a:pt x="107" y="179"/>
                    </a:cubicBezTo>
                    <a:cubicBezTo>
                      <a:pt x="113" y="179"/>
                      <a:pt x="119" y="179"/>
                      <a:pt x="119" y="174"/>
                    </a:cubicBezTo>
                    <a:lnTo>
                      <a:pt x="179" y="19"/>
                    </a:lnTo>
                    <a:cubicBezTo>
                      <a:pt x="185" y="14"/>
                      <a:pt x="185" y="6"/>
                      <a:pt x="1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58" name="Google Shape;1958;p22"/>
            <p:cNvGrpSpPr/>
            <p:nvPr/>
          </p:nvGrpSpPr>
          <p:grpSpPr>
            <a:xfrm rot="1147446">
              <a:off x="36950" y="3548024"/>
              <a:ext cx="416262" cy="461598"/>
              <a:chOff x="5481259" y="2245380"/>
              <a:chExt cx="257018" cy="284994"/>
            </a:xfrm>
          </p:grpSpPr>
          <p:sp>
            <p:nvSpPr>
              <p:cNvPr id="1959" name="Google Shape;1959;p22"/>
              <p:cNvSpPr/>
              <p:nvPr/>
            </p:nvSpPr>
            <p:spPr>
              <a:xfrm>
                <a:off x="5579265" y="2497885"/>
                <a:ext cx="63352" cy="22561"/>
              </a:xfrm>
              <a:custGeom>
                <a:avLst/>
                <a:gdLst/>
                <a:ahLst/>
                <a:cxnLst/>
                <a:rect l="l" t="t" r="r" b="b"/>
                <a:pathLst>
                  <a:path w="351" h="125" extrusionOk="0">
                    <a:moveTo>
                      <a:pt x="18" y="0"/>
                    </a:moveTo>
                    <a:cubicBezTo>
                      <a:pt x="6" y="0"/>
                      <a:pt x="0" y="12"/>
                      <a:pt x="0" y="18"/>
                    </a:cubicBezTo>
                    <a:lnTo>
                      <a:pt x="0" y="108"/>
                    </a:lnTo>
                    <a:cubicBezTo>
                      <a:pt x="0" y="113"/>
                      <a:pt x="6" y="125"/>
                      <a:pt x="18" y="125"/>
                    </a:cubicBezTo>
                    <a:cubicBezTo>
                      <a:pt x="29" y="125"/>
                      <a:pt x="36" y="113"/>
                      <a:pt x="36" y="108"/>
                    </a:cubicBezTo>
                    <a:lnTo>
                      <a:pt x="36" y="36"/>
                    </a:lnTo>
                    <a:lnTo>
                      <a:pt x="315" y="36"/>
                    </a:lnTo>
                    <a:lnTo>
                      <a:pt x="315" y="108"/>
                    </a:lnTo>
                    <a:cubicBezTo>
                      <a:pt x="315" y="113"/>
                      <a:pt x="322" y="125"/>
                      <a:pt x="333" y="125"/>
                    </a:cubicBezTo>
                    <a:cubicBezTo>
                      <a:pt x="345" y="125"/>
                      <a:pt x="351" y="113"/>
                      <a:pt x="351" y="108"/>
                    </a:cubicBezTo>
                    <a:lnTo>
                      <a:pt x="351" y="18"/>
                    </a:lnTo>
                    <a:cubicBezTo>
                      <a:pt x="351" y="12"/>
                      <a:pt x="345" y="0"/>
                      <a:pt x="3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22"/>
              <p:cNvSpPr/>
              <p:nvPr/>
            </p:nvSpPr>
            <p:spPr>
              <a:xfrm>
                <a:off x="5532879" y="2314868"/>
                <a:ext cx="153958" cy="178866"/>
              </a:xfrm>
              <a:custGeom>
                <a:avLst/>
                <a:gdLst/>
                <a:ahLst/>
                <a:cxnLst/>
                <a:rect l="l" t="t" r="r" b="b"/>
                <a:pathLst>
                  <a:path w="853" h="991" extrusionOk="0">
                    <a:moveTo>
                      <a:pt x="423" y="37"/>
                    </a:moveTo>
                    <a:cubicBezTo>
                      <a:pt x="643" y="37"/>
                      <a:pt x="816" y="215"/>
                      <a:pt x="816" y="430"/>
                    </a:cubicBezTo>
                    <a:cubicBezTo>
                      <a:pt x="816" y="586"/>
                      <a:pt x="728" y="729"/>
                      <a:pt x="585" y="787"/>
                    </a:cubicBezTo>
                    <a:cubicBezTo>
                      <a:pt x="579" y="794"/>
                      <a:pt x="572" y="800"/>
                      <a:pt x="572" y="806"/>
                    </a:cubicBezTo>
                    <a:lnTo>
                      <a:pt x="572" y="954"/>
                    </a:lnTo>
                    <a:lnTo>
                      <a:pt x="293" y="954"/>
                    </a:lnTo>
                    <a:lnTo>
                      <a:pt x="293" y="811"/>
                    </a:lnTo>
                    <a:cubicBezTo>
                      <a:pt x="293" y="806"/>
                      <a:pt x="286" y="800"/>
                      <a:pt x="280" y="794"/>
                    </a:cubicBezTo>
                    <a:cubicBezTo>
                      <a:pt x="132" y="734"/>
                      <a:pt x="36" y="591"/>
                      <a:pt x="36" y="430"/>
                    </a:cubicBezTo>
                    <a:cubicBezTo>
                      <a:pt x="36" y="215"/>
                      <a:pt x="209" y="37"/>
                      <a:pt x="423" y="37"/>
                    </a:cubicBezTo>
                    <a:close/>
                    <a:moveTo>
                      <a:pt x="423" y="1"/>
                    </a:moveTo>
                    <a:cubicBezTo>
                      <a:pt x="192" y="1"/>
                      <a:pt x="0" y="198"/>
                      <a:pt x="0" y="430"/>
                    </a:cubicBezTo>
                    <a:cubicBezTo>
                      <a:pt x="0" y="603"/>
                      <a:pt x="102" y="759"/>
                      <a:pt x="257" y="823"/>
                    </a:cubicBezTo>
                    <a:lnTo>
                      <a:pt x="257" y="973"/>
                    </a:lnTo>
                    <a:cubicBezTo>
                      <a:pt x="257" y="979"/>
                      <a:pt x="263" y="990"/>
                      <a:pt x="275" y="990"/>
                    </a:cubicBezTo>
                    <a:lnTo>
                      <a:pt x="590" y="990"/>
                    </a:lnTo>
                    <a:cubicBezTo>
                      <a:pt x="602" y="990"/>
                      <a:pt x="608" y="979"/>
                      <a:pt x="608" y="973"/>
                    </a:cubicBezTo>
                    <a:lnTo>
                      <a:pt x="608" y="817"/>
                    </a:lnTo>
                    <a:cubicBezTo>
                      <a:pt x="758" y="746"/>
                      <a:pt x="852" y="597"/>
                      <a:pt x="852" y="430"/>
                    </a:cubicBezTo>
                    <a:cubicBezTo>
                      <a:pt x="852" y="198"/>
                      <a:pt x="662" y="1"/>
                      <a:pt x="4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22"/>
              <p:cNvSpPr/>
              <p:nvPr/>
            </p:nvSpPr>
            <p:spPr>
              <a:xfrm>
                <a:off x="5544611" y="2327864"/>
                <a:ext cx="106850" cy="100352"/>
              </a:xfrm>
              <a:custGeom>
                <a:avLst/>
                <a:gdLst/>
                <a:ahLst/>
                <a:cxnLst/>
                <a:rect l="l" t="t" r="r" b="b"/>
                <a:pathLst>
                  <a:path w="592" h="556" extrusionOk="0">
                    <a:moveTo>
                      <a:pt x="358" y="0"/>
                    </a:moveTo>
                    <a:cubicBezTo>
                      <a:pt x="162" y="0"/>
                      <a:pt x="1" y="162"/>
                      <a:pt x="1" y="358"/>
                    </a:cubicBezTo>
                    <a:cubicBezTo>
                      <a:pt x="1" y="424"/>
                      <a:pt x="19" y="489"/>
                      <a:pt x="55" y="544"/>
                    </a:cubicBezTo>
                    <a:cubicBezTo>
                      <a:pt x="55" y="549"/>
                      <a:pt x="61" y="555"/>
                      <a:pt x="67" y="555"/>
                    </a:cubicBezTo>
                    <a:cubicBezTo>
                      <a:pt x="72" y="555"/>
                      <a:pt x="72" y="555"/>
                      <a:pt x="78" y="549"/>
                    </a:cubicBezTo>
                    <a:cubicBezTo>
                      <a:pt x="85" y="544"/>
                      <a:pt x="91" y="537"/>
                      <a:pt x="85" y="525"/>
                    </a:cubicBezTo>
                    <a:cubicBezTo>
                      <a:pt x="55" y="478"/>
                      <a:pt x="37" y="418"/>
                      <a:pt x="37" y="358"/>
                    </a:cubicBezTo>
                    <a:cubicBezTo>
                      <a:pt x="37" y="179"/>
                      <a:pt x="180" y="36"/>
                      <a:pt x="358" y="36"/>
                    </a:cubicBezTo>
                    <a:cubicBezTo>
                      <a:pt x="435" y="36"/>
                      <a:pt x="501" y="61"/>
                      <a:pt x="561" y="102"/>
                    </a:cubicBezTo>
                    <a:cubicBezTo>
                      <a:pt x="564" y="105"/>
                      <a:pt x="568" y="106"/>
                      <a:pt x="573" y="106"/>
                    </a:cubicBezTo>
                    <a:cubicBezTo>
                      <a:pt x="577" y="106"/>
                      <a:pt x="582" y="105"/>
                      <a:pt x="585" y="102"/>
                    </a:cubicBezTo>
                    <a:cubicBezTo>
                      <a:pt x="591" y="96"/>
                      <a:pt x="591" y="85"/>
                      <a:pt x="578" y="79"/>
                    </a:cubicBezTo>
                    <a:cubicBezTo>
                      <a:pt x="520" y="25"/>
                      <a:pt x="443" y="0"/>
                      <a:pt x="3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22"/>
              <p:cNvSpPr/>
              <p:nvPr/>
            </p:nvSpPr>
            <p:spPr>
              <a:xfrm>
                <a:off x="5606158" y="2278590"/>
                <a:ext cx="6498" cy="27976"/>
              </a:xfrm>
              <a:custGeom>
                <a:avLst/>
                <a:gdLst/>
                <a:ahLst/>
                <a:cxnLst/>
                <a:rect l="l" t="t" r="r" b="b"/>
                <a:pathLst>
                  <a:path w="36" h="155" extrusionOk="0">
                    <a:moveTo>
                      <a:pt x="17" y="0"/>
                    </a:moveTo>
                    <a:cubicBezTo>
                      <a:pt x="11" y="0"/>
                      <a:pt x="0" y="6"/>
                      <a:pt x="0" y="18"/>
                    </a:cubicBezTo>
                    <a:lnTo>
                      <a:pt x="0" y="138"/>
                    </a:lnTo>
                    <a:cubicBezTo>
                      <a:pt x="0" y="143"/>
                      <a:pt x="11" y="155"/>
                      <a:pt x="17" y="155"/>
                    </a:cubicBezTo>
                    <a:cubicBezTo>
                      <a:pt x="30" y="155"/>
                      <a:pt x="36" y="143"/>
                      <a:pt x="36" y="138"/>
                    </a:cubicBezTo>
                    <a:lnTo>
                      <a:pt x="36" y="18"/>
                    </a:lnTo>
                    <a:cubicBezTo>
                      <a:pt x="36" y="6"/>
                      <a:pt x="30" y="0"/>
                      <a:pt x="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22"/>
              <p:cNvSpPr/>
              <p:nvPr/>
            </p:nvSpPr>
            <p:spPr>
              <a:xfrm>
                <a:off x="5606158" y="2245380"/>
                <a:ext cx="6498" cy="27976"/>
              </a:xfrm>
              <a:custGeom>
                <a:avLst/>
                <a:gdLst/>
                <a:ahLst/>
                <a:cxnLst/>
                <a:rect l="l" t="t" r="r" b="b"/>
                <a:pathLst>
                  <a:path w="36" h="155" extrusionOk="0">
                    <a:moveTo>
                      <a:pt x="17" y="0"/>
                    </a:moveTo>
                    <a:cubicBezTo>
                      <a:pt x="11" y="0"/>
                      <a:pt x="0" y="11"/>
                      <a:pt x="0" y="17"/>
                    </a:cubicBezTo>
                    <a:lnTo>
                      <a:pt x="0" y="136"/>
                    </a:lnTo>
                    <a:cubicBezTo>
                      <a:pt x="0" y="149"/>
                      <a:pt x="11" y="154"/>
                      <a:pt x="17" y="154"/>
                    </a:cubicBezTo>
                    <a:cubicBezTo>
                      <a:pt x="30" y="154"/>
                      <a:pt x="36" y="149"/>
                      <a:pt x="36" y="136"/>
                    </a:cubicBezTo>
                    <a:lnTo>
                      <a:pt x="36" y="17"/>
                    </a:lnTo>
                    <a:cubicBezTo>
                      <a:pt x="36" y="11"/>
                      <a:pt x="30" y="0"/>
                      <a:pt x="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22"/>
              <p:cNvSpPr/>
              <p:nvPr/>
            </p:nvSpPr>
            <p:spPr>
              <a:xfrm>
                <a:off x="5567353" y="2284546"/>
                <a:ext cx="15161" cy="27434"/>
              </a:xfrm>
              <a:custGeom>
                <a:avLst/>
                <a:gdLst/>
                <a:ahLst/>
                <a:cxnLst/>
                <a:rect l="l" t="t" r="r" b="b"/>
                <a:pathLst>
                  <a:path w="84" h="152" extrusionOk="0">
                    <a:moveTo>
                      <a:pt x="24" y="1"/>
                    </a:moveTo>
                    <a:cubicBezTo>
                      <a:pt x="21" y="1"/>
                      <a:pt x="19" y="2"/>
                      <a:pt x="18" y="3"/>
                    </a:cubicBezTo>
                    <a:cubicBezTo>
                      <a:pt x="6" y="9"/>
                      <a:pt x="1" y="15"/>
                      <a:pt x="6" y="26"/>
                    </a:cubicBezTo>
                    <a:lnTo>
                      <a:pt x="48" y="140"/>
                    </a:lnTo>
                    <a:cubicBezTo>
                      <a:pt x="48" y="146"/>
                      <a:pt x="54" y="152"/>
                      <a:pt x="66" y="152"/>
                    </a:cubicBezTo>
                    <a:lnTo>
                      <a:pt x="72" y="146"/>
                    </a:lnTo>
                    <a:cubicBezTo>
                      <a:pt x="78" y="146"/>
                      <a:pt x="84" y="133"/>
                      <a:pt x="84" y="128"/>
                    </a:cubicBezTo>
                    <a:lnTo>
                      <a:pt x="42" y="15"/>
                    </a:lnTo>
                    <a:cubicBezTo>
                      <a:pt x="38" y="6"/>
                      <a:pt x="30" y="1"/>
                      <a:pt x="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22"/>
              <p:cNvSpPr/>
              <p:nvPr/>
            </p:nvSpPr>
            <p:spPr>
              <a:xfrm>
                <a:off x="5556523" y="2254404"/>
                <a:ext cx="15161" cy="26352"/>
              </a:xfrm>
              <a:custGeom>
                <a:avLst/>
                <a:gdLst/>
                <a:ahLst/>
                <a:cxnLst/>
                <a:rect l="l" t="t" r="r" b="b"/>
                <a:pathLst>
                  <a:path w="84" h="146" extrusionOk="0">
                    <a:moveTo>
                      <a:pt x="25" y="1"/>
                    </a:moveTo>
                    <a:cubicBezTo>
                      <a:pt x="23" y="1"/>
                      <a:pt x="21" y="1"/>
                      <a:pt x="19" y="3"/>
                    </a:cubicBezTo>
                    <a:cubicBezTo>
                      <a:pt x="6" y="3"/>
                      <a:pt x="1" y="14"/>
                      <a:pt x="6" y="27"/>
                    </a:cubicBezTo>
                    <a:lnTo>
                      <a:pt x="48" y="134"/>
                    </a:lnTo>
                    <a:cubicBezTo>
                      <a:pt x="48" y="146"/>
                      <a:pt x="55" y="146"/>
                      <a:pt x="61" y="146"/>
                    </a:cubicBezTo>
                    <a:lnTo>
                      <a:pt x="66" y="146"/>
                    </a:lnTo>
                    <a:cubicBezTo>
                      <a:pt x="78" y="146"/>
                      <a:pt x="84" y="134"/>
                      <a:pt x="78" y="122"/>
                    </a:cubicBezTo>
                    <a:lnTo>
                      <a:pt x="36" y="14"/>
                    </a:lnTo>
                    <a:cubicBezTo>
                      <a:pt x="36" y="6"/>
                      <a:pt x="30" y="1"/>
                      <a:pt x="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22"/>
              <p:cNvSpPr/>
              <p:nvPr/>
            </p:nvSpPr>
            <p:spPr>
              <a:xfrm>
                <a:off x="5534143" y="2304220"/>
                <a:ext cx="21478" cy="22742"/>
              </a:xfrm>
              <a:custGeom>
                <a:avLst/>
                <a:gdLst/>
                <a:ahLst/>
                <a:cxnLst/>
                <a:rect l="l" t="t" r="r" b="b"/>
                <a:pathLst>
                  <a:path w="119" h="126" extrusionOk="0">
                    <a:moveTo>
                      <a:pt x="21" y="1"/>
                    </a:moveTo>
                    <a:cubicBezTo>
                      <a:pt x="18" y="1"/>
                      <a:pt x="14" y="2"/>
                      <a:pt x="12" y="7"/>
                    </a:cubicBezTo>
                    <a:cubicBezTo>
                      <a:pt x="0" y="13"/>
                      <a:pt x="0" y="19"/>
                      <a:pt x="6" y="31"/>
                    </a:cubicBezTo>
                    <a:lnTo>
                      <a:pt x="83" y="120"/>
                    </a:lnTo>
                    <a:cubicBezTo>
                      <a:pt x="89" y="126"/>
                      <a:pt x="95" y="126"/>
                      <a:pt x="95" y="126"/>
                    </a:cubicBezTo>
                    <a:cubicBezTo>
                      <a:pt x="100" y="126"/>
                      <a:pt x="107" y="126"/>
                      <a:pt x="107" y="120"/>
                    </a:cubicBezTo>
                    <a:cubicBezTo>
                      <a:pt x="119" y="114"/>
                      <a:pt x="119" y="103"/>
                      <a:pt x="113" y="96"/>
                    </a:cubicBezTo>
                    <a:lnTo>
                      <a:pt x="36" y="7"/>
                    </a:lnTo>
                    <a:cubicBezTo>
                      <a:pt x="32" y="4"/>
                      <a:pt x="26" y="1"/>
                      <a:pt x="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22"/>
              <p:cNvSpPr/>
              <p:nvPr/>
            </p:nvSpPr>
            <p:spPr>
              <a:xfrm>
                <a:off x="5513386" y="2279131"/>
                <a:ext cx="21839" cy="23103"/>
              </a:xfrm>
              <a:custGeom>
                <a:avLst/>
                <a:gdLst/>
                <a:ahLst/>
                <a:cxnLst/>
                <a:rect l="l" t="t" r="r" b="b"/>
                <a:pathLst>
                  <a:path w="121" h="128" extrusionOk="0">
                    <a:moveTo>
                      <a:pt x="18" y="1"/>
                    </a:moveTo>
                    <a:cubicBezTo>
                      <a:pt x="15" y="1"/>
                      <a:pt x="11" y="1"/>
                      <a:pt x="8" y="3"/>
                    </a:cubicBezTo>
                    <a:cubicBezTo>
                      <a:pt x="1" y="15"/>
                      <a:pt x="1" y="20"/>
                      <a:pt x="8" y="33"/>
                    </a:cubicBezTo>
                    <a:lnTo>
                      <a:pt x="85" y="122"/>
                    </a:lnTo>
                    <a:cubicBezTo>
                      <a:pt x="85" y="128"/>
                      <a:pt x="91" y="128"/>
                      <a:pt x="97" y="128"/>
                    </a:cubicBezTo>
                    <a:cubicBezTo>
                      <a:pt x="102" y="128"/>
                      <a:pt x="108" y="128"/>
                      <a:pt x="108" y="122"/>
                    </a:cubicBezTo>
                    <a:cubicBezTo>
                      <a:pt x="115" y="116"/>
                      <a:pt x="121" y="105"/>
                      <a:pt x="108" y="99"/>
                    </a:cubicBezTo>
                    <a:lnTo>
                      <a:pt x="37" y="9"/>
                    </a:lnTo>
                    <a:cubicBezTo>
                      <a:pt x="33" y="5"/>
                      <a:pt x="26" y="1"/>
                      <a:pt x="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22"/>
              <p:cNvSpPr/>
              <p:nvPr/>
            </p:nvSpPr>
            <p:spPr>
              <a:xfrm>
                <a:off x="5509416" y="2333820"/>
                <a:ext cx="25810" cy="16966"/>
              </a:xfrm>
              <a:custGeom>
                <a:avLst/>
                <a:gdLst/>
                <a:ahLst/>
                <a:cxnLst/>
                <a:rect l="l" t="t" r="r" b="b"/>
                <a:pathLst>
                  <a:path w="143" h="94" extrusionOk="0">
                    <a:moveTo>
                      <a:pt x="23" y="1"/>
                    </a:moveTo>
                    <a:cubicBezTo>
                      <a:pt x="17" y="1"/>
                      <a:pt x="10" y="5"/>
                      <a:pt x="6" y="10"/>
                    </a:cubicBezTo>
                    <a:cubicBezTo>
                      <a:pt x="0" y="16"/>
                      <a:pt x="6" y="28"/>
                      <a:pt x="11" y="33"/>
                    </a:cubicBezTo>
                    <a:lnTo>
                      <a:pt x="113" y="93"/>
                    </a:lnTo>
                    <a:lnTo>
                      <a:pt x="124" y="93"/>
                    </a:lnTo>
                    <a:cubicBezTo>
                      <a:pt x="130" y="93"/>
                      <a:pt x="137" y="93"/>
                      <a:pt x="137" y="88"/>
                    </a:cubicBezTo>
                    <a:cubicBezTo>
                      <a:pt x="143" y="75"/>
                      <a:pt x="143" y="69"/>
                      <a:pt x="130" y="63"/>
                    </a:cubicBezTo>
                    <a:lnTo>
                      <a:pt x="30" y="3"/>
                    </a:lnTo>
                    <a:cubicBezTo>
                      <a:pt x="28" y="2"/>
                      <a:pt x="26" y="1"/>
                      <a:pt x="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22"/>
              <p:cNvSpPr/>
              <p:nvPr/>
            </p:nvSpPr>
            <p:spPr>
              <a:xfrm>
                <a:off x="5481259" y="2317576"/>
                <a:ext cx="25991" cy="16966"/>
              </a:xfrm>
              <a:custGeom>
                <a:avLst/>
                <a:gdLst/>
                <a:ahLst/>
                <a:cxnLst/>
                <a:rect l="l" t="t" r="r" b="b"/>
                <a:pathLst>
                  <a:path w="144" h="94" extrusionOk="0">
                    <a:moveTo>
                      <a:pt x="19" y="1"/>
                    </a:moveTo>
                    <a:cubicBezTo>
                      <a:pt x="14" y="1"/>
                      <a:pt x="11" y="4"/>
                      <a:pt x="7" y="10"/>
                    </a:cubicBezTo>
                    <a:cubicBezTo>
                      <a:pt x="0" y="16"/>
                      <a:pt x="0" y="29"/>
                      <a:pt x="13" y="35"/>
                    </a:cubicBezTo>
                    <a:lnTo>
                      <a:pt x="115" y="93"/>
                    </a:lnTo>
                    <a:lnTo>
                      <a:pt x="126" y="93"/>
                    </a:lnTo>
                    <a:cubicBezTo>
                      <a:pt x="132" y="93"/>
                      <a:pt x="137" y="93"/>
                      <a:pt x="137" y="87"/>
                    </a:cubicBezTo>
                    <a:cubicBezTo>
                      <a:pt x="143" y="76"/>
                      <a:pt x="143" y="70"/>
                      <a:pt x="132" y="65"/>
                    </a:cubicBezTo>
                    <a:lnTo>
                      <a:pt x="30" y="5"/>
                    </a:lnTo>
                    <a:cubicBezTo>
                      <a:pt x="25" y="2"/>
                      <a:pt x="22" y="1"/>
                      <a:pt x="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22"/>
              <p:cNvSpPr/>
              <p:nvPr/>
            </p:nvSpPr>
            <p:spPr>
              <a:xfrm>
                <a:off x="5684491" y="2333820"/>
                <a:ext cx="25991" cy="16966"/>
              </a:xfrm>
              <a:custGeom>
                <a:avLst/>
                <a:gdLst/>
                <a:ahLst/>
                <a:cxnLst/>
                <a:rect l="l" t="t" r="r" b="b"/>
                <a:pathLst>
                  <a:path w="144" h="94" extrusionOk="0">
                    <a:moveTo>
                      <a:pt x="120" y="1"/>
                    </a:moveTo>
                    <a:cubicBezTo>
                      <a:pt x="117" y="1"/>
                      <a:pt x="115" y="2"/>
                      <a:pt x="114" y="3"/>
                    </a:cubicBezTo>
                    <a:lnTo>
                      <a:pt x="6" y="63"/>
                    </a:lnTo>
                    <a:cubicBezTo>
                      <a:pt x="1" y="69"/>
                      <a:pt x="1" y="75"/>
                      <a:pt x="1" y="88"/>
                    </a:cubicBezTo>
                    <a:cubicBezTo>
                      <a:pt x="6" y="93"/>
                      <a:pt x="12" y="93"/>
                      <a:pt x="18" y="93"/>
                    </a:cubicBezTo>
                    <a:lnTo>
                      <a:pt x="25" y="93"/>
                    </a:lnTo>
                    <a:lnTo>
                      <a:pt x="132" y="33"/>
                    </a:lnTo>
                    <a:cubicBezTo>
                      <a:pt x="138" y="28"/>
                      <a:pt x="144" y="16"/>
                      <a:pt x="138" y="10"/>
                    </a:cubicBezTo>
                    <a:cubicBezTo>
                      <a:pt x="134" y="5"/>
                      <a:pt x="126" y="1"/>
                      <a:pt x="1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22"/>
              <p:cNvSpPr/>
              <p:nvPr/>
            </p:nvSpPr>
            <p:spPr>
              <a:xfrm>
                <a:off x="5712286" y="2317576"/>
                <a:ext cx="25991" cy="16966"/>
              </a:xfrm>
              <a:custGeom>
                <a:avLst/>
                <a:gdLst/>
                <a:ahLst/>
                <a:cxnLst/>
                <a:rect l="l" t="t" r="r" b="b"/>
                <a:pathLst>
                  <a:path w="144" h="94" extrusionOk="0">
                    <a:moveTo>
                      <a:pt x="124" y="1"/>
                    </a:moveTo>
                    <a:cubicBezTo>
                      <a:pt x="121" y="1"/>
                      <a:pt x="117" y="2"/>
                      <a:pt x="114" y="5"/>
                    </a:cubicBezTo>
                    <a:lnTo>
                      <a:pt x="7" y="65"/>
                    </a:lnTo>
                    <a:cubicBezTo>
                      <a:pt x="1" y="70"/>
                      <a:pt x="1" y="76"/>
                      <a:pt x="1" y="87"/>
                    </a:cubicBezTo>
                    <a:cubicBezTo>
                      <a:pt x="7" y="93"/>
                      <a:pt x="14" y="93"/>
                      <a:pt x="20" y="93"/>
                    </a:cubicBezTo>
                    <a:lnTo>
                      <a:pt x="25" y="93"/>
                    </a:lnTo>
                    <a:lnTo>
                      <a:pt x="132" y="35"/>
                    </a:lnTo>
                    <a:cubicBezTo>
                      <a:pt x="138" y="29"/>
                      <a:pt x="144" y="16"/>
                      <a:pt x="138" y="10"/>
                    </a:cubicBezTo>
                    <a:cubicBezTo>
                      <a:pt x="135" y="4"/>
                      <a:pt x="130" y="1"/>
                      <a:pt x="1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22"/>
              <p:cNvSpPr/>
              <p:nvPr/>
            </p:nvSpPr>
            <p:spPr>
              <a:xfrm>
                <a:off x="5664096" y="2304220"/>
                <a:ext cx="20576" cy="22742"/>
              </a:xfrm>
              <a:custGeom>
                <a:avLst/>
                <a:gdLst/>
                <a:ahLst/>
                <a:cxnLst/>
                <a:rect l="l" t="t" r="r" b="b"/>
                <a:pathLst>
                  <a:path w="114" h="126" extrusionOk="0">
                    <a:moveTo>
                      <a:pt x="98" y="1"/>
                    </a:moveTo>
                    <a:cubicBezTo>
                      <a:pt x="93" y="1"/>
                      <a:pt x="87" y="4"/>
                      <a:pt x="84" y="7"/>
                    </a:cubicBezTo>
                    <a:lnTo>
                      <a:pt x="6" y="96"/>
                    </a:lnTo>
                    <a:cubicBezTo>
                      <a:pt x="1" y="103"/>
                      <a:pt x="1" y="114"/>
                      <a:pt x="6" y="120"/>
                    </a:cubicBezTo>
                    <a:cubicBezTo>
                      <a:pt x="12" y="126"/>
                      <a:pt x="18" y="126"/>
                      <a:pt x="18" y="126"/>
                    </a:cubicBezTo>
                    <a:cubicBezTo>
                      <a:pt x="24" y="126"/>
                      <a:pt x="31" y="126"/>
                      <a:pt x="36" y="120"/>
                    </a:cubicBezTo>
                    <a:lnTo>
                      <a:pt x="108" y="31"/>
                    </a:lnTo>
                    <a:cubicBezTo>
                      <a:pt x="114" y="19"/>
                      <a:pt x="114" y="13"/>
                      <a:pt x="108" y="7"/>
                    </a:cubicBezTo>
                    <a:cubicBezTo>
                      <a:pt x="105" y="2"/>
                      <a:pt x="102" y="1"/>
                      <a:pt x="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22"/>
              <p:cNvSpPr/>
              <p:nvPr/>
            </p:nvSpPr>
            <p:spPr>
              <a:xfrm>
                <a:off x="5684491" y="2279131"/>
                <a:ext cx="21659" cy="23103"/>
              </a:xfrm>
              <a:custGeom>
                <a:avLst/>
                <a:gdLst/>
                <a:ahLst/>
                <a:cxnLst/>
                <a:rect l="l" t="t" r="r" b="b"/>
                <a:pathLst>
                  <a:path w="120" h="128" extrusionOk="0">
                    <a:moveTo>
                      <a:pt x="101" y="1"/>
                    </a:moveTo>
                    <a:cubicBezTo>
                      <a:pt x="95" y="1"/>
                      <a:pt x="88" y="5"/>
                      <a:pt x="84" y="9"/>
                    </a:cubicBezTo>
                    <a:lnTo>
                      <a:pt x="6" y="99"/>
                    </a:lnTo>
                    <a:cubicBezTo>
                      <a:pt x="1" y="105"/>
                      <a:pt x="1" y="116"/>
                      <a:pt x="12" y="122"/>
                    </a:cubicBezTo>
                    <a:cubicBezTo>
                      <a:pt x="12" y="128"/>
                      <a:pt x="18" y="128"/>
                      <a:pt x="25" y="128"/>
                    </a:cubicBezTo>
                    <a:cubicBezTo>
                      <a:pt x="25" y="128"/>
                      <a:pt x="31" y="128"/>
                      <a:pt x="36" y="122"/>
                    </a:cubicBezTo>
                    <a:lnTo>
                      <a:pt x="114" y="33"/>
                    </a:lnTo>
                    <a:cubicBezTo>
                      <a:pt x="119" y="20"/>
                      <a:pt x="119" y="15"/>
                      <a:pt x="108" y="3"/>
                    </a:cubicBezTo>
                    <a:cubicBezTo>
                      <a:pt x="106" y="1"/>
                      <a:pt x="104" y="1"/>
                      <a:pt x="1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22"/>
              <p:cNvSpPr/>
              <p:nvPr/>
            </p:nvSpPr>
            <p:spPr>
              <a:xfrm>
                <a:off x="5637383" y="2284546"/>
                <a:ext cx="14078" cy="27434"/>
              </a:xfrm>
              <a:custGeom>
                <a:avLst/>
                <a:gdLst/>
                <a:ahLst/>
                <a:cxnLst/>
                <a:rect l="l" t="t" r="r" b="b"/>
                <a:pathLst>
                  <a:path w="78" h="152" extrusionOk="0">
                    <a:moveTo>
                      <a:pt x="56" y="1"/>
                    </a:moveTo>
                    <a:cubicBezTo>
                      <a:pt x="50" y="1"/>
                      <a:pt x="46" y="6"/>
                      <a:pt x="41" y="15"/>
                    </a:cubicBezTo>
                    <a:lnTo>
                      <a:pt x="0" y="128"/>
                    </a:lnTo>
                    <a:cubicBezTo>
                      <a:pt x="0" y="133"/>
                      <a:pt x="0" y="146"/>
                      <a:pt x="11" y="146"/>
                    </a:cubicBezTo>
                    <a:cubicBezTo>
                      <a:pt x="11" y="152"/>
                      <a:pt x="17" y="152"/>
                      <a:pt x="17" y="152"/>
                    </a:cubicBezTo>
                    <a:cubicBezTo>
                      <a:pt x="23" y="152"/>
                      <a:pt x="29" y="146"/>
                      <a:pt x="36" y="140"/>
                    </a:cubicBezTo>
                    <a:lnTo>
                      <a:pt x="77" y="26"/>
                    </a:lnTo>
                    <a:cubicBezTo>
                      <a:pt x="77" y="15"/>
                      <a:pt x="71" y="9"/>
                      <a:pt x="64" y="3"/>
                    </a:cubicBezTo>
                    <a:cubicBezTo>
                      <a:pt x="61" y="2"/>
                      <a:pt x="59" y="1"/>
                      <a:pt x="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22"/>
              <p:cNvSpPr/>
              <p:nvPr/>
            </p:nvSpPr>
            <p:spPr>
              <a:xfrm>
                <a:off x="5647851" y="2254404"/>
                <a:ext cx="15342" cy="26352"/>
              </a:xfrm>
              <a:custGeom>
                <a:avLst/>
                <a:gdLst/>
                <a:ahLst/>
                <a:cxnLst/>
                <a:rect l="l" t="t" r="r" b="b"/>
                <a:pathLst>
                  <a:path w="85" h="146" extrusionOk="0">
                    <a:moveTo>
                      <a:pt x="61" y="1"/>
                    </a:moveTo>
                    <a:cubicBezTo>
                      <a:pt x="55" y="1"/>
                      <a:pt x="47" y="6"/>
                      <a:pt x="42" y="14"/>
                    </a:cubicBezTo>
                    <a:lnTo>
                      <a:pt x="6" y="122"/>
                    </a:lnTo>
                    <a:cubicBezTo>
                      <a:pt x="1" y="134"/>
                      <a:pt x="6" y="146"/>
                      <a:pt x="13" y="146"/>
                    </a:cubicBezTo>
                    <a:lnTo>
                      <a:pt x="19" y="146"/>
                    </a:lnTo>
                    <a:cubicBezTo>
                      <a:pt x="31" y="146"/>
                      <a:pt x="36" y="146"/>
                      <a:pt x="36" y="134"/>
                    </a:cubicBezTo>
                    <a:lnTo>
                      <a:pt x="78" y="27"/>
                    </a:lnTo>
                    <a:cubicBezTo>
                      <a:pt x="85" y="14"/>
                      <a:pt x="78" y="3"/>
                      <a:pt x="66" y="3"/>
                    </a:cubicBezTo>
                    <a:cubicBezTo>
                      <a:pt x="65" y="1"/>
                      <a:pt x="63" y="1"/>
                      <a:pt x="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22"/>
              <p:cNvSpPr/>
              <p:nvPr/>
            </p:nvSpPr>
            <p:spPr>
              <a:xfrm>
                <a:off x="5590817" y="2511783"/>
                <a:ext cx="40249" cy="6678"/>
              </a:xfrm>
              <a:custGeom>
                <a:avLst/>
                <a:gdLst/>
                <a:ahLst/>
                <a:cxnLst/>
                <a:rect l="l" t="t" r="r" b="b"/>
                <a:pathLst>
                  <a:path w="223" h="37" extrusionOk="0">
                    <a:moveTo>
                      <a:pt x="19" y="1"/>
                    </a:moveTo>
                    <a:cubicBezTo>
                      <a:pt x="8" y="1"/>
                      <a:pt x="1" y="6"/>
                      <a:pt x="1" y="18"/>
                    </a:cubicBezTo>
                    <a:cubicBezTo>
                      <a:pt x="1" y="25"/>
                      <a:pt x="8" y="36"/>
                      <a:pt x="19" y="36"/>
                    </a:cubicBezTo>
                    <a:lnTo>
                      <a:pt x="204" y="36"/>
                    </a:lnTo>
                    <a:cubicBezTo>
                      <a:pt x="215" y="36"/>
                      <a:pt x="222" y="25"/>
                      <a:pt x="222" y="18"/>
                    </a:cubicBezTo>
                    <a:cubicBezTo>
                      <a:pt x="222" y="6"/>
                      <a:pt x="215" y="1"/>
                      <a:pt x="2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22"/>
              <p:cNvSpPr/>
              <p:nvPr/>
            </p:nvSpPr>
            <p:spPr>
              <a:xfrm>
                <a:off x="5590817" y="2523695"/>
                <a:ext cx="40249" cy="6678"/>
              </a:xfrm>
              <a:custGeom>
                <a:avLst/>
                <a:gdLst/>
                <a:ahLst/>
                <a:cxnLst/>
                <a:rect l="l" t="t" r="r" b="b"/>
                <a:pathLst>
                  <a:path w="223" h="37" extrusionOk="0">
                    <a:moveTo>
                      <a:pt x="19" y="0"/>
                    </a:moveTo>
                    <a:cubicBezTo>
                      <a:pt x="8" y="0"/>
                      <a:pt x="1" y="6"/>
                      <a:pt x="1" y="18"/>
                    </a:cubicBezTo>
                    <a:cubicBezTo>
                      <a:pt x="1" y="30"/>
                      <a:pt x="8" y="36"/>
                      <a:pt x="19" y="36"/>
                    </a:cubicBezTo>
                    <a:lnTo>
                      <a:pt x="204" y="36"/>
                    </a:lnTo>
                    <a:cubicBezTo>
                      <a:pt x="215" y="36"/>
                      <a:pt x="222" y="30"/>
                      <a:pt x="222" y="18"/>
                    </a:cubicBezTo>
                    <a:cubicBezTo>
                      <a:pt x="222" y="6"/>
                      <a:pt x="215" y="0"/>
                      <a:pt x="2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78" name="Google Shape;1978;p22"/>
            <p:cNvGrpSpPr/>
            <p:nvPr/>
          </p:nvGrpSpPr>
          <p:grpSpPr>
            <a:xfrm>
              <a:off x="839191" y="4603981"/>
              <a:ext cx="503043" cy="485954"/>
              <a:chOff x="3391365" y="1514215"/>
              <a:chExt cx="201427" cy="194568"/>
            </a:xfrm>
          </p:grpSpPr>
          <p:sp>
            <p:nvSpPr>
              <p:cNvPr id="1979" name="Google Shape;1979;p22"/>
              <p:cNvSpPr/>
              <p:nvPr/>
            </p:nvSpPr>
            <p:spPr>
              <a:xfrm>
                <a:off x="3516265" y="1619621"/>
                <a:ext cx="7761" cy="13176"/>
              </a:xfrm>
              <a:custGeom>
                <a:avLst/>
                <a:gdLst/>
                <a:ahLst/>
                <a:cxnLst/>
                <a:rect l="l" t="t" r="r" b="b"/>
                <a:pathLst>
                  <a:path w="43" h="73" extrusionOk="0">
                    <a:moveTo>
                      <a:pt x="6" y="1"/>
                    </a:moveTo>
                    <a:cubicBezTo>
                      <a:pt x="6" y="18"/>
                      <a:pt x="6" y="42"/>
                      <a:pt x="1" y="59"/>
                    </a:cubicBezTo>
                    <a:lnTo>
                      <a:pt x="31" y="72"/>
                    </a:lnTo>
                    <a:cubicBezTo>
                      <a:pt x="36" y="48"/>
                      <a:pt x="42" y="24"/>
                      <a:pt x="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22"/>
              <p:cNvSpPr/>
              <p:nvPr/>
            </p:nvSpPr>
            <p:spPr>
              <a:xfrm>
                <a:off x="3467713" y="1576484"/>
                <a:ext cx="13176" cy="7761"/>
              </a:xfrm>
              <a:custGeom>
                <a:avLst/>
                <a:gdLst/>
                <a:ahLst/>
                <a:cxnLst/>
                <a:rect l="l" t="t" r="r" b="b"/>
                <a:pathLst>
                  <a:path w="73" h="43" extrusionOk="0">
                    <a:moveTo>
                      <a:pt x="72" y="1"/>
                    </a:moveTo>
                    <a:cubicBezTo>
                      <a:pt x="49" y="1"/>
                      <a:pt x="25" y="7"/>
                      <a:pt x="1" y="12"/>
                    </a:cubicBezTo>
                    <a:lnTo>
                      <a:pt x="14" y="42"/>
                    </a:lnTo>
                    <a:cubicBezTo>
                      <a:pt x="31" y="37"/>
                      <a:pt x="55" y="37"/>
                      <a:pt x="72" y="37"/>
                    </a:cubicBezTo>
                    <a:lnTo>
                      <a:pt x="7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22"/>
              <p:cNvSpPr/>
              <p:nvPr/>
            </p:nvSpPr>
            <p:spPr>
              <a:xfrm>
                <a:off x="3510850" y="1593811"/>
                <a:ext cx="11010" cy="14078"/>
              </a:xfrm>
              <a:custGeom>
                <a:avLst/>
                <a:gdLst/>
                <a:ahLst/>
                <a:cxnLst/>
                <a:rect l="l" t="t" r="r" b="b"/>
                <a:pathLst>
                  <a:path w="61" h="78" extrusionOk="0">
                    <a:moveTo>
                      <a:pt x="25" y="1"/>
                    </a:moveTo>
                    <a:lnTo>
                      <a:pt x="1" y="24"/>
                    </a:lnTo>
                    <a:cubicBezTo>
                      <a:pt x="12" y="36"/>
                      <a:pt x="25" y="59"/>
                      <a:pt x="31" y="78"/>
                    </a:cubicBezTo>
                    <a:lnTo>
                      <a:pt x="61" y="65"/>
                    </a:lnTo>
                    <a:cubicBezTo>
                      <a:pt x="48" y="42"/>
                      <a:pt x="42" y="24"/>
                      <a:pt x="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22"/>
              <p:cNvSpPr/>
              <p:nvPr/>
            </p:nvSpPr>
            <p:spPr>
              <a:xfrm>
                <a:off x="3492620" y="1578650"/>
                <a:ext cx="12995" cy="11010"/>
              </a:xfrm>
              <a:custGeom>
                <a:avLst/>
                <a:gdLst/>
                <a:ahLst/>
                <a:cxnLst/>
                <a:rect l="l" t="t" r="r" b="b"/>
                <a:pathLst>
                  <a:path w="72" h="61" extrusionOk="0">
                    <a:moveTo>
                      <a:pt x="6" y="0"/>
                    </a:moveTo>
                    <a:lnTo>
                      <a:pt x="0" y="30"/>
                    </a:lnTo>
                    <a:cubicBezTo>
                      <a:pt x="19" y="36"/>
                      <a:pt x="36" y="49"/>
                      <a:pt x="54" y="60"/>
                    </a:cubicBezTo>
                    <a:lnTo>
                      <a:pt x="72" y="36"/>
                    </a:lnTo>
                    <a:cubicBezTo>
                      <a:pt x="54" y="19"/>
                      <a:pt x="30" y="6"/>
                      <a:pt x="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22"/>
              <p:cNvSpPr/>
              <p:nvPr/>
            </p:nvSpPr>
            <p:spPr>
              <a:xfrm>
                <a:off x="3438834" y="1606806"/>
                <a:ext cx="7761" cy="12995"/>
              </a:xfrm>
              <a:custGeom>
                <a:avLst/>
                <a:gdLst/>
                <a:ahLst/>
                <a:cxnLst/>
                <a:rect l="l" t="t" r="r" b="b"/>
                <a:pathLst>
                  <a:path w="43" h="72" extrusionOk="0">
                    <a:moveTo>
                      <a:pt x="12" y="0"/>
                    </a:moveTo>
                    <a:cubicBezTo>
                      <a:pt x="7" y="17"/>
                      <a:pt x="1" y="47"/>
                      <a:pt x="1" y="72"/>
                    </a:cubicBezTo>
                    <a:lnTo>
                      <a:pt x="31" y="72"/>
                    </a:lnTo>
                    <a:cubicBezTo>
                      <a:pt x="31" y="47"/>
                      <a:pt x="37" y="29"/>
                      <a:pt x="42" y="6"/>
                    </a:cubicBezTo>
                    <a:lnTo>
                      <a:pt x="1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22"/>
              <p:cNvSpPr/>
              <p:nvPr/>
            </p:nvSpPr>
            <p:spPr>
              <a:xfrm>
                <a:off x="3441000" y="1630270"/>
                <a:ext cx="11010" cy="14078"/>
              </a:xfrm>
              <a:custGeom>
                <a:avLst/>
                <a:gdLst/>
                <a:ahLst/>
                <a:cxnLst/>
                <a:rect l="l" t="t" r="r" b="b"/>
                <a:pathLst>
                  <a:path w="61" h="78" extrusionOk="0">
                    <a:moveTo>
                      <a:pt x="30" y="0"/>
                    </a:moveTo>
                    <a:lnTo>
                      <a:pt x="0" y="13"/>
                    </a:lnTo>
                    <a:cubicBezTo>
                      <a:pt x="6" y="36"/>
                      <a:pt x="19" y="55"/>
                      <a:pt x="36" y="77"/>
                    </a:cubicBezTo>
                    <a:lnTo>
                      <a:pt x="60" y="60"/>
                    </a:lnTo>
                    <a:cubicBezTo>
                      <a:pt x="47" y="42"/>
                      <a:pt x="36" y="25"/>
                      <a:pt x="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22"/>
              <p:cNvSpPr/>
              <p:nvPr/>
            </p:nvSpPr>
            <p:spPr>
              <a:xfrm>
                <a:off x="3446415" y="1585147"/>
                <a:ext cx="12995" cy="12995"/>
              </a:xfrm>
              <a:custGeom>
                <a:avLst/>
                <a:gdLst/>
                <a:ahLst/>
                <a:cxnLst/>
                <a:rect l="l" t="t" r="r" b="b"/>
                <a:pathLst>
                  <a:path w="72" h="72" extrusionOk="0">
                    <a:moveTo>
                      <a:pt x="53" y="0"/>
                    </a:moveTo>
                    <a:cubicBezTo>
                      <a:pt x="36" y="13"/>
                      <a:pt x="17" y="30"/>
                      <a:pt x="0" y="54"/>
                    </a:cubicBezTo>
                    <a:lnTo>
                      <a:pt x="30" y="72"/>
                    </a:lnTo>
                    <a:cubicBezTo>
                      <a:pt x="42" y="54"/>
                      <a:pt x="53" y="36"/>
                      <a:pt x="72" y="24"/>
                    </a:cubicBezTo>
                    <a:lnTo>
                      <a:pt x="5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22"/>
              <p:cNvSpPr/>
              <p:nvPr/>
            </p:nvSpPr>
            <p:spPr>
              <a:xfrm>
                <a:off x="3480708" y="1653914"/>
                <a:ext cx="14078" cy="7761"/>
              </a:xfrm>
              <a:custGeom>
                <a:avLst/>
                <a:gdLst/>
                <a:ahLst/>
                <a:cxnLst/>
                <a:rect l="l" t="t" r="r" b="b"/>
                <a:pathLst>
                  <a:path w="78" h="43" extrusionOk="0">
                    <a:moveTo>
                      <a:pt x="66" y="1"/>
                    </a:moveTo>
                    <a:cubicBezTo>
                      <a:pt x="49" y="6"/>
                      <a:pt x="25" y="12"/>
                      <a:pt x="0" y="12"/>
                    </a:cubicBezTo>
                    <a:lnTo>
                      <a:pt x="0" y="42"/>
                    </a:lnTo>
                    <a:cubicBezTo>
                      <a:pt x="30" y="42"/>
                      <a:pt x="55" y="37"/>
                      <a:pt x="78" y="31"/>
                    </a:cubicBezTo>
                    <a:lnTo>
                      <a:pt x="6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22"/>
              <p:cNvSpPr/>
              <p:nvPr/>
            </p:nvSpPr>
            <p:spPr>
              <a:xfrm>
                <a:off x="3455981" y="1648499"/>
                <a:ext cx="14259" cy="11010"/>
              </a:xfrm>
              <a:custGeom>
                <a:avLst/>
                <a:gdLst/>
                <a:ahLst/>
                <a:cxnLst/>
                <a:rect l="l" t="t" r="r" b="b"/>
                <a:pathLst>
                  <a:path w="79" h="61" extrusionOk="0">
                    <a:moveTo>
                      <a:pt x="19" y="1"/>
                    </a:moveTo>
                    <a:lnTo>
                      <a:pt x="0" y="31"/>
                    </a:lnTo>
                    <a:cubicBezTo>
                      <a:pt x="24" y="42"/>
                      <a:pt x="43" y="55"/>
                      <a:pt x="66" y="61"/>
                    </a:cubicBezTo>
                    <a:lnTo>
                      <a:pt x="79" y="31"/>
                    </a:lnTo>
                    <a:cubicBezTo>
                      <a:pt x="54" y="25"/>
                      <a:pt x="36" y="12"/>
                      <a:pt x="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22"/>
              <p:cNvSpPr/>
              <p:nvPr/>
            </p:nvSpPr>
            <p:spPr>
              <a:xfrm>
                <a:off x="3502367" y="1641099"/>
                <a:ext cx="12995" cy="12093"/>
              </a:xfrm>
              <a:custGeom>
                <a:avLst/>
                <a:gdLst/>
                <a:ahLst/>
                <a:cxnLst/>
                <a:rect l="l" t="t" r="r" b="b"/>
                <a:pathLst>
                  <a:path w="72" h="67" extrusionOk="0">
                    <a:moveTo>
                      <a:pt x="48" y="0"/>
                    </a:moveTo>
                    <a:cubicBezTo>
                      <a:pt x="36" y="17"/>
                      <a:pt x="18" y="30"/>
                      <a:pt x="0" y="42"/>
                    </a:cubicBezTo>
                    <a:lnTo>
                      <a:pt x="18" y="66"/>
                    </a:lnTo>
                    <a:cubicBezTo>
                      <a:pt x="42" y="53"/>
                      <a:pt x="59" y="36"/>
                      <a:pt x="72" y="17"/>
                    </a:cubicBezTo>
                    <a:lnTo>
                      <a:pt x="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22"/>
              <p:cNvSpPr/>
              <p:nvPr/>
            </p:nvSpPr>
            <p:spPr>
              <a:xfrm>
                <a:off x="3412122" y="1644168"/>
                <a:ext cx="10649" cy="14439"/>
              </a:xfrm>
              <a:custGeom>
                <a:avLst/>
                <a:gdLst/>
                <a:ahLst/>
                <a:cxnLst/>
                <a:rect l="l" t="t" r="r" b="b"/>
                <a:pathLst>
                  <a:path w="59" h="80" extrusionOk="0">
                    <a:moveTo>
                      <a:pt x="29" y="0"/>
                    </a:moveTo>
                    <a:lnTo>
                      <a:pt x="0" y="13"/>
                    </a:lnTo>
                    <a:cubicBezTo>
                      <a:pt x="12" y="36"/>
                      <a:pt x="23" y="55"/>
                      <a:pt x="36" y="79"/>
                    </a:cubicBezTo>
                    <a:lnTo>
                      <a:pt x="59" y="60"/>
                    </a:lnTo>
                    <a:cubicBezTo>
                      <a:pt x="47" y="43"/>
                      <a:pt x="42" y="19"/>
                      <a:pt x="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22"/>
              <p:cNvSpPr/>
              <p:nvPr/>
            </p:nvSpPr>
            <p:spPr>
              <a:xfrm>
                <a:off x="3407610" y="1619621"/>
                <a:ext cx="6678" cy="13176"/>
              </a:xfrm>
              <a:custGeom>
                <a:avLst/>
                <a:gdLst/>
                <a:ahLst/>
                <a:cxnLst/>
                <a:rect l="l" t="t" r="r" b="b"/>
                <a:pathLst>
                  <a:path w="37" h="73" extrusionOk="0">
                    <a:moveTo>
                      <a:pt x="1" y="1"/>
                    </a:moveTo>
                    <a:cubicBezTo>
                      <a:pt x="1" y="24"/>
                      <a:pt x="1" y="48"/>
                      <a:pt x="7" y="72"/>
                    </a:cubicBezTo>
                    <a:lnTo>
                      <a:pt x="37" y="65"/>
                    </a:lnTo>
                    <a:cubicBezTo>
                      <a:pt x="31" y="48"/>
                      <a:pt x="31" y="24"/>
                      <a:pt x="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22"/>
              <p:cNvSpPr/>
              <p:nvPr/>
            </p:nvSpPr>
            <p:spPr>
              <a:xfrm>
                <a:off x="3408692" y="1592547"/>
                <a:ext cx="8664" cy="14439"/>
              </a:xfrm>
              <a:custGeom>
                <a:avLst/>
                <a:gdLst/>
                <a:ahLst/>
                <a:cxnLst/>
                <a:rect l="l" t="t" r="r" b="b"/>
                <a:pathLst>
                  <a:path w="48" h="80" extrusionOk="0">
                    <a:moveTo>
                      <a:pt x="19" y="1"/>
                    </a:moveTo>
                    <a:cubicBezTo>
                      <a:pt x="12" y="25"/>
                      <a:pt x="6" y="49"/>
                      <a:pt x="1" y="72"/>
                    </a:cubicBezTo>
                    <a:lnTo>
                      <a:pt x="31" y="79"/>
                    </a:lnTo>
                    <a:cubicBezTo>
                      <a:pt x="36" y="55"/>
                      <a:pt x="42" y="31"/>
                      <a:pt x="48" y="13"/>
                    </a:cubicBezTo>
                    <a:lnTo>
                      <a:pt x="1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22"/>
              <p:cNvSpPr/>
              <p:nvPr/>
            </p:nvSpPr>
            <p:spPr>
              <a:xfrm>
                <a:off x="3418439" y="1570167"/>
                <a:ext cx="11912" cy="12995"/>
              </a:xfrm>
              <a:custGeom>
                <a:avLst/>
                <a:gdLst/>
                <a:ahLst/>
                <a:cxnLst/>
                <a:rect l="l" t="t" r="r" b="b"/>
                <a:pathLst>
                  <a:path w="66" h="72" extrusionOk="0">
                    <a:moveTo>
                      <a:pt x="42" y="0"/>
                    </a:moveTo>
                    <a:cubicBezTo>
                      <a:pt x="29" y="17"/>
                      <a:pt x="12" y="36"/>
                      <a:pt x="1" y="60"/>
                    </a:cubicBezTo>
                    <a:lnTo>
                      <a:pt x="24" y="72"/>
                    </a:lnTo>
                    <a:cubicBezTo>
                      <a:pt x="37" y="53"/>
                      <a:pt x="54" y="36"/>
                      <a:pt x="65" y="17"/>
                    </a:cubicBezTo>
                    <a:lnTo>
                      <a:pt x="4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22"/>
              <p:cNvSpPr/>
              <p:nvPr/>
            </p:nvSpPr>
            <p:spPr>
              <a:xfrm>
                <a:off x="3436488" y="1552840"/>
                <a:ext cx="14439" cy="12093"/>
              </a:xfrm>
              <a:custGeom>
                <a:avLst/>
                <a:gdLst/>
                <a:ahLst/>
                <a:cxnLst/>
                <a:rect l="l" t="t" r="r" b="b"/>
                <a:pathLst>
                  <a:path w="80" h="67" extrusionOk="0">
                    <a:moveTo>
                      <a:pt x="67" y="0"/>
                    </a:moveTo>
                    <a:cubicBezTo>
                      <a:pt x="44" y="13"/>
                      <a:pt x="20" y="25"/>
                      <a:pt x="1" y="42"/>
                    </a:cubicBezTo>
                    <a:lnTo>
                      <a:pt x="20" y="66"/>
                    </a:lnTo>
                    <a:cubicBezTo>
                      <a:pt x="37" y="55"/>
                      <a:pt x="55" y="42"/>
                      <a:pt x="80" y="30"/>
                    </a:cubicBezTo>
                    <a:lnTo>
                      <a:pt x="6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22"/>
              <p:cNvSpPr/>
              <p:nvPr/>
            </p:nvSpPr>
            <p:spPr>
              <a:xfrm>
                <a:off x="3510850" y="1552840"/>
                <a:ext cx="15161" cy="12093"/>
              </a:xfrm>
              <a:custGeom>
                <a:avLst/>
                <a:gdLst/>
                <a:ahLst/>
                <a:cxnLst/>
                <a:rect l="l" t="t" r="r" b="b"/>
                <a:pathLst>
                  <a:path w="84" h="67" extrusionOk="0">
                    <a:moveTo>
                      <a:pt x="18" y="0"/>
                    </a:moveTo>
                    <a:lnTo>
                      <a:pt x="1" y="30"/>
                    </a:lnTo>
                    <a:cubicBezTo>
                      <a:pt x="25" y="36"/>
                      <a:pt x="42" y="55"/>
                      <a:pt x="61" y="66"/>
                    </a:cubicBezTo>
                    <a:lnTo>
                      <a:pt x="84" y="42"/>
                    </a:lnTo>
                    <a:cubicBezTo>
                      <a:pt x="61" y="25"/>
                      <a:pt x="42" y="13"/>
                      <a:pt x="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22"/>
              <p:cNvSpPr/>
              <p:nvPr/>
            </p:nvSpPr>
            <p:spPr>
              <a:xfrm>
                <a:off x="3487206" y="1545259"/>
                <a:ext cx="14078" cy="8844"/>
              </a:xfrm>
              <a:custGeom>
                <a:avLst/>
                <a:gdLst/>
                <a:ahLst/>
                <a:cxnLst/>
                <a:rect l="l" t="t" r="r" b="b"/>
                <a:pathLst>
                  <a:path w="78" h="49" extrusionOk="0">
                    <a:moveTo>
                      <a:pt x="0" y="1"/>
                    </a:moveTo>
                    <a:lnTo>
                      <a:pt x="0" y="31"/>
                    </a:lnTo>
                    <a:cubicBezTo>
                      <a:pt x="24" y="37"/>
                      <a:pt x="49" y="37"/>
                      <a:pt x="72" y="48"/>
                    </a:cubicBezTo>
                    <a:lnTo>
                      <a:pt x="77" y="20"/>
                    </a:lnTo>
                    <a:cubicBezTo>
                      <a:pt x="54" y="7"/>
                      <a:pt x="30" y="7"/>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22"/>
              <p:cNvSpPr/>
              <p:nvPr/>
            </p:nvSpPr>
            <p:spPr>
              <a:xfrm>
                <a:off x="3460313" y="1545259"/>
                <a:ext cx="14078" cy="8844"/>
              </a:xfrm>
              <a:custGeom>
                <a:avLst/>
                <a:gdLst/>
                <a:ahLst/>
                <a:cxnLst/>
                <a:rect l="l" t="t" r="r" b="b"/>
                <a:pathLst>
                  <a:path w="78" h="49" extrusionOk="0">
                    <a:moveTo>
                      <a:pt x="78" y="1"/>
                    </a:moveTo>
                    <a:cubicBezTo>
                      <a:pt x="55" y="7"/>
                      <a:pt x="25" y="7"/>
                      <a:pt x="0" y="20"/>
                    </a:cubicBezTo>
                    <a:lnTo>
                      <a:pt x="12" y="48"/>
                    </a:lnTo>
                    <a:cubicBezTo>
                      <a:pt x="36" y="42"/>
                      <a:pt x="55" y="37"/>
                      <a:pt x="78" y="31"/>
                    </a:cubicBezTo>
                    <a:lnTo>
                      <a:pt x="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22"/>
              <p:cNvSpPr/>
              <p:nvPr/>
            </p:nvSpPr>
            <p:spPr>
              <a:xfrm>
                <a:off x="3548572" y="1618358"/>
                <a:ext cx="6678" cy="14439"/>
              </a:xfrm>
              <a:custGeom>
                <a:avLst/>
                <a:gdLst/>
                <a:ahLst/>
                <a:cxnLst/>
                <a:rect l="l" t="t" r="r" b="b"/>
                <a:pathLst>
                  <a:path w="37" h="80" extrusionOk="0">
                    <a:moveTo>
                      <a:pt x="36" y="1"/>
                    </a:moveTo>
                    <a:lnTo>
                      <a:pt x="6" y="8"/>
                    </a:lnTo>
                    <a:cubicBezTo>
                      <a:pt x="6" y="31"/>
                      <a:pt x="0" y="49"/>
                      <a:pt x="0" y="72"/>
                    </a:cubicBezTo>
                    <a:lnTo>
                      <a:pt x="30" y="79"/>
                    </a:lnTo>
                    <a:cubicBezTo>
                      <a:pt x="36" y="55"/>
                      <a:pt x="36" y="31"/>
                      <a:pt x="36" y="8"/>
                    </a:cubicBezTo>
                    <a:lnTo>
                      <a:pt x="3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22"/>
              <p:cNvSpPr/>
              <p:nvPr/>
            </p:nvSpPr>
            <p:spPr>
              <a:xfrm>
                <a:off x="3544060" y="1592547"/>
                <a:ext cx="10107" cy="14439"/>
              </a:xfrm>
              <a:custGeom>
                <a:avLst/>
                <a:gdLst/>
                <a:ahLst/>
                <a:cxnLst/>
                <a:rect l="l" t="t" r="r" b="b"/>
                <a:pathLst>
                  <a:path w="56" h="80" extrusionOk="0">
                    <a:moveTo>
                      <a:pt x="31" y="1"/>
                    </a:moveTo>
                    <a:lnTo>
                      <a:pt x="1" y="8"/>
                    </a:lnTo>
                    <a:cubicBezTo>
                      <a:pt x="12" y="31"/>
                      <a:pt x="20" y="55"/>
                      <a:pt x="25" y="79"/>
                    </a:cubicBezTo>
                    <a:lnTo>
                      <a:pt x="55" y="72"/>
                    </a:lnTo>
                    <a:cubicBezTo>
                      <a:pt x="48" y="49"/>
                      <a:pt x="42" y="25"/>
                      <a:pt x="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22"/>
              <p:cNvSpPr/>
              <p:nvPr/>
            </p:nvSpPr>
            <p:spPr>
              <a:xfrm>
                <a:off x="3538645" y="1644168"/>
                <a:ext cx="11010" cy="14439"/>
              </a:xfrm>
              <a:custGeom>
                <a:avLst/>
                <a:gdLst/>
                <a:ahLst/>
                <a:cxnLst/>
                <a:rect l="l" t="t" r="r" b="b"/>
                <a:pathLst>
                  <a:path w="61" h="80" extrusionOk="0">
                    <a:moveTo>
                      <a:pt x="37" y="0"/>
                    </a:moveTo>
                    <a:cubicBezTo>
                      <a:pt x="25" y="19"/>
                      <a:pt x="14" y="43"/>
                      <a:pt x="1" y="60"/>
                    </a:cubicBezTo>
                    <a:lnTo>
                      <a:pt x="31" y="79"/>
                    </a:lnTo>
                    <a:cubicBezTo>
                      <a:pt x="42" y="55"/>
                      <a:pt x="55" y="30"/>
                      <a:pt x="61" y="8"/>
                    </a:cubicBezTo>
                    <a:lnTo>
                      <a:pt x="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22"/>
              <p:cNvSpPr/>
              <p:nvPr/>
            </p:nvSpPr>
            <p:spPr>
              <a:xfrm>
                <a:off x="3531245" y="1569084"/>
                <a:ext cx="12995" cy="14078"/>
              </a:xfrm>
              <a:custGeom>
                <a:avLst/>
                <a:gdLst/>
                <a:ahLst/>
                <a:cxnLst/>
                <a:rect l="l" t="t" r="r" b="b"/>
                <a:pathLst>
                  <a:path w="72" h="78" extrusionOk="0">
                    <a:moveTo>
                      <a:pt x="25" y="0"/>
                    </a:moveTo>
                    <a:lnTo>
                      <a:pt x="1" y="23"/>
                    </a:lnTo>
                    <a:cubicBezTo>
                      <a:pt x="19" y="42"/>
                      <a:pt x="31" y="59"/>
                      <a:pt x="42" y="78"/>
                    </a:cubicBezTo>
                    <a:lnTo>
                      <a:pt x="72" y="59"/>
                    </a:lnTo>
                    <a:cubicBezTo>
                      <a:pt x="55" y="42"/>
                      <a:pt x="42" y="18"/>
                      <a:pt x="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22"/>
              <p:cNvSpPr/>
              <p:nvPr/>
            </p:nvSpPr>
            <p:spPr>
              <a:xfrm>
                <a:off x="3448400" y="1680807"/>
                <a:ext cx="14078" cy="9927"/>
              </a:xfrm>
              <a:custGeom>
                <a:avLst/>
                <a:gdLst/>
                <a:ahLst/>
                <a:cxnLst/>
                <a:rect l="l" t="t" r="r" b="b"/>
                <a:pathLst>
                  <a:path w="78" h="55" extrusionOk="0">
                    <a:moveTo>
                      <a:pt x="14" y="0"/>
                    </a:moveTo>
                    <a:lnTo>
                      <a:pt x="1" y="25"/>
                    </a:lnTo>
                    <a:cubicBezTo>
                      <a:pt x="25" y="36"/>
                      <a:pt x="49" y="48"/>
                      <a:pt x="72" y="55"/>
                    </a:cubicBezTo>
                    <a:lnTo>
                      <a:pt x="78" y="25"/>
                    </a:lnTo>
                    <a:cubicBezTo>
                      <a:pt x="55" y="19"/>
                      <a:pt x="36" y="6"/>
                      <a:pt x="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22"/>
              <p:cNvSpPr/>
              <p:nvPr/>
            </p:nvSpPr>
            <p:spPr>
              <a:xfrm>
                <a:off x="3522762" y="1664743"/>
                <a:ext cx="12995" cy="13176"/>
              </a:xfrm>
              <a:custGeom>
                <a:avLst/>
                <a:gdLst/>
                <a:ahLst/>
                <a:cxnLst/>
                <a:rect l="l" t="t" r="r" b="b"/>
                <a:pathLst>
                  <a:path w="72" h="73" extrusionOk="0">
                    <a:moveTo>
                      <a:pt x="48" y="1"/>
                    </a:moveTo>
                    <a:cubicBezTo>
                      <a:pt x="36" y="18"/>
                      <a:pt x="18" y="37"/>
                      <a:pt x="0" y="48"/>
                    </a:cubicBezTo>
                    <a:lnTo>
                      <a:pt x="18" y="72"/>
                    </a:lnTo>
                    <a:cubicBezTo>
                      <a:pt x="36" y="59"/>
                      <a:pt x="53" y="42"/>
                      <a:pt x="72" y="24"/>
                    </a:cubicBezTo>
                    <a:lnTo>
                      <a:pt x="4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22"/>
              <p:cNvSpPr/>
              <p:nvPr/>
            </p:nvSpPr>
            <p:spPr>
              <a:xfrm>
                <a:off x="3427102" y="1665826"/>
                <a:ext cx="12995" cy="12995"/>
              </a:xfrm>
              <a:custGeom>
                <a:avLst/>
                <a:gdLst/>
                <a:ahLst/>
                <a:cxnLst/>
                <a:rect l="l" t="t" r="r" b="b"/>
                <a:pathLst>
                  <a:path w="72" h="72" extrusionOk="0">
                    <a:moveTo>
                      <a:pt x="24" y="1"/>
                    </a:moveTo>
                    <a:lnTo>
                      <a:pt x="0" y="18"/>
                    </a:lnTo>
                    <a:lnTo>
                      <a:pt x="53" y="72"/>
                    </a:lnTo>
                    <a:lnTo>
                      <a:pt x="72" y="42"/>
                    </a:lnTo>
                    <a:cubicBezTo>
                      <a:pt x="53" y="31"/>
                      <a:pt x="36" y="12"/>
                      <a:pt x="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22"/>
              <p:cNvSpPr/>
              <p:nvPr/>
            </p:nvSpPr>
            <p:spPr>
              <a:xfrm>
                <a:off x="3474210" y="1687305"/>
                <a:ext cx="14078" cy="5595"/>
              </a:xfrm>
              <a:custGeom>
                <a:avLst/>
                <a:gdLst/>
                <a:ahLst/>
                <a:cxnLst/>
                <a:rect l="l" t="t" r="r" b="b"/>
                <a:pathLst>
                  <a:path w="78" h="31" extrusionOk="0">
                    <a:moveTo>
                      <a:pt x="6" y="0"/>
                    </a:moveTo>
                    <a:lnTo>
                      <a:pt x="1" y="30"/>
                    </a:lnTo>
                    <a:lnTo>
                      <a:pt x="78" y="30"/>
                    </a:lnTo>
                    <a:lnTo>
                      <a:pt x="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22"/>
              <p:cNvSpPr/>
              <p:nvPr/>
            </p:nvSpPr>
            <p:spPr>
              <a:xfrm>
                <a:off x="3500020" y="1679724"/>
                <a:ext cx="14078" cy="11010"/>
              </a:xfrm>
              <a:custGeom>
                <a:avLst/>
                <a:gdLst/>
                <a:ahLst/>
                <a:cxnLst/>
                <a:rect l="l" t="t" r="r" b="b"/>
                <a:pathLst>
                  <a:path w="78" h="61" extrusionOk="0">
                    <a:moveTo>
                      <a:pt x="66" y="1"/>
                    </a:moveTo>
                    <a:cubicBezTo>
                      <a:pt x="42" y="12"/>
                      <a:pt x="25" y="25"/>
                      <a:pt x="1" y="31"/>
                    </a:cubicBezTo>
                    <a:lnTo>
                      <a:pt x="6" y="61"/>
                    </a:lnTo>
                    <a:cubicBezTo>
                      <a:pt x="31" y="54"/>
                      <a:pt x="55" y="42"/>
                      <a:pt x="78" y="31"/>
                    </a:cubicBezTo>
                    <a:lnTo>
                      <a:pt x="6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22"/>
              <p:cNvSpPr/>
              <p:nvPr/>
            </p:nvSpPr>
            <p:spPr>
              <a:xfrm>
                <a:off x="3391365" y="1514215"/>
                <a:ext cx="201427" cy="194568"/>
              </a:xfrm>
              <a:custGeom>
                <a:avLst/>
                <a:gdLst/>
                <a:ahLst/>
                <a:cxnLst/>
                <a:rect l="l" t="t" r="r" b="b"/>
                <a:pathLst>
                  <a:path w="1116" h="1078" extrusionOk="0">
                    <a:moveTo>
                      <a:pt x="1044" y="90"/>
                    </a:moveTo>
                    <a:lnTo>
                      <a:pt x="1037" y="102"/>
                    </a:lnTo>
                    <a:lnTo>
                      <a:pt x="1001" y="102"/>
                    </a:lnTo>
                    <a:lnTo>
                      <a:pt x="1009" y="90"/>
                    </a:lnTo>
                    <a:close/>
                    <a:moveTo>
                      <a:pt x="948" y="77"/>
                    </a:moveTo>
                    <a:lnTo>
                      <a:pt x="948" y="107"/>
                    </a:lnTo>
                    <a:lnTo>
                      <a:pt x="943" y="113"/>
                    </a:lnTo>
                    <a:lnTo>
                      <a:pt x="943" y="84"/>
                    </a:lnTo>
                    <a:lnTo>
                      <a:pt x="948" y="77"/>
                    </a:lnTo>
                    <a:close/>
                    <a:moveTo>
                      <a:pt x="501" y="555"/>
                    </a:moveTo>
                    <a:lnTo>
                      <a:pt x="490" y="572"/>
                    </a:lnTo>
                    <a:lnTo>
                      <a:pt x="508" y="596"/>
                    </a:lnTo>
                    <a:lnTo>
                      <a:pt x="525" y="578"/>
                    </a:lnTo>
                    <a:lnTo>
                      <a:pt x="525" y="585"/>
                    </a:lnTo>
                    <a:cubicBezTo>
                      <a:pt x="525" y="596"/>
                      <a:pt x="514" y="608"/>
                      <a:pt x="495" y="608"/>
                    </a:cubicBezTo>
                    <a:cubicBezTo>
                      <a:pt x="484" y="608"/>
                      <a:pt x="472" y="596"/>
                      <a:pt x="472" y="585"/>
                    </a:cubicBezTo>
                    <a:cubicBezTo>
                      <a:pt x="472" y="566"/>
                      <a:pt x="484" y="555"/>
                      <a:pt x="495" y="555"/>
                    </a:cubicBezTo>
                    <a:close/>
                    <a:moveTo>
                      <a:pt x="495" y="465"/>
                    </a:moveTo>
                    <a:cubicBezTo>
                      <a:pt x="525" y="465"/>
                      <a:pt x="550" y="477"/>
                      <a:pt x="567" y="489"/>
                    </a:cubicBezTo>
                    <a:lnTo>
                      <a:pt x="525" y="530"/>
                    </a:lnTo>
                    <a:cubicBezTo>
                      <a:pt x="520" y="525"/>
                      <a:pt x="508" y="525"/>
                      <a:pt x="495" y="525"/>
                    </a:cubicBezTo>
                    <a:cubicBezTo>
                      <a:pt x="465" y="525"/>
                      <a:pt x="437" y="549"/>
                      <a:pt x="437" y="585"/>
                    </a:cubicBezTo>
                    <a:cubicBezTo>
                      <a:pt x="437" y="613"/>
                      <a:pt x="465" y="643"/>
                      <a:pt x="495" y="643"/>
                    </a:cubicBezTo>
                    <a:cubicBezTo>
                      <a:pt x="531" y="643"/>
                      <a:pt x="555" y="613"/>
                      <a:pt x="555" y="585"/>
                    </a:cubicBezTo>
                    <a:cubicBezTo>
                      <a:pt x="555" y="572"/>
                      <a:pt x="555" y="560"/>
                      <a:pt x="550" y="555"/>
                    </a:cubicBezTo>
                    <a:lnTo>
                      <a:pt x="591" y="513"/>
                    </a:lnTo>
                    <a:cubicBezTo>
                      <a:pt x="603" y="530"/>
                      <a:pt x="615" y="555"/>
                      <a:pt x="615" y="585"/>
                    </a:cubicBezTo>
                    <a:cubicBezTo>
                      <a:pt x="615" y="643"/>
                      <a:pt x="561" y="698"/>
                      <a:pt x="495" y="698"/>
                    </a:cubicBezTo>
                    <a:cubicBezTo>
                      <a:pt x="437" y="698"/>
                      <a:pt x="382" y="643"/>
                      <a:pt x="382" y="585"/>
                    </a:cubicBezTo>
                    <a:cubicBezTo>
                      <a:pt x="382" y="519"/>
                      <a:pt x="437" y="465"/>
                      <a:pt x="495" y="465"/>
                    </a:cubicBezTo>
                    <a:close/>
                    <a:moveTo>
                      <a:pt x="495" y="292"/>
                    </a:moveTo>
                    <a:cubicBezTo>
                      <a:pt x="573" y="292"/>
                      <a:pt x="638" y="322"/>
                      <a:pt x="693" y="363"/>
                    </a:cubicBezTo>
                    <a:lnTo>
                      <a:pt x="591" y="470"/>
                    </a:lnTo>
                    <a:cubicBezTo>
                      <a:pt x="567" y="447"/>
                      <a:pt x="531" y="435"/>
                      <a:pt x="495" y="435"/>
                    </a:cubicBezTo>
                    <a:cubicBezTo>
                      <a:pt x="418" y="435"/>
                      <a:pt x="352" y="500"/>
                      <a:pt x="352" y="585"/>
                    </a:cubicBezTo>
                    <a:cubicBezTo>
                      <a:pt x="352" y="662"/>
                      <a:pt x="418" y="728"/>
                      <a:pt x="495" y="728"/>
                    </a:cubicBezTo>
                    <a:cubicBezTo>
                      <a:pt x="580" y="728"/>
                      <a:pt x="644" y="662"/>
                      <a:pt x="644" y="585"/>
                    </a:cubicBezTo>
                    <a:cubicBezTo>
                      <a:pt x="644" y="549"/>
                      <a:pt x="633" y="513"/>
                      <a:pt x="615" y="489"/>
                    </a:cubicBezTo>
                    <a:lnTo>
                      <a:pt x="715" y="387"/>
                    </a:lnTo>
                    <a:cubicBezTo>
                      <a:pt x="758" y="442"/>
                      <a:pt x="787" y="506"/>
                      <a:pt x="787" y="585"/>
                    </a:cubicBezTo>
                    <a:cubicBezTo>
                      <a:pt x="787" y="745"/>
                      <a:pt x="657" y="871"/>
                      <a:pt x="495" y="871"/>
                    </a:cubicBezTo>
                    <a:cubicBezTo>
                      <a:pt x="335" y="871"/>
                      <a:pt x="209" y="745"/>
                      <a:pt x="209" y="585"/>
                    </a:cubicBezTo>
                    <a:cubicBezTo>
                      <a:pt x="209" y="423"/>
                      <a:pt x="335" y="292"/>
                      <a:pt x="495" y="292"/>
                    </a:cubicBezTo>
                    <a:close/>
                    <a:moveTo>
                      <a:pt x="495" y="113"/>
                    </a:moveTo>
                    <a:cubicBezTo>
                      <a:pt x="621" y="113"/>
                      <a:pt x="734" y="167"/>
                      <a:pt x="817" y="244"/>
                    </a:cubicBezTo>
                    <a:lnTo>
                      <a:pt x="715" y="346"/>
                    </a:lnTo>
                    <a:cubicBezTo>
                      <a:pt x="657" y="292"/>
                      <a:pt x="580" y="263"/>
                      <a:pt x="495" y="263"/>
                    </a:cubicBezTo>
                    <a:cubicBezTo>
                      <a:pt x="322" y="263"/>
                      <a:pt x="174" y="406"/>
                      <a:pt x="174" y="585"/>
                    </a:cubicBezTo>
                    <a:cubicBezTo>
                      <a:pt x="174" y="756"/>
                      <a:pt x="322" y="906"/>
                      <a:pt x="495" y="906"/>
                    </a:cubicBezTo>
                    <a:cubicBezTo>
                      <a:pt x="674" y="906"/>
                      <a:pt x="817" y="756"/>
                      <a:pt x="817" y="585"/>
                    </a:cubicBezTo>
                    <a:cubicBezTo>
                      <a:pt x="817" y="500"/>
                      <a:pt x="787" y="423"/>
                      <a:pt x="734" y="363"/>
                    </a:cubicBezTo>
                    <a:lnTo>
                      <a:pt x="836" y="263"/>
                    </a:lnTo>
                    <a:cubicBezTo>
                      <a:pt x="913" y="346"/>
                      <a:pt x="966" y="459"/>
                      <a:pt x="966" y="585"/>
                    </a:cubicBezTo>
                    <a:cubicBezTo>
                      <a:pt x="966" y="841"/>
                      <a:pt x="751" y="1049"/>
                      <a:pt x="495" y="1049"/>
                    </a:cubicBezTo>
                    <a:cubicBezTo>
                      <a:pt x="239" y="1049"/>
                      <a:pt x="31" y="841"/>
                      <a:pt x="31" y="585"/>
                    </a:cubicBezTo>
                    <a:cubicBezTo>
                      <a:pt x="31" y="327"/>
                      <a:pt x="239" y="113"/>
                      <a:pt x="495" y="113"/>
                    </a:cubicBezTo>
                    <a:close/>
                    <a:moveTo>
                      <a:pt x="979" y="0"/>
                    </a:moveTo>
                    <a:lnTo>
                      <a:pt x="913" y="71"/>
                    </a:lnTo>
                    <a:lnTo>
                      <a:pt x="913" y="149"/>
                    </a:lnTo>
                    <a:lnTo>
                      <a:pt x="836" y="220"/>
                    </a:lnTo>
                    <a:cubicBezTo>
                      <a:pt x="746" y="137"/>
                      <a:pt x="627" y="84"/>
                      <a:pt x="495" y="84"/>
                    </a:cubicBezTo>
                    <a:cubicBezTo>
                      <a:pt x="222" y="84"/>
                      <a:pt x="1" y="310"/>
                      <a:pt x="1" y="585"/>
                    </a:cubicBezTo>
                    <a:cubicBezTo>
                      <a:pt x="1" y="720"/>
                      <a:pt x="55" y="846"/>
                      <a:pt x="151" y="935"/>
                    </a:cubicBezTo>
                    <a:lnTo>
                      <a:pt x="151" y="1061"/>
                    </a:lnTo>
                    <a:lnTo>
                      <a:pt x="179" y="1061"/>
                    </a:lnTo>
                    <a:lnTo>
                      <a:pt x="179" y="959"/>
                    </a:lnTo>
                    <a:cubicBezTo>
                      <a:pt x="264" y="1036"/>
                      <a:pt x="377" y="1078"/>
                      <a:pt x="495" y="1078"/>
                    </a:cubicBezTo>
                    <a:cubicBezTo>
                      <a:pt x="621" y="1078"/>
                      <a:pt x="728" y="1036"/>
                      <a:pt x="817" y="959"/>
                    </a:cubicBezTo>
                    <a:lnTo>
                      <a:pt x="817" y="1061"/>
                    </a:lnTo>
                    <a:lnTo>
                      <a:pt x="847" y="1061"/>
                    </a:lnTo>
                    <a:lnTo>
                      <a:pt x="847" y="935"/>
                    </a:lnTo>
                    <a:cubicBezTo>
                      <a:pt x="937" y="846"/>
                      <a:pt x="996" y="720"/>
                      <a:pt x="996" y="585"/>
                    </a:cubicBezTo>
                    <a:cubicBezTo>
                      <a:pt x="996" y="453"/>
                      <a:pt x="943" y="335"/>
                      <a:pt x="858" y="244"/>
                    </a:cubicBezTo>
                    <a:lnTo>
                      <a:pt x="930" y="167"/>
                    </a:lnTo>
                    <a:lnTo>
                      <a:pt x="1001" y="167"/>
                    </a:lnTo>
                    <a:lnTo>
                      <a:pt x="1001" y="137"/>
                    </a:lnTo>
                    <a:lnTo>
                      <a:pt x="966" y="137"/>
                    </a:lnTo>
                    <a:lnTo>
                      <a:pt x="973" y="132"/>
                    </a:lnTo>
                    <a:lnTo>
                      <a:pt x="1050" y="132"/>
                    </a:lnTo>
                    <a:lnTo>
                      <a:pt x="1116" y="60"/>
                    </a:lnTo>
                    <a:lnTo>
                      <a:pt x="1020" y="60"/>
                    </a:lnTo>
                    <a:lnTo>
                      <a:pt x="1020" y="0"/>
                    </a:lnTo>
                    <a:lnTo>
                      <a:pt x="990" y="0"/>
                    </a:lnTo>
                    <a:lnTo>
                      <a:pt x="990" y="71"/>
                    </a:lnTo>
                    <a:lnTo>
                      <a:pt x="979" y="77"/>
                    </a:lnTo>
                    <a:lnTo>
                      <a:pt x="97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07" name="Google Shape;2007;p22"/>
            <p:cNvSpPr/>
            <p:nvPr/>
          </p:nvSpPr>
          <p:spPr>
            <a:xfrm rot="-5400000">
              <a:off x="7477524" y="226868"/>
              <a:ext cx="474748" cy="139106"/>
            </a:xfrm>
            <a:custGeom>
              <a:avLst/>
              <a:gdLst/>
              <a:ahLst/>
              <a:cxnLst/>
              <a:rect l="l" t="t" r="r" b="b"/>
              <a:pathLst>
                <a:path w="2140" h="627" extrusionOk="0">
                  <a:moveTo>
                    <a:pt x="18" y="1"/>
                  </a:moveTo>
                  <a:cubicBezTo>
                    <a:pt x="12" y="1"/>
                    <a:pt x="1" y="8"/>
                    <a:pt x="1" y="19"/>
                  </a:cubicBezTo>
                  <a:cubicBezTo>
                    <a:pt x="1" y="31"/>
                    <a:pt x="12" y="36"/>
                    <a:pt x="18" y="36"/>
                  </a:cubicBezTo>
                  <a:lnTo>
                    <a:pt x="2038" y="36"/>
                  </a:lnTo>
                  <a:cubicBezTo>
                    <a:pt x="2074" y="36"/>
                    <a:pt x="2104" y="67"/>
                    <a:pt x="2104" y="108"/>
                  </a:cubicBezTo>
                  <a:cubicBezTo>
                    <a:pt x="2104" y="151"/>
                    <a:pt x="2074" y="179"/>
                    <a:pt x="2038" y="179"/>
                  </a:cubicBezTo>
                  <a:lnTo>
                    <a:pt x="738" y="179"/>
                  </a:lnTo>
                  <a:cubicBezTo>
                    <a:pt x="680" y="179"/>
                    <a:pt x="631" y="228"/>
                    <a:pt x="631" y="287"/>
                  </a:cubicBezTo>
                  <a:lnTo>
                    <a:pt x="631" y="294"/>
                  </a:lnTo>
                  <a:cubicBezTo>
                    <a:pt x="631" y="352"/>
                    <a:pt x="680" y="401"/>
                    <a:pt x="738" y="401"/>
                  </a:cubicBezTo>
                  <a:lnTo>
                    <a:pt x="1596" y="401"/>
                  </a:lnTo>
                  <a:cubicBezTo>
                    <a:pt x="1632" y="401"/>
                    <a:pt x="1668" y="430"/>
                    <a:pt x="1668" y="472"/>
                  </a:cubicBezTo>
                  <a:lnTo>
                    <a:pt x="1668" y="608"/>
                  </a:lnTo>
                  <a:cubicBezTo>
                    <a:pt x="1668" y="621"/>
                    <a:pt x="1675" y="627"/>
                    <a:pt x="1686" y="627"/>
                  </a:cubicBezTo>
                  <a:cubicBezTo>
                    <a:pt x="1692" y="627"/>
                    <a:pt x="1703" y="621"/>
                    <a:pt x="1703" y="608"/>
                  </a:cubicBezTo>
                  <a:lnTo>
                    <a:pt x="1703" y="472"/>
                  </a:lnTo>
                  <a:cubicBezTo>
                    <a:pt x="1703" y="412"/>
                    <a:pt x="1656" y="365"/>
                    <a:pt x="1596" y="365"/>
                  </a:cubicBezTo>
                  <a:lnTo>
                    <a:pt x="738" y="365"/>
                  </a:lnTo>
                  <a:cubicBezTo>
                    <a:pt x="703" y="365"/>
                    <a:pt x="667" y="330"/>
                    <a:pt x="667" y="294"/>
                  </a:cubicBezTo>
                  <a:lnTo>
                    <a:pt x="667" y="287"/>
                  </a:lnTo>
                  <a:cubicBezTo>
                    <a:pt x="667" y="245"/>
                    <a:pt x="703" y="215"/>
                    <a:pt x="738" y="215"/>
                  </a:cubicBezTo>
                  <a:lnTo>
                    <a:pt x="2038" y="215"/>
                  </a:lnTo>
                  <a:cubicBezTo>
                    <a:pt x="2091" y="215"/>
                    <a:pt x="2139" y="168"/>
                    <a:pt x="2139" y="108"/>
                  </a:cubicBezTo>
                  <a:cubicBezTo>
                    <a:pt x="2139" y="49"/>
                    <a:pt x="2091" y="1"/>
                    <a:pt x="20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08" name="Google Shape;2008;p22"/>
          <p:cNvGrpSpPr/>
          <p:nvPr/>
        </p:nvGrpSpPr>
        <p:grpSpPr>
          <a:xfrm>
            <a:off x="171886" y="331137"/>
            <a:ext cx="8561739" cy="4660088"/>
            <a:chOff x="171886" y="331137"/>
            <a:chExt cx="8561739" cy="4660088"/>
          </a:xfrm>
        </p:grpSpPr>
        <p:grpSp>
          <p:nvGrpSpPr>
            <p:cNvPr id="2009" name="Google Shape;2009;p22"/>
            <p:cNvGrpSpPr/>
            <p:nvPr/>
          </p:nvGrpSpPr>
          <p:grpSpPr>
            <a:xfrm>
              <a:off x="171886" y="4865210"/>
              <a:ext cx="423708" cy="85699"/>
              <a:chOff x="2023432" y="4251819"/>
              <a:chExt cx="335584" cy="67864"/>
            </a:xfrm>
          </p:grpSpPr>
          <p:sp>
            <p:nvSpPr>
              <p:cNvPr id="2010" name="Google Shape;2010;p22"/>
              <p:cNvSpPr/>
              <p:nvPr/>
            </p:nvSpPr>
            <p:spPr>
              <a:xfrm>
                <a:off x="2023432" y="4251819"/>
                <a:ext cx="67684" cy="67864"/>
              </a:xfrm>
              <a:custGeom>
                <a:avLst/>
                <a:gdLst/>
                <a:ahLst/>
                <a:cxnLst/>
                <a:rect l="l" t="t" r="r" b="b"/>
                <a:pathLst>
                  <a:path w="375" h="376" extrusionOk="0">
                    <a:moveTo>
                      <a:pt x="190" y="36"/>
                    </a:moveTo>
                    <a:cubicBezTo>
                      <a:pt x="267" y="36"/>
                      <a:pt x="339" y="107"/>
                      <a:pt x="339" y="190"/>
                    </a:cubicBezTo>
                    <a:cubicBezTo>
                      <a:pt x="339" y="274"/>
                      <a:pt x="267" y="340"/>
                      <a:pt x="190" y="340"/>
                    </a:cubicBezTo>
                    <a:cubicBezTo>
                      <a:pt x="107" y="340"/>
                      <a:pt x="36" y="274"/>
                      <a:pt x="36" y="190"/>
                    </a:cubicBezTo>
                    <a:cubicBezTo>
                      <a:pt x="36" y="107"/>
                      <a:pt x="107" y="36"/>
                      <a:pt x="190" y="36"/>
                    </a:cubicBezTo>
                    <a:close/>
                    <a:moveTo>
                      <a:pt x="190" y="0"/>
                    </a:moveTo>
                    <a:cubicBezTo>
                      <a:pt x="83" y="0"/>
                      <a:pt x="0" y="83"/>
                      <a:pt x="0" y="190"/>
                    </a:cubicBezTo>
                    <a:cubicBezTo>
                      <a:pt x="0" y="292"/>
                      <a:pt x="83" y="376"/>
                      <a:pt x="190" y="376"/>
                    </a:cubicBezTo>
                    <a:cubicBezTo>
                      <a:pt x="292" y="376"/>
                      <a:pt x="375" y="292"/>
                      <a:pt x="375" y="190"/>
                    </a:cubicBezTo>
                    <a:cubicBezTo>
                      <a:pt x="375" y="83"/>
                      <a:pt x="292" y="0"/>
                      <a:pt x="1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22"/>
              <p:cNvSpPr/>
              <p:nvPr/>
            </p:nvSpPr>
            <p:spPr>
              <a:xfrm>
                <a:off x="2157382" y="4251819"/>
                <a:ext cx="67684" cy="67864"/>
              </a:xfrm>
              <a:custGeom>
                <a:avLst/>
                <a:gdLst/>
                <a:ahLst/>
                <a:cxnLst/>
                <a:rect l="l" t="t" r="r" b="b"/>
                <a:pathLst>
                  <a:path w="375" h="376" extrusionOk="0">
                    <a:moveTo>
                      <a:pt x="190" y="36"/>
                    </a:moveTo>
                    <a:cubicBezTo>
                      <a:pt x="267" y="36"/>
                      <a:pt x="339" y="107"/>
                      <a:pt x="339" y="190"/>
                    </a:cubicBezTo>
                    <a:cubicBezTo>
                      <a:pt x="339" y="274"/>
                      <a:pt x="267" y="340"/>
                      <a:pt x="190" y="340"/>
                    </a:cubicBezTo>
                    <a:cubicBezTo>
                      <a:pt x="107" y="340"/>
                      <a:pt x="36" y="274"/>
                      <a:pt x="36" y="190"/>
                    </a:cubicBezTo>
                    <a:cubicBezTo>
                      <a:pt x="36" y="107"/>
                      <a:pt x="107" y="36"/>
                      <a:pt x="190" y="36"/>
                    </a:cubicBezTo>
                    <a:close/>
                    <a:moveTo>
                      <a:pt x="190" y="0"/>
                    </a:moveTo>
                    <a:cubicBezTo>
                      <a:pt x="83" y="0"/>
                      <a:pt x="0" y="83"/>
                      <a:pt x="0" y="190"/>
                    </a:cubicBezTo>
                    <a:cubicBezTo>
                      <a:pt x="0" y="292"/>
                      <a:pt x="83" y="376"/>
                      <a:pt x="190" y="376"/>
                    </a:cubicBezTo>
                    <a:cubicBezTo>
                      <a:pt x="292" y="376"/>
                      <a:pt x="375" y="292"/>
                      <a:pt x="375" y="190"/>
                    </a:cubicBezTo>
                    <a:cubicBezTo>
                      <a:pt x="375" y="83"/>
                      <a:pt x="292" y="0"/>
                      <a:pt x="1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22"/>
              <p:cNvSpPr/>
              <p:nvPr/>
            </p:nvSpPr>
            <p:spPr>
              <a:xfrm>
                <a:off x="2291332" y="4251819"/>
                <a:ext cx="67684" cy="67864"/>
              </a:xfrm>
              <a:custGeom>
                <a:avLst/>
                <a:gdLst/>
                <a:ahLst/>
                <a:cxnLst/>
                <a:rect l="l" t="t" r="r" b="b"/>
                <a:pathLst>
                  <a:path w="375" h="376" extrusionOk="0">
                    <a:moveTo>
                      <a:pt x="190" y="36"/>
                    </a:moveTo>
                    <a:cubicBezTo>
                      <a:pt x="267" y="36"/>
                      <a:pt x="339" y="107"/>
                      <a:pt x="339" y="190"/>
                    </a:cubicBezTo>
                    <a:cubicBezTo>
                      <a:pt x="339" y="274"/>
                      <a:pt x="267" y="340"/>
                      <a:pt x="190" y="340"/>
                    </a:cubicBezTo>
                    <a:cubicBezTo>
                      <a:pt x="107" y="340"/>
                      <a:pt x="36" y="274"/>
                      <a:pt x="36" y="190"/>
                    </a:cubicBezTo>
                    <a:cubicBezTo>
                      <a:pt x="36" y="107"/>
                      <a:pt x="107" y="36"/>
                      <a:pt x="190" y="36"/>
                    </a:cubicBezTo>
                    <a:close/>
                    <a:moveTo>
                      <a:pt x="190" y="0"/>
                    </a:moveTo>
                    <a:cubicBezTo>
                      <a:pt x="83" y="0"/>
                      <a:pt x="0" y="83"/>
                      <a:pt x="0" y="190"/>
                    </a:cubicBezTo>
                    <a:cubicBezTo>
                      <a:pt x="0" y="292"/>
                      <a:pt x="83" y="376"/>
                      <a:pt x="190" y="376"/>
                    </a:cubicBezTo>
                    <a:cubicBezTo>
                      <a:pt x="292" y="376"/>
                      <a:pt x="375" y="292"/>
                      <a:pt x="375" y="190"/>
                    </a:cubicBezTo>
                    <a:cubicBezTo>
                      <a:pt x="375" y="83"/>
                      <a:pt x="292" y="0"/>
                      <a:pt x="1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13" name="Google Shape;2013;p22"/>
            <p:cNvGrpSpPr/>
            <p:nvPr/>
          </p:nvGrpSpPr>
          <p:grpSpPr>
            <a:xfrm>
              <a:off x="7894486" y="331137"/>
              <a:ext cx="104858" cy="105082"/>
              <a:chOff x="2089506" y="3065185"/>
              <a:chExt cx="467700" cy="468909"/>
            </a:xfrm>
          </p:grpSpPr>
          <p:sp>
            <p:nvSpPr>
              <p:cNvPr id="2014" name="Google Shape;2014;p22"/>
              <p:cNvSpPr/>
              <p:nvPr/>
            </p:nvSpPr>
            <p:spPr>
              <a:xfrm>
                <a:off x="2199260" y="3183659"/>
                <a:ext cx="246946" cy="231960"/>
              </a:xfrm>
              <a:custGeom>
                <a:avLst/>
                <a:gdLst/>
                <a:ahLst/>
                <a:cxnLst/>
                <a:rect l="l" t="t" r="r" b="b"/>
                <a:pathLst>
                  <a:path w="198" h="186" extrusionOk="0">
                    <a:moveTo>
                      <a:pt x="186" y="1"/>
                    </a:moveTo>
                    <a:cubicBezTo>
                      <a:pt x="179" y="1"/>
                      <a:pt x="168" y="1"/>
                      <a:pt x="162" y="6"/>
                    </a:cubicBezTo>
                    <a:lnTo>
                      <a:pt x="85" y="131"/>
                    </a:lnTo>
                    <a:lnTo>
                      <a:pt x="36" y="54"/>
                    </a:lnTo>
                    <a:cubicBezTo>
                      <a:pt x="32" y="50"/>
                      <a:pt x="25" y="46"/>
                      <a:pt x="20" y="46"/>
                    </a:cubicBezTo>
                    <a:cubicBezTo>
                      <a:pt x="17" y="46"/>
                      <a:pt x="15" y="46"/>
                      <a:pt x="14" y="48"/>
                    </a:cubicBezTo>
                    <a:cubicBezTo>
                      <a:pt x="8" y="54"/>
                      <a:pt x="1" y="67"/>
                      <a:pt x="8" y="72"/>
                    </a:cubicBezTo>
                    <a:lnTo>
                      <a:pt x="72" y="179"/>
                    </a:lnTo>
                    <a:cubicBezTo>
                      <a:pt x="72" y="185"/>
                      <a:pt x="79" y="185"/>
                      <a:pt x="85" y="185"/>
                    </a:cubicBezTo>
                    <a:cubicBezTo>
                      <a:pt x="91" y="185"/>
                      <a:pt x="96" y="185"/>
                      <a:pt x="102" y="179"/>
                    </a:cubicBezTo>
                    <a:lnTo>
                      <a:pt x="192" y="31"/>
                    </a:lnTo>
                    <a:cubicBezTo>
                      <a:pt x="198" y="18"/>
                      <a:pt x="192" y="6"/>
                      <a:pt x="1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22"/>
              <p:cNvSpPr/>
              <p:nvPr/>
            </p:nvSpPr>
            <p:spPr>
              <a:xfrm>
                <a:off x="2089506" y="3065185"/>
                <a:ext cx="467700" cy="468909"/>
              </a:xfrm>
              <a:custGeom>
                <a:avLst/>
                <a:gdLst/>
                <a:ahLst/>
                <a:cxnLst/>
                <a:rect l="l" t="t" r="r" b="b"/>
                <a:pathLst>
                  <a:path w="375" h="376" extrusionOk="0">
                    <a:moveTo>
                      <a:pt x="190" y="36"/>
                    </a:moveTo>
                    <a:cubicBezTo>
                      <a:pt x="267" y="36"/>
                      <a:pt x="339" y="107"/>
                      <a:pt x="339" y="190"/>
                    </a:cubicBezTo>
                    <a:cubicBezTo>
                      <a:pt x="339" y="274"/>
                      <a:pt x="267" y="340"/>
                      <a:pt x="190" y="340"/>
                    </a:cubicBezTo>
                    <a:cubicBezTo>
                      <a:pt x="107" y="340"/>
                      <a:pt x="36" y="274"/>
                      <a:pt x="36" y="190"/>
                    </a:cubicBezTo>
                    <a:cubicBezTo>
                      <a:pt x="36" y="107"/>
                      <a:pt x="107" y="36"/>
                      <a:pt x="190" y="36"/>
                    </a:cubicBezTo>
                    <a:close/>
                    <a:moveTo>
                      <a:pt x="190" y="0"/>
                    </a:moveTo>
                    <a:cubicBezTo>
                      <a:pt x="83" y="0"/>
                      <a:pt x="0" y="83"/>
                      <a:pt x="0" y="190"/>
                    </a:cubicBezTo>
                    <a:cubicBezTo>
                      <a:pt x="0" y="292"/>
                      <a:pt x="83" y="376"/>
                      <a:pt x="190" y="376"/>
                    </a:cubicBezTo>
                    <a:cubicBezTo>
                      <a:pt x="292" y="376"/>
                      <a:pt x="375" y="292"/>
                      <a:pt x="375" y="190"/>
                    </a:cubicBezTo>
                    <a:cubicBezTo>
                      <a:pt x="375" y="83"/>
                      <a:pt x="292" y="0"/>
                      <a:pt x="1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16" name="Google Shape;2016;p22"/>
            <p:cNvSpPr/>
            <p:nvPr/>
          </p:nvSpPr>
          <p:spPr>
            <a:xfrm>
              <a:off x="8568925" y="1205387"/>
              <a:ext cx="164700" cy="166325"/>
            </a:xfrm>
            <a:custGeom>
              <a:avLst/>
              <a:gdLst/>
              <a:ahLst/>
              <a:cxnLst/>
              <a:rect l="l" t="t" r="r" b="b"/>
              <a:pathLst>
                <a:path w="508" h="513" extrusionOk="0">
                  <a:moveTo>
                    <a:pt x="258" y="113"/>
                  </a:moveTo>
                  <a:cubicBezTo>
                    <a:pt x="335" y="113"/>
                    <a:pt x="401" y="179"/>
                    <a:pt x="401" y="256"/>
                  </a:cubicBezTo>
                  <a:cubicBezTo>
                    <a:pt x="401" y="334"/>
                    <a:pt x="335" y="399"/>
                    <a:pt x="258" y="399"/>
                  </a:cubicBezTo>
                  <a:cubicBezTo>
                    <a:pt x="179" y="399"/>
                    <a:pt x="115" y="334"/>
                    <a:pt x="115" y="256"/>
                  </a:cubicBezTo>
                  <a:cubicBezTo>
                    <a:pt x="115" y="179"/>
                    <a:pt x="179" y="113"/>
                    <a:pt x="258" y="113"/>
                  </a:cubicBezTo>
                  <a:close/>
                  <a:moveTo>
                    <a:pt x="239" y="0"/>
                  </a:moveTo>
                  <a:lnTo>
                    <a:pt x="239" y="83"/>
                  </a:lnTo>
                  <a:cubicBezTo>
                    <a:pt x="203" y="83"/>
                    <a:pt x="168" y="102"/>
                    <a:pt x="143" y="125"/>
                  </a:cubicBezTo>
                  <a:lnTo>
                    <a:pt x="85" y="66"/>
                  </a:lnTo>
                  <a:lnTo>
                    <a:pt x="66" y="83"/>
                  </a:lnTo>
                  <a:lnTo>
                    <a:pt x="121" y="143"/>
                  </a:lnTo>
                  <a:cubicBezTo>
                    <a:pt x="102" y="173"/>
                    <a:pt x="85" y="203"/>
                    <a:pt x="85" y="239"/>
                  </a:cubicBezTo>
                  <a:lnTo>
                    <a:pt x="0" y="239"/>
                  </a:lnTo>
                  <a:lnTo>
                    <a:pt x="0" y="268"/>
                  </a:lnTo>
                  <a:lnTo>
                    <a:pt x="85" y="268"/>
                  </a:lnTo>
                  <a:cubicBezTo>
                    <a:pt x="85" y="311"/>
                    <a:pt x="102" y="339"/>
                    <a:pt x="121" y="364"/>
                  </a:cubicBezTo>
                  <a:lnTo>
                    <a:pt x="66" y="424"/>
                  </a:lnTo>
                  <a:lnTo>
                    <a:pt x="85" y="446"/>
                  </a:lnTo>
                  <a:lnTo>
                    <a:pt x="143" y="388"/>
                  </a:lnTo>
                  <a:cubicBezTo>
                    <a:pt x="168" y="411"/>
                    <a:pt x="203" y="424"/>
                    <a:pt x="239" y="429"/>
                  </a:cubicBezTo>
                  <a:lnTo>
                    <a:pt x="239" y="512"/>
                  </a:lnTo>
                  <a:lnTo>
                    <a:pt x="269" y="512"/>
                  </a:lnTo>
                  <a:lnTo>
                    <a:pt x="269" y="429"/>
                  </a:lnTo>
                  <a:cubicBezTo>
                    <a:pt x="305" y="424"/>
                    <a:pt x="341" y="411"/>
                    <a:pt x="365" y="388"/>
                  </a:cubicBezTo>
                  <a:lnTo>
                    <a:pt x="424" y="446"/>
                  </a:lnTo>
                  <a:lnTo>
                    <a:pt x="448" y="424"/>
                  </a:lnTo>
                  <a:lnTo>
                    <a:pt x="388" y="364"/>
                  </a:lnTo>
                  <a:cubicBezTo>
                    <a:pt x="412" y="339"/>
                    <a:pt x="424" y="311"/>
                    <a:pt x="429" y="268"/>
                  </a:cubicBezTo>
                  <a:lnTo>
                    <a:pt x="508" y="268"/>
                  </a:lnTo>
                  <a:lnTo>
                    <a:pt x="508" y="239"/>
                  </a:lnTo>
                  <a:lnTo>
                    <a:pt x="429" y="239"/>
                  </a:lnTo>
                  <a:cubicBezTo>
                    <a:pt x="424" y="203"/>
                    <a:pt x="412" y="173"/>
                    <a:pt x="388" y="143"/>
                  </a:cubicBezTo>
                  <a:lnTo>
                    <a:pt x="448" y="83"/>
                  </a:lnTo>
                  <a:lnTo>
                    <a:pt x="424" y="66"/>
                  </a:lnTo>
                  <a:lnTo>
                    <a:pt x="365" y="125"/>
                  </a:lnTo>
                  <a:cubicBezTo>
                    <a:pt x="341" y="102"/>
                    <a:pt x="305" y="83"/>
                    <a:pt x="269" y="83"/>
                  </a:cubicBezTo>
                  <a:lnTo>
                    <a:pt x="2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22"/>
            <p:cNvSpPr/>
            <p:nvPr/>
          </p:nvSpPr>
          <p:spPr>
            <a:xfrm>
              <a:off x="1468100" y="4824900"/>
              <a:ext cx="164700" cy="166325"/>
            </a:xfrm>
            <a:custGeom>
              <a:avLst/>
              <a:gdLst/>
              <a:ahLst/>
              <a:cxnLst/>
              <a:rect l="l" t="t" r="r" b="b"/>
              <a:pathLst>
                <a:path w="508" h="513" extrusionOk="0">
                  <a:moveTo>
                    <a:pt x="258" y="113"/>
                  </a:moveTo>
                  <a:cubicBezTo>
                    <a:pt x="335" y="113"/>
                    <a:pt x="401" y="179"/>
                    <a:pt x="401" y="256"/>
                  </a:cubicBezTo>
                  <a:cubicBezTo>
                    <a:pt x="401" y="334"/>
                    <a:pt x="335" y="399"/>
                    <a:pt x="258" y="399"/>
                  </a:cubicBezTo>
                  <a:cubicBezTo>
                    <a:pt x="179" y="399"/>
                    <a:pt x="115" y="334"/>
                    <a:pt x="115" y="256"/>
                  </a:cubicBezTo>
                  <a:cubicBezTo>
                    <a:pt x="115" y="179"/>
                    <a:pt x="179" y="113"/>
                    <a:pt x="258" y="113"/>
                  </a:cubicBezTo>
                  <a:close/>
                  <a:moveTo>
                    <a:pt x="239" y="0"/>
                  </a:moveTo>
                  <a:lnTo>
                    <a:pt x="239" y="83"/>
                  </a:lnTo>
                  <a:cubicBezTo>
                    <a:pt x="203" y="83"/>
                    <a:pt x="168" y="102"/>
                    <a:pt x="143" y="125"/>
                  </a:cubicBezTo>
                  <a:lnTo>
                    <a:pt x="85" y="66"/>
                  </a:lnTo>
                  <a:lnTo>
                    <a:pt x="66" y="83"/>
                  </a:lnTo>
                  <a:lnTo>
                    <a:pt x="121" y="143"/>
                  </a:lnTo>
                  <a:cubicBezTo>
                    <a:pt x="102" y="173"/>
                    <a:pt x="85" y="203"/>
                    <a:pt x="85" y="239"/>
                  </a:cubicBezTo>
                  <a:lnTo>
                    <a:pt x="0" y="239"/>
                  </a:lnTo>
                  <a:lnTo>
                    <a:pt x="0" y="268"/>
                  </a:lnTo>
                  <a:lnTo>
                    <a:pt x="85" y="268"/>
                  </a:lnTo>
                  <a:cubicBezTo>
                    <a:pt x="85" y="311"/>
                    <a:pt x="102" y="339"/>
                    <a:pt x="121" y="364"/>
                  </a:cubicBezTo>
                  <a:lnTo>
                    <a:pt x="66" y="424"/>
                  </a:lnTo>
                  <a:lnTo>
                    <a:pt x="85" y="446"/>
                  </a:lnTo>
                  <a:lnTo>
                    <a:pt x="143" y="388"/>
                  </a:lnTo>
                  <a:cubicBezTo>
                    <a:pt x="168" y="411"/>
                    <a:pt x="203" y="424"/>
                    <a:pt x="239" y="429"/>
                  </a:cubicBezTo>
                  <a:lnTo>
                    <a:pt x="239" y="512"/>
                  </a:lnTo>
                  <a:lnTo>
                    <a:pt x="269" y="512"/>
                  </a:lnTo>
                  <a:lnTo>
                    <a:pt x="269" y="429"/>
                  </a:lnTo>
                  <a:cubicBezTo>
                    <a:pt x="305" y="424"/>
                    <a:pt x="341" y="411"/>
                    <a:pt x="365" y="388"/>
                  </a:cubicBezTo>
                  <a:lnTo>
                    <a:pt x="424" y="446"/>
                  </a:lnTo>
                  <a:lnTo>
                    <a:pt x="448" y="424"/>
                  </a:lnTo>
                  <a:lnTo>
                    <a:pt x="388" y="364"/>
                  </a:lnTo>
                  <a:cubicBezTo>
                    <a:pt x="412" y="339"/>
                    <a:pt x="424" y="311"/>
                    <a:pt x="429" y="268"/>
                  </a:cubicBezTo>
                  <a:lnTo>
                    <a:pt x="508" y="268"/>
                  </a:lnTo>
                  <a:lnTo>
                    <a:pt x="508" y="239"/>
                  </a:lnTo>
                  <a:lnTo>
                    <a:pt x="429" y="239"/>
                  </a:lnTo>
                  <a:cubicBezTo>
                    <a:pt x="424" y="203"/>
                    <a:pt x="412" y="173"/>
                    <a:pt x="388" y="143"/>
                  </a:cubicBezTo>
                  <a:lnTo>
                    <a:pt x="448" y="83"/>
                  </a:lnTo>
                  <a:lnTo>
                    <a:pt x="424" y="66"/>
                  </a:lnTo>
                  <a:lnTo>
                    <a:pt x="365" y="125"/>
                  </a:lnTo>
                  <a:cubicBezTo>
                    <a:pt x="341" y="102"/>
                    <a:pt x="305" y="83"/>
                    <a:pt x="269" y="83"/>
                  </a:cubicBezTo>
                  <a:lnTo>
                    <a:pt x="2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18" name="Google Shape;2018;p22"/>
            <p:cNvGrpSpPr/>
            <p:nvPr/>
          </p:nvGrpSpPr>
          <p:grpSpPr>
            <a:xfrm>
              <a:off x="595611" y="4302087"/>
              <a:ext cx="104858" cy="105082"/>
              <a:chOff x="2089506" y="3065185"/>
              <a:chExt cx="467700" cy="468909"/>
            </a:xfrm>
          </p:grpSpPr>
          <p:sp>
            <p:nvSpPr>
              <p:cNvPr id="2019" name="Google Shape;2019;p22"/>
              <p:cNvSpPr/>
              <p:nvPr/>
            </p:nvSpPr>
            <p:spPr>
              <a:xfrm>
                <a:off x="2199260" y="3183659"/>
                <a:ext cx="246946" cy="231960"/>
              </a:xfrm>
              <a:custGeom>
                <a:avLst/>
                <a:gdLst/>
                <a:ahLst/>
                <a:cxnLst/>
                <a:rect l="l" t="t" r="r" b="b"/>
                <a:pathLst>
                  <a:path w="198" h="186" extrusionOk="0">
                    <a:moveTo>
                      <a:pt x="186" y="1"/>
                    </a:moveTo>
                    <a:cubicBezTo>
                      <a:pt x="179" y="1"/>
                      <a:pt x="168" y="1"/>
                      <a:pt x="162" y="6"/>
                    </a:cubicBezTo>
                    <a:lnTo>
                      <a:pt x="85" y="131"/>
                    </a:lnTo>
                    <a:lnTo>
                      <a:pt x="36" y="54"/>
                    </a:lnTo>
                    <a:cubicBezTo>
                      <a:pt x="32" y="50"/>
                      <a:pt x="25" y="46"/>
                      <a:pt x="20" y="46"/>
                    </a:cubicBezTo>
                    <a:cubicBezTo>
                      <a:pt x="17" y="46"/>
                      <a:pt x="15" y="46"/>
                      <a:pt x="14" y="48"/>
                    </a:cubicBezTo>
                    <a:cubicBezTo>
                      <a:pt x="8" y="54"/>
                      <a:pt x="1" y="67"/>
                      <a:pt x="8" y="72"/>
                    </a:cubicBezTo>
                    <a:lnTo>
                      <a:pt x="72" y="179"/>
                    </a:lnTo>
                    <a:cubicBezTo>
                      <a:pt x="72" y="185"/>
                      <a:pt x="79" y="185"/>
                      <a:pt x="85" y="185"/>
                    </a:cubicBezTo>
                    <a:cubicBezTo>
                      <a:pt x="91" y="185"/>
                      <a:pt x="96" y="185"/>
                      <a:pt x="102" y="179"/>
                    </a:cubicBezTo>
                    <a:lnTo>
                      <a:pt x="192" y="31"/>
                    </a:lnTo>
                    <a:cubicBezTo>
                      <a:pt x="198" y="18"/>
                      <a:pt x="192" y="6"/>
                      <a:pt x="1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22"/>
              <p:cNvSpPr/>
              <p:nvPr/>
            </p:nvSpPr>
            <p:spPr>
              <a:xfrm>
                <a:off x="2089506" y="3065185"/>
                <a:ext cx="467700" cy="468909"/>
              </a:xfrm>
              <a:custGeom>
                <a:avLst/>
                <a:gdLst/>
                <a:ahLst/>
                <a:cxnLst/>
                <a:rect l="l" t="t" r="r" b="b"/>
                <a:pathLst>
                  <a:path w="375" h="376" extrusionOk="0">
                    <a:moveTo>
                      <a:pt x="190" y="36"/>
                    </a:moveTo>
                    <a:cubicBezTo>
                      <a:pt x="267" y="36"/>
                      <a:pt x="339" y="107"/>
                      <a:pt x="339" y="190"/>
                    </a:cubicBezTo>
                    <a:cubicBezTo>
                      <a:pt x="339" y="274"/>
                      <a:pt x="267" y="340"/>
                      <a:pt x="190" y="340"/>
                    </a:cubicBezTo>
                    <a:cubicBezTo>
                      <a:pt x="107" y="340"/>
                      <a:pt x="36" y="274"/>
                      <a:pt x="36" y="190"/>
                    </a:cubicBezTo>
                    <a:cubicBezTo>
                      <a:pt x="36" y="107"/>
                      <a:pt x="107" y="36"/>
                      <a:pt x="190" y="36"/>
                    </a:cubicBezTo>
                    <a:close/>
                    <a:moveTo>
                      <a:pt x="190" y="0"/>
                    </a:moveTo>
                    <a:cubicBezTo>
                      <a:pt x="83" y="0"/>
                      <a:pt x="0" y="83"/>
                      <a:pt x="0" y="190"/>
                    </a:cubicBezTo>
                    <a:cubicBezTo>
                      <a:pt x="0" y="292"/>
                      <a:pt x="83" y="376"/>
                      <a:pt x="190" y="376"/>
                    </a:cubicBezTo>
                    <a:cubicBezTo>
                      <a:pt x="292" y="376"/>
                      <a:pt x="375" y="292"/>
                      <a:pt x="375" y="190"/>
                    </a:cubicBezTo>
                    <a:cubicBezTo>
                      <a:pt x="375" y="83"/>
                      <a:pt x="292" y="0"/>
                      <a:pt x="1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Lexend Deca SemiBold"/>
              <a:buNone/>
              <a:defRPr sz="3000">
                <a:solidFill>
                  <a:schemeClr val="dk1"/>
                </a:solidFill>
                <a:latin typeface="Lexend Deca SemiBold"/>
                <a:ea typeface="Lexend Deca SemiBold"/>
                <a:cs typeface="Lexend Deca SemiBold"/>
                <a:sym typeface="Lexend Deca SemiBold"/>
              </a:defRPr>
            </a:lvl1pPr>
            <a:lvl2pPr lvl="1" rtl="0">
              <a:spcBef>
                <a:spcPts val="0"/>
              </a:spcBef>
              <a:spcAft>
                <a:spcPts val="0"/>
              </a:spcAft>
              <a:buClr>
                <a:schemeClr val="dk1"/>
              </a:buClr>
              <a:buSzPts val="3000"/>
              <a:buFont typeface="Lexend Deca"/>
              <a:buNone/>
              <a:defRPr sz="3000" b="1">
                <a:solidFill>
                  <a:schemeClr val="dk1"/>
                </a:solidFill>
                <a:latin typeface="Lexend Deca"/>
                <a:ea typeface="Lexend Deca"/>
                <a:cs typeface="Lexend Deca"/>
                <a:sym typeface="Lexend Deca"/>
              </a:defRPr>
            </a:lvl2pPr>
            <a:lvl3pPr lvl="2" rtl="0">
              <a:spcBef>
                <a:spcPts val="0"/>
              </a:spcBef>
              <a:spcAft>
                <a:spcPts val="0"/>
              </a:spcAft>
              <a:buClr>
                <a:schemeClr val="dk1"/>
              </a:buClr>
              <a:buSzPts val="3000"/>
              <a:buFont typeface="Lexend Deca"/>
              <a:buNone/>
              <a:defRPr sz="3000" b="1">
                <a:solidFill>
                  <a:schemeClr val="dk1"/>
                </a:solidFill>
                <a:latin typeface="Lexend Deca"/>
                <a:ea typeface="Lexend Deca"/>
                <a:cs typeface="Lexend Deca"/>
                <a:sym typeface="Lexend Deca"/>
              </a:defRPr>
            </a:lvl3pPr>
            <a:lvl4pPr lvl="3" rtl="0">
              <a:spcBef>
                <a:spcPts val="0"/>
              </a:spcBef>
              <a:spcAft>
                <a:spcPts val="0"/>
              </a:spcAft>
              <a:buClr>
                <a:schemeClr val="dk1"/>
              </a:buClr>
              <a:buSzPts val="3000"/>
              <a:buFont typeface="Lexend Deca"/>
              <a:buNone/>
              <a:defRPr sz="3000" b="1">
                <a:solidFill>
                  <a:schemeClr val="dk1"/>
                </a:solidFill>
                <a:latin typeface="Lexend Deca"/>
                <a:ea typeface="Lexend Deca"/>
                <a:cs typeface="Lexend Deca"/>
                <a:sym typeface="Lexend Deca"/>
              </a:defRPr>
            </a:lvl4pPr>
            <a:lvl5pPr lvl="4" rtl="0">
              <a:spcBef>
                <a:spcPts val="0"/>
              </a:spcBef>
              <a:spcAft>
                <a:spcPts val="0"/>
              </a:spcAft>
              <a:buClr>
                <a:schemeClr val="dk1"/>
              </a:buClr>
              <a:buSzPts val="3000"/>
              <a:buFont typeface="Lexend Deca"/>
              <a:buNone/>
              <a:defRPr sz="3000" b="1">
                <a:solidFill>
                  <a:schemeClr val="dk1"/>
                </a:solidFill>
                <a:latin typeface="Lexend Deca"/>
                <a:ea typeface="Lexend Deca"/>
                <a:cs typeface="Lexend Deca"/>
                <a:sym typeface="Lexend Deca"/>
              </a:defRPr>
            </a:lvl5pPr>
            <a:lvl6pPr lvl="5" rtl="0">
              <a:spcBef>
                <a:spcPts val="0"/>
              </a:spcBef>
              <a:spcAft>
                <a:spcPts val="0"/>
              </a:spcAft>
              <a:buClr>
                <a:schemeClr val="dk1"/>
              </a:buClr>
              <a:buSzPts val="3000"/>
              <a:buFont typeface="Lexend Deca"/>
              <a:buNone/>
              <a:defRPr sz="3000" b="1">
                <a:solidFill>
                  <a:schemeClr val="dk1"/>
                </a:solidFill>
                <a:latin typeface="Lexend Deca"/>
                <a:ea typeface="Lexend Deca"/>
                <a:cs typeface="Lexend Deca"/>
                <a:sym typeface="Lexend Deca"/>
              </a:defRPr>
            </a:lvl6pPr>
            <a:lvl7pPr lvl="6" rtl="0">
              <a:spcBef>
                <a:spcPts val="0"/>
              </a:spcBef>
              <a:spcAft>
                <a:spcPts val="0"/>
              </a:spcAft>
              <a:buClr>
                <a:schemeClr val="dk1"/>
              </a:buClr>
              <a:buSzPts val="3000"/>
              <a:buFont typeface="Lexend Deca"/>
              <a:buNone/>
              <a:defRPr sz="3000" b="1">
                <a:solidFill>
                  <a:schemeClr val="dk1"/>
                </a:solidFill>
                <a:latin typeface="Lexend Deca"/>
                <a:ea typeface="Lexend Deca"/>
                <a:cs typeface="Lexend Deca"/>
                <a:sym typeface="Lexend Deca"/>
              </a:defRPr>
            </a:lvl7pPr>
            <a:lvl8pPr lvl="7" rtl="0">
              <a:spcBef>
                <a:spcPts val="0"/>
              </a:spcBef>
              <a:spcAft>
                <a:spcPts val="0"/>
              </a:spcAft>
              <a:buClr>
                <a:schemeClr val="dk1"/>
              </a:buClr>
              <a:buSzPts val="3000"/>
              <a:buFont typeface="Lexend Deca"/>
              <a:buNone/>
              <a:defRPr sz="3000" b="1">
                <a:solidFill>
                  <a:schemeClr val="dk1"/>
                </a:solidFill>
                <a:latin typeface="Lexend Deca"/>
                <a:ea typeface="Lexend Deca"/>
                <a:cs typeface="Lexend Deca"/>
                <a:sym typeface="Lexend Deca"/>
              </a:defRPr>
            </a:lvl8pPr>
            <a:lvl9pPr lvl="8" rtl="0">
              <a:spcBef>
                <a:spcPts val="0"/>
              </a:spcBef>
              <a:spcAft>
                <a:spcPts val="0"/>
              </a:spcAft>
              <a:buClr>
                <a:schemeClr val="dk1"/>
              </a:buClr>
              <a:buSzPts val="3000"/>
              <a:buFont typeface="Lexend Deca"/>
              <a:buNone/>
              <a:defRPr sz="3000" b="1">
                <a:solidFill>
                  <a:schemeClr val="dk1"/>
                </a:solidFill>
                <a:latin typeface="Lexend Deca"/>
                <a:ea typeface="Lexend Deca"/>
                <a:cs typeface="Lexend Deca"/>
                <a:sym typeface="Lexend Deca"/>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Inter"/>
              <a:buChar char="●"/>
              <a:defRPr sz="1200">
                <a:solidFill>
                  <a:schemeClr val="dk1"/>
                </a:solidFill>
                <a:latin typeface="Inter"/>
                <a:ea typeface="Inter"/>
                <a:cs typeface="Inter"/>
                <a:sym typeface="Inter"/>
              </a:defRPr>
            </a:lvl1pPr>
            <a:lvl2pPr marL="914400" lvl="1" indent="-304800">
              <a:lnSpc>
                <a:spcPct val="100000"/>
              </a:lnSpc>
              <a:spcBef>
                <a:spcPts val="0"/>
              </a:spcBef>
              <a:spcAft>
                <a:spcPts val="0"/>
              </a:spcAft>
              <a:buClr>
                <a:schemeClr val="dk1"/>
              </a:buClr>
              <a:buSzPts val="1200"/>
              <a:buFont typeface="Inter"/>
              <a:buChar char="○"/>
              <a:defRPr sz="1200">
                <a:solidFill>
                  <a:schemeClr val="dk1"/>
                </a:solidFill>
                <a:latin typeface="Inter"/>
                <a:ea typeface="Inter"/>
                <a:cs typeface="Inter"/>
                <a:sym typeface="Inter"/>
              </a:defRPr>
            </a:lvl2pPr>
            <a:lvl3pPr marL="1371600" lvl="2" indent="-304800">
              <a:lnSpc>
                <a:spcPct val="100000"/>
              </a:lnSpc>
              <a:spcBef>
                <a:spcPts val="0"/>
              </a:spcBef>
              <a:spcAft>
                <a:spcPts val="0"/>
              </a:spcAft>
              <a:buClr>
                <a:schemeClr val="dk1"/>
              </a:buClr>
              <a:buSzPts val="1200"/>
              <a:buFont typeface="Inter"/>
              <a:buChar char="■"/>
              <a:defRPr sz="1200">
                <a:solidFill>
                  <a:schemeClr val="dk1"/>
                </a:solidFill>
                <a:latin typeface="Inter"/>
                <a:ea typeface="Inter"/>
                <a:cs typeface="Inter"/>
                <a:sym typeface="Inter"/>
              </a:defRPr>
            </a:lvl3pPr>
            <a:lvl4pPr marL="1828800" lvl="3" indent="-304800">
              <a:lnSpc>
                <a:spcPct val="100000"/>
              </a:lnSpc>
              <a:spcBef>
                <a:spcPts val="0"/>
              </a:spcBef>
              <a:spcAft>
                <a:spcPts val="0"/>
              </a:spcAft>
              <a:buClr>
                <a:schemeClr val="dk1"/>
              </a:buClr>
              <a:buSzPts val="1200"/>
              <a:buFont typeface="Inter"/>
              <a:buChar char="●"/>
              <a:defRPr sz="1200">
                <a:solidFill>
                  <a:schemeClr val="dk1"/>
                </a:solidFill>
                <a:latin typeface="Inter"/>
                <a:ea typeface="Inter"/>
                <a:cs typeface="Inter"/>
                <a:sym typeface="Inter"/>
              </a:defRPr>
            </a:lvl4pPr>
            <a:lvl5pPr marL="2286000" lvl="4" indent="-304800">
              <a:lnSpc>
                <a:spcPct val="100000"/>
              </a:lnSpc>
              <a:spcBef>
                <a:spcPts val="0"/>
              </a:spcBef>
              <a:spcAft>
                <a:spcPts val="0"/>
              </a:spcAft>
              <a:buClr>
                <a:schemeClr val="dk1"/>
              </a:buClr>
              <a:buSzPts val="1200"/>
              <a:buFont typeface="Inter"/>
              <a:buChar char="○"/>
              <a:defRPr sz="1200">
                <a:solidFill>
                  <a:schemeClr val="dk1"/>
                </a:solidFill>
                <a:latin typeface="Inter"/>
                <a:ea typeface="Inter"/>
                <a:cs typeface="Inter"/>
                <a:sym typeface="Inter"/>
              </a:defRPr>
            </a:lvl5pPr>
            <a:lvl6pPr marL="2743200" lvl="5" indent="-304800">
              <a:lnSpc>
                <a:spcPct val="100000"/>
              </a:lnSpc>
              <a:spcBef>
                <a:spcPts val="0"/>
              </a:spcBef>
              <a:spcAft>
                <a:spcPts val="0"/>
              </a:spcAft>
              <a:buClr>
                <a:schemeClr val="dk1"/>
              </a:buClr>
              <a:buSzPts val="1200"/>
              <a:buFont typeface="Inter"/>
              <a:buChar char="■"/>
              <a:defRPr sz="1200">
                <a:solidFill>
                  <a:schemeClr val="dk1"/>
                </a:solidFill>
                <a:latin typeface="Inter"/>
                <a:ea typeface="Inter"/>
                <a:cs typeface="Inter"/>
                <a:sym typeface="Inter"/>
              </a:defRPr>
            </a:lvl6pPr>
            <a:lvl7pPr marL="3200400" lvl="6" indent="-304800">
              <a:lnSpc>
                <a:spcPct val="100000"/>
              </a:lnSpc>
              <a:spcBef>
                <a:spcPts val="0"/>
              </a:spcBef>
              <a:spcAft>
                <a:spcPts val="0"/>
              </a:spcAft>
              <a:buClr>
                <a:schemeClr val="dk1"/>
              </a:buClr>
              <a:buSzPts val="1200"/>
              <a:buFont typeface="Inter"/>
              <a:buChar char="●"/>
              <a:defRPr sz="1200">
                <a:solidFill>
                  <a:schemeClr val="dk1"/>
                </a:solidFill>
                <a:latin typeface="Inter"/>
                <a:ea typeface="Inter"/>
                <a:cs typeface="Inter"/>
                <a:sym typeface="Inter"/>
              </a:defRPr>
            </a:lvl7pPr>
            <a:lvl8pPr marL="3657600" lvl="7" indent="-304800">
              <a:lnSpc>
                <a:spcPct val="100000"/>
              </a:lnSpc>
              <a:spcBef>
                <a:spcPts val="0"/>
              </a:spcBef>
              <a:spcAft>
                <a:spcPts val="0"/>
              </a:spcAft>
              <a:buClr>
                <a:schemeClr val="dk1"/>
              </a:buClr>
              <a:buSzPts val="1200"/>
              <a:buFont typeface="Inter"/>
              <a:buChar char="○"/>
              <a:defRPr sz="1200">
                <a:solidFill>
                  <a:schemeClr val="dk1"/>
                </a:solidFill>
                <a:latin typeface="Inter"/>
                <a:ea typeface="Inter"/>
                <a:cs typeface="Inter"/>
                <a:sym typeface="Inter"/>
              </a:defRPr>
            </a:lvl8pPr>
            <a:lvl9pPr marL="4114800" lvl="8" indent="-304800">
              <a:lnSpc>
                <a:spcPct val="100000"/>
              </a:lnSpc>
              <a:spcBef>
                <a:spcPts val="0"/>
              </a:spcBef>
              <a:spcAft>
                <a:spcPts val="0"/>
              </a:spcAft>
              <a:buClr>
                <a:schemeClr val="dk1"/>
              </a:buClr>
              <a:buSzPts val="1200"/>
              <a:buFont typeface="Inter"/>
              <a:buChar char="■"/>
              <a:defRPr sz="1200">
                <a:solidFill>
                  <a:schemeClr val="dk1"/>
                </a:solidFill>
                <a:latin typeface="Inter"/>
                <a:ea typeface="Inter"/>
                <a:cs typeface="Inter"/>
                <a:sym typeface="Inter"/>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5" r:id="rId2"/>
    <p:sldLayoutId id="2147483656" r:id="rId3"/>
    <p:sldLayoutId id="2147483658" r:id="rId4"/>
    <p:sldLayoutId id="2147483667" r:id="rId5"/>
    <p:sldLayoutId id="2147483668"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35566" y="567267"/>
            <a:ext cx="7679266" cy="707886"/>
          </a:xfrm>
          <a:prstGeom prst="rect">
            <a:avLst/>
          </a:prstGeom>
          <a:noFill/>
        </p:spPr>
        <p:txBody>
          <a:bodyPr wrap="square" rtlCol="0">
            <a:spAutoFit/>
          </a:bodyPr>
          <a:lstStyle/>
          <a:p>
            <a:r>
              <a:rPr lang="en-US" sz="4000" b="1" dirty="0">
                <a:latin typeface="Times New Roman" panose="02020603050405020304" pitchFamily="18" charset="0"/>
                <a:cs typeface="Times New Roman" panose="02020603050405020304" pitchFamily="18" charset="0"/>
              </a:rPr>
              <a:t> Stay-Easy | </a:t>
            </a:r>
            <a:r>
              <a:rPr lang="en-US" sz="2400" b="1" dirty="0">
                <a:latin typeface="Times New Roman" panose="02020603050405020304" pitchFamily="18" charset="0"/>
                <a:cs typeface="Times New Roman" panose="02020603050405020304" pitchFamily="18" charset="0"/>
              </a:rPr>
              <a:t>Stay safe and comfortable</a:t>
            </a:r>
            <a:endParaRPr lang="en-US" sz="2400" dirty="0"/>
          </a:p>
        </p:txBody>
      </p:sp>
      <p:sp>
        <p:nvSpPr>
          <p:cNvPr id="6" name="TextBox 5"/>
          <p:cNvSpPr txBox="1"/>
          <p:nvPr/>
        </p:nvSpPr>
        <p:spPr>
          <a:xfrm>
            <a:off x="4478865" y="1402153"/>
            <a:ext cx="4224867" cy="523220"/>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EarthLogicware </a:t>
            </a:r>
            <a:r>
              <a:rPr lang="en-US" b="1" dirty="0" smtClean="0">
                <a:latin typeface="Times New Roman" panose="02020603050405020304" pitchFamily="18" charset="0"/>
                <a:cs typeface="Times New Roman" panose="02020603050405020304" pitchFamily="18" charset="0"/>
              </a:rPr>
              <a:t>Technologies</a:t>
            </a:r>
            <a:endParaRPr lang="en-US" b="1" dirty="0">
              <a:latin typeface="Times New Roman" panose="02020603050405020304" pitchFamily="18" charset="0"/>
              <a:cs typeface="Times New Roman" panose="02020603050405020304" pitchFamily="18" charset="0"/>
            </a:endParaRPr>
          </a:p>
          <a:p>
            <a:endParaRPr lang="en-US" dirty="0"/>
          </a:p>
        </p:txBody>
      </p:sp>
      <p:pic>
        <p:nvPicPr>
          <p:cNvPr id="9" name="Picture Placeholder 7"/>
          <p:cNvPicPr>
            <a:picLocks noChangeAspect="1"/>
          </p:cNvPicPr>
          <p:nvPr/>
        </p:nvPicPr>
        <p:blipFill>
          <a:blip r:embed="rId2">
            <a:extLst>
              <a:ext uri="{28A0092B-C50C-407E-A947-70E740481C1C}">
                <a14:useLocalDpi xmlns:a14="http://schemas.microsoft.com/office/drawing/2010/main" val="0"/>
              </a:ext>
            </a:extLst>
          </a:blip>
          <a:srcRect l="10430" r="10430"/>
          <a:stretch>
            <a:fillRect/>
          </a:stretch>
        </p:blipFill>
        <p:spPr>
          <a:xfrm>
            <a:off x="711200" y="1925373"/>
            <a:ext cx="3445933" cy="2680494"/>
          </a:xfrm>
          <a:prstGeom prst="rect">
            <a:avLst/>
          </a:prstGeom>
        </p:spPr>
      </p:pic>
    </p:spTree>
    <p:extLst>
      <p:ext uri="{BB962C8B-B14F-4D97-AF65-F5344CB8AC3E}">
        <p14:creationId xmlns:p14="http://schemas.microsoft.com/office/powerpoint/2010/main" val="29301557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56734" y="541866"/>
            <a:ext cx="1363133" cy="1015663"/>
          </a:xfrm>
          <a:prstGeom prst="rect">
            <a:avLst/>
          </a:prstGeom>
          <a:noFill/>
        </p:spPr>
        <p:txBody>
          <a:bodyPr wrap="square" rtlCol="0">
            <a:spAutoFit/>
          </a:bodyPr>
          <a:lstStyle/>
          <a:p>
            <a:r>
              <a:rPr lang="en-US" sz="6000" dirty="0" smtClean="0">
                <a:latin typeface="Times New Roman" panose="02020603050405020304" pitchFamily="18" charset="0"/>
                <a:cs typeface="Times New Roman" panose="02020603050405020304" pitchFamily="18" charset="0"/>
              </a:rPr>
              <a:t>04</a:t>
            </a:r>
            <a:endParaRPr lang="en-US" sz="60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2446867" y="2159002"/>
            <a:ext cx="6900334" cy="923330"/>
          </a:xfrm>
          <a:prstGeom prst="rect">
            <a:avLst/>
          </a:prstGeom>
          <a:noFill/>
        </p:spPr>
        <p:txBody>
          <a:bodyPr wrap="square" rtlCol="0">
            <a:spAutoFit/>
          </a:bodyPr>
          <a:lstStyle/>
          <a:p>
            <a:r>
              <a:rPr lang="en-US" sz="5400" b="1" dirty="0" smtClean="0">
                <a:latin typeface="Times New Roman" panose="02020603050405020304" pitchFamily="18" charset="0"/>
                <a:cs typeface="Times New Roman" panose="02020603050405020304" pitchFamily="18" charset="0"/>
              </a:rPr>
              <a:t>           Security</a:t>
            </a:r>
            <a:endParaRPr lang="en-US" sz="5400" b="1" dirty="0">
              <a:latin typeface="Times New Roman" panose="02020603050405020304" pitchFamily="18" charset="0"/>
              <a:cs typeface="Times New Roman" panose="02020603050405020304" pitchFamily="18" charset="0"/>
            </a:endParaRPr>
          </a:p>
        </p:txBody>
      </p:sp>
      <p:grpSp>
        <p:nvGrpSpPr>
          <p:cNvPr id="5" name="Google Shape;2533;p46"/>
          <p:cNvGrpSpPr/>
          <p:nvPr/>
        </p:nvGrpSpPr>
        <p:grpSpPr>
          <a:xfrm>
            <a:off x="7899401" y="3817707"/>
            <a:ext cx="500312" cy="635760"/>
            <a:chOff x="745425" y="3423750"/>
            <a:chExt cx="390125" cy="440325"/>
          </a:xfrm>
        </p:grpSpPr>
        <p:sp>
          <p:nvSpPr>
            <p:cNvPr id="6" name="Google Shape;2534;p46"/>
            <p:cNvSpPr/>
            <p:nvPr/>
          </p:nvSpPr>
          <p:spPr>
            <a:xfrm>
              <a:off x="745425" y="3423750"/>
              <a:ext cx="295100" cy="440325"/>
            </a:xfrm>
            <a:custGeom>
              <a:avLst/>
              <a:gdLst/>
              <a:ahLst/>
              <a:cxnLst/>
              <a:rect l="l" t="t" r="r" b="b"/>
              <a:pathLst>
                <a:path w="11804" h="17613" extrusionOk="0">
                  <a:moveTo>
                    <a:pt x="5915" y="429"/>
                  </a:moveTo>
                  <a:cubicBezTo>
                    <a:pt x="6344" y="429"/>
                    <a:pt x="6692" y="884"/>
                    <a:pt x="6692" y="1339"/>
                  </a:cubicBezTo>
                  <a:cubicBezTo>
                    <a:pt x="6692" y="1446"/>
                    <a:pt x="6799" y="1553"/>
                    <a:pt x="7013" y="1553"/>
                  </a:cubicBezTo>
                  <a:lnTo>
                    <a:pt x="8592" y="1553"/>
                  </a:lnTo>
                  <a:cubicBezTo>
                    <a:pt x="8699" y="2008"/>
                    <a:pt x="8351" y="2677"/>
                    <a:pt x="7789" y="2677"/>
                  </a:cubicBezTo>
                  <a:lnTo>
                    <a:pt x="6451" y="2677"/>
                  </a:lnTo>
                  <a:cubicBezTo>
                    <a:pt x="6344" y="2677"/>
                    <a:pt x="6237" y="2784"/>
                    <a:pt x="6237" y="2891"/>
                  </a:cubicBezTo>
                  <a:cubicBezTo>
                    <a:pt x="6237" y="2999"/>
                    <a:pt x="6344" y="3106"/>
                    <a:pt x="6451" y="3106"/>
                  </a:cubicBezTo>
                  <a:lnTo>
                    <a:pt x="7789" y="3106"/>
                  </a:lnTo>
                  <a:cubicBezTo>
                    <a:pt x="8244" y="3106"/>
                    <a:pt x="8592" y="2891"/>
                    <a:pt x="8806" y="2677"/>
                  </a:cubicBezTo>
                  <a:lnTo>
                    <a:pt x="10251" y="2677"/>
                  </a:lnTo>
                  <a:lnTo>
                    <a:pt x="10251" y="16060"/>
                  </a:lnTo>
                  <a:lnTo>
                    <a:pt x="1660" y="16060"/>
                  </a:lnTo>
                  <a:lnTo>
                    <a:pt x="1660" y="2677"/>
                  </a:lnTo>
                  <a:lnTo>
                    <a:pt x="2998" y="2677"/>
                  </a:lnTo>
                  <a:cubicBezTo>
                    <a:pt x="3239" y="2891"/>
                    <a:pt x="3667" y="3106"/>
                    <a:pt x="4122" y="3106"/>
                  </a:cubicBezTo>
                  <a:lnTo>
                    <a:pt x="5353" y="3106"/>
                  </a:lnTo>
                  <a:cubicBezTo>
                    <a:pt x="5460" y="3106"/>
                    <a:pt x="5567" y="2999"/>
                    <a:pt x="5567" y="2891"/>
                  </a:cubicBezTo>
                  <a:cubicBezTo>
                    <a:pt x="5567" y="2784"/>
                    <a:pt x="5460" y="2677"/>
                    <a:pt x="5353" y="2677"/>
                  </a:cubicBezTo>
                  <a:lnTo>
                    <a:pt x="4122" y="2677"/>
                  </a:lnTo>
                  <a:cubicBezTo>
                    <a:pt x="3453" y="2677"/>
                    <a:pt x="3239" y="2115"/>
                    <a:pt x="3239" y="1553"/>
                  </a:cubicBezTo>
                  <a:lnTo>
                    <a:pt x="4898" y="1553"/>
                  </a:lnTo>
                  <a:cubicBezTo>
                    <a:pt x="5005" y="1553"/>
                    <a:pt x="5112" y="1446"/>
                    <a:pt x="5112" y="1339"/>
                  </a:cubicBezTo>
                  <a:cubicBezTo>
                    <a:pt x="5112" y="777"/>
                    <a:pt x="5460" y="536"/>
                    <a:pt x="5915" y="429"/>
                  </a:cubicBezTo>
                  <a:close/>
                  <a:moveTo>
                    <a:pt x="5915" y="1"/>
                  </a:moveTo>
                  <a:cubicBezTo>
                    <a:pt x="5246" y="1"/>
                    <a:pt x="4791" y="322"/>
                    <a:pt x="4577" y="991"/>
                  </a:cubicBezTo>
                  <a:lnTo>
                    <a:pt x="321" y="991"/>
                  </a:lnTo>
                  <a:cubicBezTo>
                    <a:pt x="107" y="991"/>
                    <a:pt x="0" y="1098"/>
                    <a:pt x="0" y="1339"/>
                  </a:cubicBezTo>
                  <a:lnTo>
                    <a:pt x="0" y="13598"/>
                  </a:lnTo>
                  <a:cubicBezTo>
                    <a:pt x="0" y="13705"/>
                    <a:pt x="107" y="13812"/>
                    <a:pt x="321" y="13812"/>
                  </a:cubicBezTo>
                  <a:cubicBezTo>
                    <a:pt x="428" y="13812"/>
                    <a:pt x="562" y="13705"/>
                    <a:pt x="562" y="13598"/>
                  </a:cubicBezTo>
                  <a:lnTo>
                    <a:pt x="562" y="1553"/>
                  </a:lnTo>
                  <a:lnTo>
                    <a:pt x="2677" y="1553"/>
                  </a:lnTo>
                  <a:cubicBezTo>
                    <a:pt x="2677" y="1767"/>
                    <a:pt x="2677" y="1874"/>
                    <a:pt x="2784" y="2115"/>
                  </a:cubicBezTo>
                  <a:lnTo>
                    <a:pt x="1338" y="2115"/>
                  </a:lnTo>
                  <a:cubicBezTo>
                    <a:pt x="1231" y="2115"/>
                    <a:pt x="1098" y="2222"/>
                    <a:pt x="1098" y="2329"/>
                  </a:cubicBezTo>
                  <a:lnTo>
                    <a:pt x="1098" y="16381"/>
                  </a:lnTo>
                  <a:cubicBezTo>
                    <a:pt x="1098" y="16488"/>
                    <a:pt x="1231" y="16595"/>
                    <a:pt x="1338" y="16595"/>
                  </a:cubicBezTo>
                  <a:lnTo>
                    <a:pt x="10466" y="16595"/>
                  </a:lnTo>
                  <a:cubicBezTo>
                    <a:pt x="10599" y="16595"/>
                    <a:pt x="10706" y="16488"/>
                    <a:pt x="10706" y="16381"/>
                  </a:cubicBezTo>
                  <a:lnTo>
                    <a:pt x="10706" y="2329"/>
                  </a:lnTo>
                  <a:cubicBezTo>
                    <a:pt x="10706" y="2222"/>
                    <a:pt x="10599" y="2115"/>
                    <a:pt x="10466" y="2115"/>
                  </a:cubicBezTo>
                  <a:lnTo>
                    <a:pt x="9127" y="2115"/>
                  </a:lnTo>
                  <a:lnTo>
                    <a:pt x="9127" y="1553"/>
                  </a:lnTo>
                  <a:lnTo>
                    <a:pt x="11268" y="1553"/>
                  </a:lnTo>
                  <a:lnTo>
                    <a:pt x="11268" y="17157"/>
                  </a:lnTo>
                  <a:lnTo>
                    <a:pt x="562" y="17157"/>
                  </a:lnTo>
                  <a:lnTo>
                    <a:pt x="562" y="14722"/>
                  </a:lnTo>
                  <a:cubicBezTo>
                    <a:pt x="562" y="14588"/>
                    <a:pt x="428" y="14481"/>
                    <a:pt x="321" y="14481"/>
                  </a:cubicBezTo>
                  <a:cubicBezTo>
                    <a:pt x="107" y="14481"/>
                    <a:pt x="0" y="14588"/>
                    <a:pt x="0" y="14722"/>
                  </a:cubicBezTo>
                  <a:lnTo>
                    <a:pt x="0" y="17398"/>
                  </a:lnTo>
                  <a:cubicBezTo>
                    <a:pt x="0" y="17505"/>
                    <a:pt x="107" y="17612"/>
                    <a:pt x="321" y="17612"/>
                  </a:cubicBezTo>
                  <a:lnTo>
                    <a:pt x="11590" y="17612"/>
                  </a:lnTo>
                  <a:cubicBezTo>
                    <a:pt x="11697" y="17612"/>
                    <a:pt x="11804" y="17505"/>
                    <a:pt x="11804" y="17398"/>
                  </a:cubicBezTo>
                  <a:lnTo>
                    <a:pt x="11804" y="1339"/>
                  </a:lnTo>
                  <a:cubicBezTo>
                    <a:pt x="11804" y="1098"/>
                    <a:pt x="11697" y="991"/>
                    <a:pt x="11590" y="991"/>
                  </a:cubicBezTo>
                  <a:lnTo>
                    <a:pt x="7254" y="991"/>
                  </a:lnTo>
                  <a:cubicBezTo>
                    <a:pt x="7120" y="429"/>
                    <a:pt x="6585" y="1"/>
                    <a:pt x="59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535;p46"/>
            <p:cNvSpPr/>
            <p:nvPr/>
          </p:nvSpPr>
          <p:spPr>
            <a:xfrm>
              <a:off x="1054550" y="3490675"/>
              <a:ext cx="81000" cy="339950"/>
            </a:xfrm>
            <a:custGeom>
              <a:avLst/>
              <a:gdLst/>
              <a:ahLst/>
              <a:cxnLst/>
              <a:rect l="l" t="t" r="r" b="b"/>
              <a:pathLst>
                <a:path w="3240" h="13598" extrusionOk="0">
                  <a:moveTo>
                    <a:pt x="1125" y="429"/>
                  </a:moveTo>
                  <a:cubicBezTo>
                    <a:pt x="1232" y="429"/>
                    <a:pt x="1339" y="536"/>
                    <a:pt x="1339" y="777"/>
                  </a:cubicBezTo>
                  <a:lnTo>
                    <a:pt x="1339" y="991"/>
                  </a:lnTo>
                  <a:lnTo>
                    <a:pt x="777" y="991"/>
                  </a:lnTo>
                  <a:lnTo>
                    <a:pt x="777" y="777"/>
                  </a:lnTo>
                  <a:cubicBezTo>
                    <a:pt x="777" y="536"/>
                    <a:pt x="911" y="429"/>
                    <a:pt x="1125" y="429"/>
                  </a:cubicBezTo>
                  <a:close/>
                  <a:moveTo>
                    <a:pt x="1687" y="1553"/>
                  </a:moveTo>
                  <a:lnTo>
                    <a:pt x="1687" y="2677"/>
                  </a:lnTo>
                  <a:lnTo>
                    <a:pt x="563" y="2677"/>
                  </a:lnTo>
                  <a:lnTo>
                    <a:pt x="563" y="1553"/>
                  </a:lnTo>
                  <a:close/>
                  <a:moveTo>
                    <a:pt x="1339" y="11242"/>
                  </a:moveTo>
                  <a:lnTo>
                    <a:pt x="1339" y="12045"/>
                  </a:lnTo>
                  <a:cubicBezTo>
                    <a:pt x="1339" y="12152"/>
                    <a:pt x="1232" y="12366"/>
                    <a:pt x="1125" y="12366"/>
                  </a:cubicBezTo>
                  <a:cubicBezTo>
                    <a:pt x="911" y="12366"/>
                    <a:pt x="777" y="12152"/>
                    <a:pt x="777" y="12045"/>
                  </a:cubicBezTo>
                  <a:lnTo>
                    <a:pt x="777" y="11242"/>
                  </a:lnTo>
                  <a:close/>
                  <a:moveTo>
                    <a:pt x="1125" y="0"/>
                  </a:moveTo>
                  <a:cubicBezTo>
                    <a:pt x="670" y="0"/>
                    <a:pt x="242" y="322"/>
                    <a:pt x="242" y="777"/>
                  </a:cubicBezTo>
                  <a:lnTo>
                    <a:pt x="242" y="991"/>
                  </a:lnTo>
                  <a:cubicBezTo>
                    <a:pt x="108" y="991"/>
                    <a:pt x="1" y="1098"/>
                    <a:pt x="1" y="1339"/>
                  </a:cubicBezTo>
                  <a:lnTo>
                    <a:pt x="1" y="10921"/>
                  </a:lnTo>
                  <a:cubicBezTo>
                    <a:pt x="1" y="11135"/>
                    <a:pt x="108" y="11242"/>
                    <a:pt x="242" y="11242"/>
                  </a:cubicBezTo>
                  <a:lnTo>
                    <a:pt x="242" y="12045"/>
                  </a:lnTo>
                  <a:cubicBezTo>
                    <a:pt x="242" y="12366"/>
                    <a:pt x="456" y="12714"/>
                    <a:pt x="777" y="12821"/>
                  </a:cubicBezTo>
                  <a:lnTo>
                    <a:pt x="777" y="13383"/>
                  </a:lnTo>
                  <a:cubicBezTo>
                    <a:pt x="777" y="13490"/>
                    <a:pt x="911" y="13597"/>
                    <a:pt x="1125" y="13597"/>
                  </a:cubicBezTo>
                  <a:cubicBezTo>
                    <a:pt x="1232" y="13597"/>
                    <a:pt x="1339" y="13490"/>
                    <a:pt x="1339" y="13383"/>
                  </a:cubicBezTo>
                  <a:lnTo>
                    <a:pt x="1339" y="12821"/>
                  </a:lnTo>
                  <a:cubicBezTo>
                    <a:pt x="1687" y="12714"/>
                    <a:pt x="1901" y="12366"/>
                    <a:pt x="1901" y="12045"/>
                  </a:cubicBezTo>
                  <a:lnTo>
                    <a:pt x="1901" y="11242"/>
                  </a:lnTo>
                  <a:cubicBezTo>
                    <a:pt x="2008" y="11242"/>
                    <a:pt x="2115" y="11135"/>
                    <a:pt x="2115" y="10921"/>
                  </a:cubicBezTo>
                  <a:lnTo>
                    <a:pt x="2115" y="9904"/>
                  </a:lnTo>
                  <a:cubicBezTo>
                    <a:pt x="2115" y="9796"/>
                    <a:pt x="2008" y="9689"/>
                    <a:pt x="1901" y="9689"/>
                  </a:cubicBezTo>
                  <a:cubicBezTo>
                    <a:pt x="1794" y="9689"/>
                    <a:pt x="1687" y="9796"/>
                    <a:pt x="1687" y="9904"/>
                  </a:cubicBezTo>
                  <a:lnTo>
                    <a:pt x="1687" y="10707"/>
                  </a:lnTo>
                  <a:lnTo>
                    <a:pt x="563" y="10707"/>
                  </a:lnTo>
                  <a:lnTo>
                    <a:pt x="563" y="3105"/>
                  </a:lnTo>
                  <a:lnTo>
                    <a:pt x="1687" y="3105"/>
                  </a:lnTo>
                  <a:lnTo>
                    <a:pt x="1687" y="8806"/>
                  </a:lnTo>
                  <a:cubicBezTo>
                    <a:pt x="1687" y="8913"/>
                    <a:pt x="1794" y="9020"/>
                    <a:pt x="1901" y="9020"/>
                  </a:cubicBezTo>
                  <a:cubicBezTo>
                    <a:pt x="2008" y="9020"/>
                    <a:pt x="2115" y="8913"/>
                    <a:pt x="2115" y="8806"/>
                  </a:cubicBezTo>
                  <a:lnTo>
                    <a:pt x="2115" y="3105"/>
                  </a:lnTo>
                  <a:lnTo>
                    <a:pt x="2463" y="3105"/>
                  </a:lnTo>
                  <a:cubicBezTo>
                    <a:pt x="2570" y="3105"/>
                    <a:pt x="2677" y="3212"/>
                    <a:pt x="2677" y="3453"/>
                  </a:cubicBezTo>
                  <a:lnTo>
                    <a:pt x="2677" y="6130"/>
                  </a:lnTo>
                  <a:cubicBezTo>
                    <a:pt x="2677" y="6237"/>
                    <a:pt x="2785" y="6344"/>
                    <a:pt x="2918" y="6344"/>
                  </a:cubicBezTo>
                  <a:cubicBezTo>
                    <a:pt x="3132" y="6344"/>
                    <a:pt x="3240" y="6237"/>
                    <a:pt x="3240" y="6130"/>
                  </a:cubicBezTo>
                  <a:lnTo>
                    <a:pt x="3240" y="3453"/>
                  </a:lnTo>
                  <a:cubicBezTo>
                    <a:pt x="3240" y="2998"/>
                    <a:pt x="2918" y="2677"/>
                    <a:pt x="2463" y="2677"/>
                  </a:cubicBezTo>
                  <a:lnTo>
                    <a:pt x="2115" y="2677"/>
                  </a:lnTo>
                  <a:lnTo>
                    <a:pt x="2115" y="1339"/>
                  </a:lnTo>
                  <a:cubicBezTo>
                    <a:pt x="2115" y="1098"/>
                    <a:pt x="2008" y="991"/>
                    <a:pt x="1901" y="991"/>
                  </a:cubicBezTo>
                  <a:lnTo>
                    <a:pt x="1901" y="777"/>
                  </a:lnTo>
                  <a:cubicBezTo>
                    <a:pt x="1901" y="322"/>
                    <a:pt x="1580" y="0"/>
                    <a:pt x="11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536;p46"/>
            <p:cNvSpPr/>
            <p:nvPr/>
          </p:nvSpPr>
          <p:spPr>
            <a:xfrm>
              <a:off x="798275" y="3746950"/>
              <a:ext cx="66950" cy="66950"/>
            </a:xfrm>
            <a:custGeom>
              <a:avLst/>
              <a:gdLst/>
              <a:ahLst/>
              <a:cxnLst/>
              <a:rect l="l" t="t" r="r" b="b"/>
              <a:pathLst>
                <a:path w="2678" h="2678" extrusionOk="0">
                  <a:moveTo>
                    <a:pt x="2222" y="456"/>
                  </a:moveTo>
                  <a:lnTo>
                    <a:pt x="2222" y="2115"/>
                  </a:lnTo>
                  <a:lnTo>
                    <a:pt x="563" y="2115"/>
                  </a:lnTo>
                  <a:lnTo>
                    <a:pt x="563" y="456"/>
                  </a:lnTo>
                  <a:close/>
                  <a:moveTo>
                    <a:pt x="322" y="0"/>
                  </a:moveTo>
                  <a:cubicBezTo>
                    <a:pt x="215" y="0"/>
                    <a:pt x="1" y="108"/>
                    <a:pt x="1" y="215"/>
                  </a:cubicBezTo>
                  <a:lnTo>
                    <a:pt x="1" y="2329"/>
                  </a:lnTo>
                  <a:cubicBezTo>
                    <a:pt x="1" y="2570"/>
                    <a:pt x="215" y="2677"/>
                    <a:pt x="322" y="2677"/>
                  </a:cubicBezTo>
                  <a:lnTo>
                    <a:pt x="2463" y="2677"/>
                  </a:lnTo>
                  <a:cubicBezTo>
                    <a:pt x="2570" y="2677"/>
                    <a:pt x="2677" y="2570"/>
                    <a:pt x="2677" y="2329"/>
                  </a:cubicBezTo>
                  <a:lnTo>
                    <a:pt x="2677" y="215"/>
                  </a:lnTo>
                  <a:cubicBezTo>
                    <a:pt x="2677" y="108"/>
                    <a:pt x="2570" y="0"/>
                    <a:pt x="24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537;p46"/>
            <p:cNvSpPr/>
            <p:nvPr/>
          </p:nvSpPr>
          <p:spPr>
            <a:xfrm>
              <a:off x="798275" y="3558250"/>
              <a:ext cx="95050" cy="93700"/>
            </a:xfrm>
            <a:custGeom>
              <a:avLst/>
              <a:gdLst/>
              <a:ahLst/>
              <a:cxnLst/>
              <a:rect l="l" t="t" r="r" b="b"/>
              <a:pathLst>
                <a:path w="3802" h="3748" extrusionOk="0">
                  <a:moveTo>
                    <a:pt x="1794" y="1526"/>
                  </a:moveTo>
                  <a:lnTo>
                    <a:pt x="1339" y="1981"/>
                  </a:lnTo>
                  <a:lnTo>
                    <a:pt x="884" y="1526"/>
                  </a:lnTo>
                  <a:close/>
                  <a:moveTo>
                    <a:pt x="2222" y="1981"/>
                  </a:moveTo>
                  <a:lnTo>
                    <a:pt x="2222" y="3186"/>
                  </a:lnTo>
                  <a:lnTo>
                    <a:pt x="563" y="3186"/>
                  </a:lnTo>
                  <a:lnTo>
                    <a:pt x="563" y="1981"/>
                  </a:lnTo>
                  <a:lnTo>
                    <a:pt x="1232" y="2517"/>
                  </a:lnTo>
                  <a:cubicBezTo>
                    <a:pt x="1285" y="2583"/>
                    <a:pt x="1339" y="2617"/>
                    <a:pt x="1392" y="2617"/>
                  </a:cubicBezTo>
                  <a:cubicBezTo>
                    <a:pt x="1446" y="2617"/>
                    <a:pt x="1500" y="2583"/>
                    <a:pt x="1553" y="2517"/>
                  </a:cubicBezTo>
                  <a:lnTo>
                    <a:pt x="2222" y="1981"/>
                  </a:lnTo>
                  <a:close/>
                  <a:moveTo>
                    <a:pt x="3507" y="1"/>
                  </a:moveTo>
                  <a:cubicBezTo>
                    <a:pt x="3453" y="1"/>
                    <a:pt x="3400" y="27"/>
                    <a:pt x="3346" y="81"/>
                  </a:cubicBezTo>
                  <a:lnTo>
                    <a:pt x="2329" y="1071"/>
                  </a:lnTo>
                  <a:lnTo>
                    <a:pt x="322" y="1071"/>
                  </a:lnTo>
                  <a:cubicBezTo>
                    <a:pt x="215" y="1071"/>
                    <a:pt x="1" y="1178"/>
                    <a:pt x="1" y="1312"/>
                  </a:cubicBezTo>
                  <a:lnTo>
                    <a:pt x="1" y="3427"/>
                  </a:lnTo>
                  <a:cubicBezTo>
                    <a:pt x="1" y="3641"/>
                    <a:pt x="215" y="3748"/>
                    <a:pt x="322" y="3748"/>
                  </a:cubicBezTo>
                  <a:lnTo>
                    <a:pt x="2463" y="3748"/>
                  </a:lnTo>
                  <a:cubicBezTo>
                    <a:pt x="2570" y="3748"/>
                    <a:pt x="2677" y="3641"/>
                    <a:pt x="2677" y="3427"/>
                  </a:cubicBezTo>
                  <a:lnTo>
                    <a:pt x="2677" y="1419"/>
                  </a:lnTo>
                  <a:lnTo>
                    <a:pt x="3668" y="402"/>
                  </a:lnTo>
                  <a:cubicBezTo>
                    <a:pt x="3801" y="295"/>
                    <a:pt x="3801" y="188"/>
                    <a:pt x="3668" y="81"/>
                  </a:cubicBezTo>
                  <a:cubicBezTo>
                    <a:pt x="3614" y="27"/>
                    <a:pt x="3560" y="1"/>
                    <a:pt x="35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538;p46"/>
            <p:cNvSpPr/>
            <p:nvPr/>
          </p:nvSpPr>
          <p:spPr>
            <a:xfrm>
              <a:off x="798275" y="3635875"/>
              <a:ext cx="95050" cy="97050"/>
            </a:xfrm>
            <a:custGeom>
              <a:avLst/>
              <a:gdLst/>
              <a:ahLst/>
              <a:cxnLst/>
              <a:rect l="l" t="t" r="r" b="b"/>
              <a:pathLst>
                <a:path w="3802" h="3882" extrusionOk="0">
                  <a:moveTo>
                    <a:pt x="1794" y="1660"/>
                  </a:moveTo>
                  <a:lnTo>
                    <a:pt x="1339" y="2088"/>
                  </a:lnTo>
                  <a:lnTo>
                    <a:pt x="991" y="1660"/>
                  </a:lnTo>
                  <a:close/>
                  <a:moveTo>
                    <a:pt x="2222" y="1981"/>
                  </a:moveTo>
                  <a:lnTo>
                    <a:pt x="2222" y="3319"/>
                  </a:lnTo>
                  <a:lnTo>
                    <a:pt x="563" y="3319"/>
                  </a:lnTo>
                  <a:lnTo>
                    <a:pt x="563" y="1981"/>
                  </a:lnTo>
                  <a:lnTo>
                    <a:pt x="1232" y="2650"/>
                  </a:lnTo>
                  <a:cubicBezTo>
                    <a:pt x="1285" y="2704"/>
                    <a:pt x="1339" y="2731"/>
                    <a:pt x="1392" y="2731"/>
                  </a:cubicBezTo>
                  <a:cubicBezTo>
                    <a:pt x="1446" y="2731"/>
                    <a:pt x="1500" y="2704"/>
                    <a:pt x="1553" y="2650"/>
                  </a:cubicBezTo>
                  <a:lnTo>
                    <a:pt x="2222" y="1981"/>
                  </a:lnTo>
                  <a:close/>
                  <a:moveTo>
                    <a:pt x="3507" y="0"/>
                  </a:moveTo>
                  <a:cubicBezTo>
                    <a:pt x="3453" y="0"/>
                    <a:pt x="3400" y="27"/>
                    <a:pt x="3346" y="81"/>
                  </a:cubicBezTo>
                  <a:lnTo>
                    <a:pt x="2329" y="1205"/>
                  </a:lnTo>
                  <a:lnTo>
                    <a:pt x="322" y="1205"/>
                  </a:lnTo>
                  <a:cubicBezTo>
                    <a:pt x="108" y="1205"/>
                    <a:pt x="1" y="1205"/>
                    <a:pt x="1" y="1419"/>
                  </a:cubicBezTo>
                  <a:lnTo>
                    <a:pt x="1" y="3560"/>
                  </a:lnTo>
                  <a:cubicBezTo>
                    <a:pt x="1" y="3774"/>
                    <a:pt x="215" y="3881"/>
                    <a:pt x="322" y="3881"/>
                  </a:cubicBezTo>
                  <a:lnTo>
                    <a:pt x="2463" y="3881"/>
                  </a:lnTo>
                  <a:cubicBezTo>
                    <a:pt x="2570" y="3881"/>
                    <a:pt x="2677" y="3774"/>
                    <a:pt x="2677" y="3560"/>
                  </a:cubicBezTo>
                  <a:lnTo>
                    <a:pt x="2677" y="1553"/>
                  </a:lnTo>
                  <a:lnTo>
                    <a:pt x="3668" y="536"/>
                  </a:lnTo>
                  <a:cubicBezTo>
                    <a:pt x="3801" y="429"/>
                    <a:pt x="3801" y="215"/>
                    <a:pt x="3668" y="81"/>
                  </a:cubicBezTo>
                  <a:cubicBezTo>
                    <a:pt x="3614" y="27"/>
                    <a:pt x="3560" y="0"/>
                    <a:pt x="35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539;p46"/>
            <p:cNvSpPr/>
            <p:nvPr/>
          </p:nvSpPr>
          <p:spPr>
            <a:xfrm>
              <a:off x="906675" y="3610450"/>
              <a:ext cx="66950" cy="14075"/>
            </a:xfrm>
            <a:custGeom>
              <a:avLst/>
              <a:gdLst/>
              <a:ahLst/>
              <a:cxnLst/>
              <a:rect l="l" t="t" r="r" b="b"/>
              <a:pathLst>
                <a:path w="2678" h="563" extrusionOk="0">
                  <a:moveTo>
                    <a:pt x="242" y="0"/>
                  </a:moveTo>
                  <a:cubicBezTo>
                    <a:pt x="135" y="0"/>
                    <a:pt x="1" y="107"/>
                    <a:pt x="1" y="214"/>
                  </a:cubicBezTo>
                  <a:cubicBezTo>
                    <a:pt x="1" y="429"/>
                    <a:pt x="135" y="562"/>
                    <a:pt x="242" y="562"/>
                  </a:cubicBezTo>
                  <a:lnTo>
                    <a:pt x="2463" y="562"/>
                  </a:lnTo>
                  <a:cubicBezTo>
                    <a:pt x="2570" y="562"/>
                    <a:pt x="2677" y="429"/>
                    <a:pt x="2677" y="214"/>
                  </a:cubicBezTo>
                  <a:cubicBezTo>
                    <a:pt x="2677" y="107"/>
                    <a:pt x="2570" y="0"/>
                    <a:pt x="24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540;p46"/>
            <p:cNvSpPr/>
            <p:nvPr/>
          </p:nvSpPr>
          <p:spPr>
            <a:xfrm>
              <a:off x="906675" y="3637875"/>
              <a:ext cx="66950" cy="11400"/>
            </a:xfrm>
            <a:custGeom>
              <a:avLst/>
              <a:gdLst/>
              <a:ahLst/>
              <a:cxnLst/>
              <a:rect l="l" t="t" r="r" b="b"/>
              <a:pathLst>
                <a:path w="2678" h="456" extrusionOk="0">
                  <a:moveTo>
                    <a:pt x="242" y="1"/>
                  </a:moveTo>
                  <a:cubicBezTo>
                    <a:pt x="135" y="1"/>
                    <a:pt x="1" y="135"/>
                    <a:pt x="1" y="242"/>
                  </a:cubicBezTo>
                  <a:cubicBezTo>
                    <a:pt x="1" y="349"/>
                    <a:pt x="135" y="456"/>
                    <a:pt x="242" y="456"/>
                  </a:cubicBezTo>
                  <a:lnTo>
                    <a:pt x="2463" y="456"/>
                  </a:lnTo>
                  <a:cubicBezTo>
                    <a:pt x="2570" y="456"/>
                    <a:pt x="2677" y="349"/>
                    <a:pt x="2677" y="242"/>
                  </a:cubicBezTo>
                  <a:cubicBezTo>
                    <a:pt x="2677" y="135"/>
                    <a:pt x="2570" y="1"/>
                    <a:pt x="24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541;p46"/>
            <p:cNvSpPr/>
            <p:nvPr/>
          </p:nvSpPr>
          <p:spPr>
            <a:xfrm>
              <a:off x="906675" y="3691400"/>
              <a:ext cx="66950" cy="13425"/>
            </a:xfrm>
            <a:custGeom>
              <a:avLst/>
              <a:gdLst/>
              <a:ahLst/>
              <a:cxnLst/>
              <a:rect l="l" t="t" r="r" b="b"/>
              <a:pathLst>
                <a:path w="2678" h="537" extrusionOk="0">
                  <a:moveTo>
                    <a:pt x="242" y="1"/>
                  </a:moveTo>
                  <a:cubicBezTo>
                    <a:pt x="135" y="1"/>
                    <a:pt x="1" y="108"/>
                    <a:pt x="1" y="215"/>
                  </a:cubicBezTo>
                  <a:cubicBezTo>
                    <a:pt x="1" y="429"/>
                    <a:pt x="135" y="536"/>
                    <a:pt x="242" y="536"/>
                  </a:cubicBezTo>
                  <a:lnTo>
                    <a:pt x="2463" y="536"/>
                  </a:lnTo>
                  <a:cubicBezTo>
                    <a:pt x="2570" y="536"/>
                    <a:pt x="2677" y="429"/>
                    <a:pt x="2677" y="215"/>
                  </a:cubicBezTo>
                  <a:cubicBezTo>
                    <a:pt x="2677" y="108"/>
                    <a:pt x="2570" y="1"/>
                    <a:pt x="24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542;p46"/>
            <p:cNvSpPr/>
            <p:nvPr/>
          </p:nvSpPr>
          <p:spPr>
            <a:xfrm>
              <a:off x="906675" y="3718850"/>
              <a:ext cx="66950" cy="11400"/>
            </a:xfrm>
            <a:custGeom>
              <a:avLst/>
              <a:gdLst/>
              <a:ahLst/>
              <a:cxnLst/>
              <a:rect l="l" t="t" r="r" b="b"/>
              <a:pathLst>
                <a:path w="2678" h="456" extrusionOk="0">
                  <a:moveTo>
                    <a:pt x="242" y="0"/>
                  </a:moveTo>
                  <a:cubicBezTo>
                    <a:pt x="135" y="0"/>
                    <a:pt x="1" y="107"/>
                    <a:pt x="1" y="241"/>
                  </a:cubicBezTo>
                  <a:cubicBezTo>
                    <a:pt x="1" y="348"/>
                    <a:pt x="135" y="455"/>
                    <a:pt x="242" y="455"/>
                  </a:cubicBezTo>
                  <a:lnTo>
                    <a:pt x="2463" y="455"/>
                  </a:lnTo>
                  <a:cubicBezTo>
                    <a:pt x="2570" y="455"/>
                    <a:pt x="2677" y="348"/>
                    <a:pt x="2677" y="241"/>
                  </a:cubicBezTo>
                  <a:cubicBezTo>
                    <a:pt x="2677" y="107"/>
                    <a:pt x="2570" y="0"/>
                    <a:pt x="24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543;p46"/>
            <p:cNvSpPr/>
            <p:nvPr/>
          </p:nvSpPr>
          <p:spPr>
            <a:xfrm>
              <a:off x="906675" y="3771700"/>
              <a:ext cx="66950" cy="14075"/>
            </a:xfrm>
            <a:custGeom>
              <a:avLst/>
              <a:gdLst/>
              <a:ahLst/>
              <a:cxnLst/>
              <a:rect l="l" t="t" r="r" b="b"/>
              <a:pathLst>
                <a:path w="2678" h="563" extrusionOk="0">
                  <a:moveTo>
                    <a:pt x="242" y="1"/>
                  </a:moveTo>
                  <a:cubicBezTo>
                    <a:pt x="135" y="1"/>
                    <a:pt x="1" y="135"/>
                    <a:pt x="1" y="242"/>
                  </a:cubicBezTo>
                  <a:cubicBezTo>
                    <a:pt x="1" y="456"/>
                    <a:pt x="135" y="563"/>
                    <a:pt x="242" y="563"/>
                  </a:cubicBezTo>
                  <a:lnTo>
                    <a:pt x="2463" y="563"/>
                  </a:lnTo>
                  <a:cubicBezTo>
                    <a:pt x="2570" y="563"/>
                    <a:pt x="2677" y="456"/>
                    <a:pt x="2677" y="242"/>
                  </a:cubicBezTo>
                  <a:cubicBezTo>
                    <a:pt x="2677" y="135"/>
                    <a:pt x="2570" y="1"/>
                    <a:pt x="24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544;p46"/>
            <p:cNvSpPr/>
            <p:nvPr/>
          </p:nvSpPr>
          <p:spPr>
            <a:xfrm>
              <a:off x="906675" y="3799800"/>
              <a:ext cx="66950" cy="11400"/>
            </a:xfrm>
            <a:custGeom>
              <a:avLst/>
              <a:gdLst/>
              <a:ahLst/>
              <a:cxnLst/>
              <a:rect l="l" t="t" r="r" b="b"/>
              <a:pathLst>
                <a:path w="2678" h="456" extrusionOk="0">
                  <a:moveTo>
                    <a:pt x="242" y="1"/>
                  </a:moveTo>
                  <a:cubicBezTo>
                    <a:pt x="135" y="1"/>
                    <a:pt x="1" y="108"/>
                    <a:pt x="1" y="215"/>
                  </a:cubicBezTo>
                  <a:cubicBezTo>
                    <a:pt x="1" y="349"/>
                    <a:pt x="135" y="456"/>
                    <a:pt x="242" y="456"/>
                  </a:cubicBezTo>
                  <a:lnTo>
                    <a:pt x="2463" y="456"/>
                  </a:lnTo>
                  <a:cubicBezTo>
                    <a:pt x="2570" y="456"/>
                    <a:pt x="2677" y="349"/>
                    <a:pt x="2677" y="215"/>
                  </a:cubicBezTo>
                  <a:cubicBezTo>
                    <a:pt x="2677" y="108"/>
                    <a:pt x="2570" y="1"/>
                    <a:pt x="24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545;p46"/>
            <p:cNvSpPr/>
            <p:nvPr/>
          </p:nvSpPr>
          <p:spPr>
            <a:xfrm>
              <a:off x="826375" y="3529475"/>
              <a:ext cx="133850" cy="14075"/>
            </a:xfrm>
            <a:custGeom>
              <a:avLst/>
              <a:gdLst/>
              <a:ahLst/>
              <a:cxnLst/>
              <a:rect l="l" t="t" r="r" b="b"/>
              <a:pathLst>
                <a:path w="5354" h="563" extrusionOk="0">
                  <a:moveTo>
                    <a:pt x="215" y="1"/>
                  </a:moveTo>
                  <a:cubicBezTo>
                    <a:pt x="108" y="1"/>
                    <a:pt x="1" y="108"/>
                    <a:pt x="1" y="215"/>
                  </a:cubicBezTo>
                  <a:cubicBezTo>
                    <a:pt x="1" y="456"/>
                    <a:pt x="108" y="563"/>
                    <a:pt x="215" y="563"/>
                  </a:cubicBezTo>
                  <a:lnTo>
                    <a:pt x="5113" y="563"/>
                  </a:lnTo>
                  <a:cubicBezTo>
                    <a:pt x="5220" y="563"/>
                    <a:pt x="5354" y="456"/>
                    <a:pt x="5354" y="215"/>
                  </a:cubicBezTo>
                  <a:cubicBezTo>
                    <a:pt x="5354" y="108"/>
                    <a:pt x="5220" y="1"/>
                    <a:pt x="51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5819841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36600" y="889001"/>
            <a:ext cx="7890934" cy="3108543"/>
          </a:xfrm>
          <a:prstGeom prst="rect">
            <a:avLst/>
          </a:prstGeom>
          <a:noFill/>
        </p:spPr>
        <p:txBody>
          <a:bodyPr wrap="square" rtlCol="0">
            <a:spAutoFit/>
          </a:bodyPr>
          <a:lstStyle/>
          <a:p>
            <a:pPr marL="285750" indent="-285750">
              <a:buFont typeface="Wingdings" panose="05000000000000000000" pitchFamily="2" charset="2"/>
              <a:buChar char="q"/>
            </a:pPr>
            <a:r>
              <a:rPr lang="en-US" b="1" dirty="0">
                <a:latin typeface="Times New Roman" panose="02020603050405020304" pitchFamily="18" charset="0"/>
                <a:cs typeface="Times New Roman" panose="02020603050405020304" pitchFamily="18" charset="0"/>
              </a:rPr>
              <a:t>Visitor Management:</a:t>
            </a:r>
            <a:r>
              <a:rPr lang="en-US" dirty="0">
                <a:latin typeface="Times New Roman" panose="02020603050405020304" pitchFamily="18" charset="0"/>
                <a:cs typeface="Times New Roman" panose="02020603050405020304" pitchFamily="18" charset="0"/>
              </a:rPr>
              <a:t> Keeping a digital log of visitors, including their identification and purpose of visit, ensuring that only authorized guests are allowed entry</a:t>
            </a:r>
            <a:r>
              <a:rPr lang="en-US" dirty="0" smtClean="0">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q"/>
            </a:pPr>
            <a:endParaRPr lang="en-US"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b="1" dirty="0">
                <a:latin typeface="Times New Roman" panose="02020603050405020304" pitchFamily="18" charset="0"/>
                <a:cs typeface="Times New Roman" panose="02020603050405020304" pitchFamily="18" charset="0"/>
              </a:rPr>
              <a:t>Secure Network Configuration:</a:t>
            </a:r>
            <a:r>
              <a:rPr lang="en-US" dirty="0">
                <a:latin typeface="Times New Roman" panose="02020603050405020304" pitchFamily="18" charset="0"/>
                <a:cs typeface="Times New Roman" panose="02020603050405020304" pitchFamily="18" charset="0"/>
              </a:rPr>
              <a:t> Ensuring the hostel’s network is configured securely, with strong passwords, encryption, and segmentation of networks to limit access to critical systems</a:t>
            </a:r>
            <a:r>
              <a:rPr lang="en-US" dirty="0" smtClean="0">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q"/>
            </a:pPr>
            <a:endParaRPr lang="en-US"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b="1" dirty="0" smtClean="0">
                <a:latin typeface="Times New Roman" panose="02020603050405020304" pitchFamily="18" charset="0"/>
                <a:cs typeface="Times New Roman" panose="02020603050405020304" pitchFamily="18" charset="0"/>
              </a:rPr>
              <a:t>Remote </a:t>
            </a:r>
            <a:r>
              <a:rPr lang="en-US" b="1" dirty="0">
                <a:latin typeface="Times New Roman" panose="02020603050405020304" pitchFamily="18" charset="0"/>
                <a:cs typeface="Times New Roman" panose="02020603050405020304" pitchFamily="18" charset="0"/>
              </a:rPr>
              <a:t>Access:</a:t>
            </a:r>
            <a:r>
              <a:rPr lang="en-US" dirty="0">
                <a:latin typeface="Times New Roman" panose="02020603050405020304" pitchFamily="18" charset="0"/>
                <a:cs typeface="Times New Roman" panose="02020603050405020304" pitchFamily="18" charset="0"/>
              </a:rPr>
              <a:t> Using Virtual Private </a:t>
            </a:r>
            <a:r>
              <a:rPr lang="en-US" dirty="0" smtClean="0">
                <a:latin typeface="Times New Roman" panose="02020603050405020304" pitchFamily="18" charset="0"/>
                <a:cs typeface="Times New Roman" panose="02020603050405020304" pitchFamily="18" charset="0"/>
              </a:rPr>
              <a:t>Networks </a:t>
            </a:r>
            <a:r>
              <a:rPr lang="en-US" dirty="0">
                <a:latin typeface="Times New Roman" panose="02020603050405020304" pitchFamily="18" charset="0"/>
                <a:cs typeface="Times New Roman" panose="02020603050405020304" pitchFamily="18" charset="0"/>
              </a:rPr>
              <a:t>for secure remote access by administrators or staff, ensuring data privacy and security</a:t>
            </a:r>
            <a:r>
              <a:rPr lang="en-US" dirty="0" smtClean="0">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q"/>
            </a:pPr>
            <a:endParaRPr lang="en-US"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b="1" dirty="0">
                <a:latin typeface="Times New Roman" panose="02020603050405020304" pitchFamily="18" charset="0"/>
                <a:cs typeface="Times New Roman" panose="02020603050405020304" pitchFamily="18" charset="0"/>
              </a:rPr>
              <a:t>Hostel Operators:</a:t>
            </a:r>
            <a:r>
              <a:rPr lang="en-US" dirty="0">
                <a:latin typeface="Times New Roman" panose="02020603050405020304" pitchFamily="18" charset="0"/>
                <a:cs typeface="Times New Roman" panose="02020603050405020304" pitchFamily="18" charset="0"/>
              </a:rPr>
              <a:t> Reduces the risk of theft, unauthorized access, and data breaches, thereby protecting the reputation and operational integrity of the hostel</a:t>
            </a:r>
            <a:r>
              <a:rPr lang="en-US" dirty="0" smtClean="0">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q"/>
            </a:pPr>
            <a:endParaRPr lang="en-US"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b="1" dirty="0">
                <a:latin typeface="Times New Roman" panose="02020603050405020304" pitchFamily="18" charset="0"/>
                <a:cs typeface="Times New Roman" panose="02020603050405020304" pitchFamily="18" charset="0"/>
              </a:rPr>
              <a:t>Parents and Guardians:</a:t>
            </a:r>
            <a:r>
              <a:rPr lang="en-US" dirty="0">
                <a:latin typeface="Times New Roman" panose="02020603050405020304" pitchFamily="18" charset="0"/>
                <a:cs typeface="Times New Roman" panose="02020603050405020304" pitchFamily="18" charset="0"/>
              </a:rPr>
              <a:t> Provides assurance that their wards are in a secure environment with robust measures in place to protect their safety and privacy.</a:t>
            </a:r>
          </a:p>
        </p:txBody>
      </p:sp>
    </p:spTree>
    <p:extLst>
      <p:ext uri="{BB962C8B-B14F-4D97-AF65-F5344CB8AC3E}">
        <p14:creationId xmlns:p14="http://schemas.microsoft.com/office/powerpoint/2010/main" val="26057828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96066" y="1981200"/>
            <a:ext cx="6468534" cy="1015663"/>
          </a:xfrm>
          <a:prstGeom prst="rect">
            <a:avLst/>
          </a:prstGeom>
          <a:noFill/>
        </p:spPr>
        <p:txBody>
          <a:bodyPr wrap="square" rtlCol="0">
            <a:spAutoFit/>
          </a:bodyPr>
          <a:lstStyle/>
          <a:p>
            <a:r>
              <a:rPr lang="en" sz="6000" b="1" dirty="0">
                <a:latin typeface="Times New Roman" panose="02020603050405020304" pitchFamily="18" charset="0"/>
                <a:cs typeface="Times New Roman" panose="02020603050405020304" pitchFamily="18" charset="0"/>
              </a:rPr>
              <a:t>Thanks!</a:t>
            </a:r>
            <a:endParaRPr lang="en-US" sz="6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959843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69"/>
        <p:cNvGrpSpPr/>
        <p:nvPr/>
      </p:nvGrpSpPr>
      <p:grpSpPr>
        <a:xfrm>
          <a:off x="0" y="0"/>
          <a:ext cx="0" cy="0"/>
          <a:chOff x="0" y="0"/>
          <a:chExt cx="0" cy="0"/>
        </a:xfrm>
      </p:grpSpPr>
      <p:sp>
        <p:nvSpPr>
          <p:cNvPr id="2070" name="Google Shape;2070;p30"/>
          <p:cNvSpPr txBox="1">
            <a:spLocks noGrp="1"/>
          </p:cNvSpPr>
          <p:nvPr>
            <p:ph type="title"/>
          </p:nvPr>
        </p:nvSpPr>
        <p:spPr>
          <a:xfrm>
            <a:off x="4047175" y="3324450"/>
            <a:ext cx="4383600" cy="8418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Introduction</a:t>
            </a:r>
            <a:endParaRPr dirty="0"/>
          </a:p>
        </p:txBody>
      </p:sp>
      <p:sp>
        <p:nvSpPr>
          <p:cNvPr id="2071" name="Google Shape;2071;p30"/>
          <p:cNvSpPr txBox="1">
            <a:spLocks noGrp="1"/>
          </p:cNvSpPr>
          <p:nvPr>
            <p:ph type="title" idx="2"/>
          </p:nvPr>
        </p:nvSpPr>
        <p:spPr>
          <a:xfrm>
            <a:off x="5148900" y="1014700"/>
            <a:ext cx="1235700" cy="1005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01</a:t>
            </a:r>
            <a:endParaRPr dirty="0"/>
          </a:p>
        </p:txBody>
      </p:sp>
      <p:grpSp>
        <p:nvGrpSpPr>
          <p:cNvPr id="2073" name="Google Shape;2073;p30"/>
          <p:cNvGrpSpPr/>
          <p:nvPr/>
        </p:nvGrpSpPr>
        <p:grpSpPr>
          <a:xfrm>
            <a:off x="2833511" y="2431416"/>
            <a:ext cx="379379" cy="430264"/>
            <a:chOff x="2356255" y="1852814"/>
            <a:chExt cx="209729" cy="237886"/>
          </a:xfrm>
        </p:grpSpPr>
        <p:sp>
          <p:nvSpPr>
            <p:cNvPr id="2074" name="Google Shape;2074;p30"/>
            <p:cNvSpPr/>
            <p:nvPr/>
          </p:nvSpPr>
          <p:spPr>
            <a:xfrm>
              <a:off x="2356255" y="1852814"/>
              <a:ext cx="209729" cy="237886"/>
            </a:xfrm>
            <a:custGeom>
              <a:avLst/>
              <a:gdLst/>
              <a:ahLst/>
              <a:cxnLst/>
              <a:rect l="l" t="t" r="r" b="b"/>
              <a:pathLst>
                <a:path w="1162" h="1318" extrusionOk="0">
                  <a:moveTo>
                    <a:pt x="727" y="37"/>
                  </a:moveTo>
                  <a:lnTo>
                    <a:pt x="727" y="95"/>
                  </a:lnTo>
                  <a:cubicBezTo>
                    <a:pt x="716" y="95"/>
                    <a:pt x="704" y="89"/>
                    <a:pt x="691" y="89"/>
                  </a:cubicBezTo>
                  <a:lnTo>
                    <a:pt x="686" y="89"/>
                  </a:lnTo>
                  <a:cubicBezTo>
                    <a:pt x="680" y="89"/>
                    <a:pt x="668" y="84"/>
                    <a:pt x="661" y="84"/>
                  </a:cubicBezTo>
                  <a:lnTo>
                    <a:pt x="620" y="84"/>
                  </a:lnTo>
                  <a:cubicBezTo>
                    <a:pt x="620" y="78"/>
                    <a:pt x="620" y="78"/>
                    <a:pt x="614" y="78"/>
                  </a:cubicBezTo>
                  <a:lnTo>
                    <a:pt x="543" y="78"/>
                  </a:lnTo>
                  <a:lnTo>
                    <a:pt x="543" y="84"/>
                  </a:lnTo>
                  <a:lnTo>
                    <a:pt x="501" y="84"/>
                  </a:lnTo>
                  <a:cubicBezTo>
                    <a:pt x="495" y="84"/>
                    <a:pt x="483" y="89"/>
                    <a:pt x="477" y="89"/>
                  </a:cubicBezTo>
                  <a:lnTo>
                    <a:pt x="465" y="89"/>
                  </a:lnTo>
                  <a:cubicBezTo>
                    <a:pt x="460" y="89"/>
                    <a:pt x="447" y="95"/>
                    <a:pt x="435" y="95"/>
                  </a:cubicBezTo>
                  <a:lnTo>
                    <a:pt x="435" y="37"/>
                  </a:lnTo>
                  <a:close/>
                  <a:moveTo>
                    <a:pt x="582" y="115"/>
                  </a:moveTo>
                  <a:cubicBezTo>
                    <a:pt x="595" y="115"/>
                    <a:pt x="608" y="117"/>
                    <a:pt x="620" y="120"/>
                  </a:cubicBezTo>
                  <a:lnTo>
                    <a:pt x="626" y="120"/>
                  </a:lnTo>
                  <a:cubicBezTo>
                    <a:pt x="650" y="120"/>
                    <a:pt x="674" y="120"/>
                    <a:pt x="697" y="125"/>
                  </a:cubicBezTo>
                  <a:cubicBezTo>
                    <a:pt x="704" y="125"/>
                    <a:pt x="704" y="131"/>
                    <a:pt x="704" y="131"/>
                  </a:cubicBezTo>
                  <a:cubicBezTo>
                    <a:pt x="716" y="131"/>
                    <a:pt x="727" y="138"/>
                    <a:pt x="733" y="138"/>
                  </a:cubicBezTo>
                  <a:cubicBezTo>
                    <a:pt x="960" y="202"/>
                    <a:pt x="1126" y="411"/>
                    <a:pt x="1126" y="661"/>
                  </a:cubicBezTo>
                  <a:cubicBezTo>
                    <a:pt x="1126" y="960"/>
                    <a:pt x="883" y="1203"/>
                    <a:pt x="578" y="1203"/>
                  </a:cubicBezTo>
                  <a:cubicBezTo>
                    <a:pt x="281" y="1203"/>
                    <a:pt x="37" y="960"/>
                    <a:pt x="37" y="661"/>
                  </a:cubicBezTo>
                  <a:cubicBezTo>
                    <a:pt x="37" y="411"/>
                    <a:pt x="204" y="202"/>
                    <a:pt x="424" y="138"/>
                  </a:cubicBezTo>
                  <a:cubicBezTo>
                    <a:pt x="435" y="138"/>
                    <a:pt x="447" y="131"/>
                    <a:pt x="460" y="131"/>
                  </a:cubicBezTo>
                  <a:cubicBezTo>
                    <a:pt x="460" y="131"/>
                    <a:pt x="460" y="125"/>
                    <a:pt x="465" y="125"/>
                  </a:cubicBezTo>
                  <a:cubicBezTo>
                    <a:pt x="490" y="120"/>
                    <a:pt x="513" y="120"/>
                    <a:pt x="537" y="120"/>
                  </a:cubicBezTo>
                  <a:lnTo>
                    <a:pt x="543" y="120"/>
                  </a:lnTo>
                  <a:cubicBezTo>
                    <a:pt x="555" y="117"/>
                    <a:pt x="568" y="115"/>
                    <a:pt x="582" y="115"/>
                  </a:cubicBezTo>
                  <a:close/>
                  <a:moveTo>
                    <a:pt x="418" y="1"/>
                  </a:moveTo>
                  <a:cubicBezTo>
                    <a:pt x="405" y="1"/>
                    <a:pt x="400" y="12"/>
                    <a:pt x="400" y="18"/>
                  </a:cubicBezTo>
                  <a:lnTo>
                    <a:pt x="400" y="108"/>
                  </a:lnTo>
                  <a:cubicBezTo>
                    <a:pt x="168" y="185"/>
                    <a:pt x="1" y="405"/>
                    <a:pt x="1" y="661"/>
                  </a:cubicBezTo>
                  <a:cubicBezTo>
                    <a:pt x="1" y="881"/>
                    <a:pt x="125" y="1079"/>
                    <a:pt x="311" y="1174"/>
                  </a:cubicBezTo>
                  <a:lnTo>
                    <a:pt x="251" y="1293"/>
                  </a:lnTo>
                  <a:cubicBezTo>
                    <a:pt x="245" y="1299"/>
                    <a:pt x="245" y="1310"/>
                    <a:pt x="257" y="1317"/>
                  </a:cubicBezTo>
                  <a:lnTo>
                    <a:pt x="262" y="1317"/>
                  </a:lnTo>
                  <a:cubicBezTo>
                    <a:pt x="268" y="1317"/>
                    <a:pt x="275" y="1317"/>
                    <a:pt x="281" y="1310"/>
                  </a:cubicBezTo>
                  <a:lnTo>
                    <a:pt x="340" y="1192"/>
                  </a:lnTo>
                  <a:cubicBezTo>
                    <a:pt x="418" y="1222"/>
                    <a:pt x="495" y="1239"/>
                    <a:pt x="578" y="1239"/>
                  </a:cubicBezTo>
                  <a:cubicBezTo>
                    <a:pt x="668" y="1239"/>
                    <a:pt x="746" y="1222"/>
                    <a:pt x="823" y="1192"/>
                  </a:cubicBezTo>
                  <a:lnTo>
                    <a:pt x="883" y="1310"/>
                  </a:lnTo>
                  <a:cubicBezTo>
                    <a:pt x="883" y="1317"/>
                    <a:pt x="889" y="1317"/>
                    <a:pt x="900" y="1317"/>
                  </a:cubicBezTo>
                  <a:lnTo>
                    <a:pt x="906" y="1317"/>
                  </a:lnTo>
                  <a:cubicBezTo>
                    <a:pt x="911" y="1310"/>
                    <a:pt x="919" y="1299"/>
                    <a:pt x="911" y="1293"/>
                  </a:cubicBezTo>
                  <a:lnTo>
                    <a:pt x="853" y="1174"/>
                  </a:lnTo>
                  <a:cubicBezTo>
                    <a:pt x="1037" y="1079"/>
                    <a:pt x="1162" y="881"/>
                    <a:pt x="1162" y="661"/>
                  </a:cubicBezTo>
                  <a:cubicBezTo>
                    <a:pt x="1162" y="405"/>
                    <a:pt x="996" y="185"/>
                    <a:pt x="763" y="108"/>
                  </a:cubicBezTo>
                  <a:lnTo>
                    <a:pt x="763" y="18"/>
                  </a:lnTo>
                  <a:cubicBezTo>
                    <a:pt x="763" y="12"/>
                    <a:pt x="757" y="1"/>
                    <a:pt x="7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30"/>
            <p:cNvSpPr/>
            <p:nvPr/>
          </p:nvSpPr>
          <p:spPr>
            <a:xfrm>
              <a:off x="2373582" y="1884039"/>
              <a:ext cx="175436" cy="175436"/>
            </a:xfrm>
            <a:custGeom>
              <a:avLst/>
              <a:gdLst/>
              <a:ahLst/>
              <a:cxnLst/>
              <a:rect l="l" t="t" r="r" b="b"/>
              <a:pathLst>
                <a:path w="972" h="972" extrusionOk="0">
                  <a:moveTo>
                    <a:pt x="101" y="507"/>
                  </a:moveTo>
                  <a:cubicBezTo>
                    <a:pt x="108" y="703"/>
                    <a:pt x="268" y="864"/>
                    <a:pt x="465" y="870"/>
                  </a:cubicBezTo>
                  <a:lnTo>
                    <a:pt x="465" y="936"/>
                  </a:lnTo>
                  <a:cubicBezTo>
                    <a:pt x="232" y="923"/>
                    <a:pt x="48" y="738"/>
                    <a:pt x="36" y="507"/>
                  </a:cubicBezTo>
                  <a:close/>
                  <a:moveTo>
                    <a:pt x="501" y="42"/>
                  </a:moveTo>
                  <a:cubicBezTo>
                    <a:pt x="537" y="42"/>
                    <a:pt x="572" y="48"/>
                    <a:pt x="608" y="54"/>
                  </a:cubicBezTo>
                  <a:lnTo>
                    <a:pt x="578" y="144"/>
                  </a:lnTo>
                  <a:cubicBezTo>
                    <a:pt x="578" y="149"/>
                    <a:pt x="584" y="161"/>
                    <a:pt x="590" y="161"/>
                  </a:cubicBezTo>
                  <a:lnTo>
                    <a:pt x="595" y="161"/>
                  </a:lnTo>
                  <a:cubicBezTo>
                    <a:pt x="601" y="161"/>
                    <a:pt x="608" y="161"/>
                    <a:pt x="614" y="149"/>
                  </a:cubicBezTo>
                  <a:lnTo>
                    <a:pt x="644" y="65"/>
                  </a:lnTo>
                  <a:cubicBezTo>
                    <a:pt x="672" y="78"/>
                    <a:pt x="703" y="95"/>
                    <a:pt x="733" y="114"/>
                  </a:cubicBezTo>
                  <a:lnTo>
                    <a:pt x="680" y="185"/>
                  </a:lnTo>
                  <a:cubicBezTo>
                    <a:pt x="672" y="197"/>
                    <a:pt x="680" y="202"/>
                    <a:pt x="685" y="208"/>
                  </a:cubicBezTo>
                  <a:cubicBezTo>
                    <a:pt x="691" y="215"/>
                    <a:pt x="691" y="215"/>
                    <a:pt x="697" y="215"/>
                  </a:cubicBezTo>
                  <a:cubicBezTo>
                    <a:pt x="703" y="215"/>
                    <a:pt x="708" y="215"/>
                    <a:pt x="708" y="208"/>
                  </a:cubicBezTo>
                  <a:lnTo>
                    <a:pt x="763" y="137"/>
                  </a:lnTo>
                  <a:cubicBezTo>
                    <a:pt x="793" y="155"/>
                    <a:pt x="815" y="185"/>
                    <a:pt x="834" y="208"/>
                  </a:cubicBezTo>
                  <a:lnTo>
                    <a:pt x="763" y="262"/>
                  </a:lnTo>
                  <a:cubicBezTo>
                    <a:pt x="757" y="268"/>
                    <a:pt x="757" y="280"/>
                    <a:pt x="763" y="287"/>
                  </a:cubicBezTo>
                  <a:cubicBezTo>
                    <a:pt x="763" y="292"/>
                    <a:pt x="768" y="292"/>
                    <a:pt x="774" y="292"/>
                  </a:cubicBezTo>
                  <a:lnTo>
                    <a:pt x="787" y="292"/>
                  </a:lnTo>
                  <a:lnTo>
                    <a:pt x="858" y="238"/>
                  </a:lnTo>
                  <a:cubicBezTo>
                    <a:pt x="875" y="268"/>
                    <a:pt x="894" y="298"/>
                    <a:pt x="905" y="334"/>
                  </a:cubicBezTo>
                  <a:lnTo>
                    <a:pt x="823" y="358"/>
                  </a:lnTo>
                  <a:cubicBezTo>
                    <a:pt x="810" y="364"/>
                    <a:pt x="804" y="375"/>
                    <a:pt x="810" y="381"/>
                  </a:cubicBezTo>
                  <a:cubicBezTo>
                    <a:pt x="810" y="387"/>
                    <a:pt x="823" y="394"/>
                    <a:pt x="828" y="394"/>
                  </a:cubicBezTo>
                  <a:lnTo>
                    <a:pt x="834" y="394"/>
                  </a:lnTo>
                  <a:lnTo>
                    <a:pt x="917" y="364"/>
                  </a:lnTo>
                  <a:cubicBezTo>
                    <a:pt x="923" y="400"/>
                    <a:pt x="930" y="435"/>
                    <a:pt x="935" y="471"/>
                  </a:cubicBezTo>
                  <a:lnTo>
                    <a:pt x="845" y="471"/>
                  </a:lnTo>
                  <a:cubicBezTo>
                    <a:pt x="834" y="471"/>
                    <a:pt x="828" y="477"/>
                    <a:pt x="828" y="488"/>
                  </a:cubicBezTo>
                  <a:cubicBezTo>
                    <a:pt x="828" y="494"/>
                    <a:pt x="834" y="507"/>
                    <a:pt x="845" y="507"/>
                  </a:cubicBezTo>
                  <a:lnTo>
                    <a:pt x="935" y="507"/>
                  </a:lnTo>
                  <a:cubicBezTo>
                    <a:pt x="930" y="543"/>
                    <a:pt x="923" y="578"/>
                    <a:pt x="917" y="608"/>
                  </a:cubicBezTo>
                  <a:lnTo>
                    <a:pt x="834" y="584"/>
                  </a:lnTo>
                  <a:cubicBezTo>
                    <a:pt x="831" y="582"/>
                    <a:pt x="827" y="582"/>
                    <a:pt x="824" y="582"/>
                  </a:cubicBezTo>
                  <a:cubicBezTo>
                    <a:pt x="816" y="582"/>
                    <a:pt x="810" y="586"/>
                    <a:pt x="810" y="590"/>
                  </a:cubicBezTo>
                  <a:cubicBezTo>
                    <a:pt x="804" y="601"/>
                    <a:pt x="810" y="614"/>
                    <a:pt x="823" y="614"/>
                  </a:cubicBezTo>
                  <a:lnTo>
                    <a:pt x="905" y="644"/>
                  </a:lnTo>
                  <a:cubicBezTo>
                    <a:pt x="894" y="673"/>
                    <a:pt x="875" y="708"/>
                    <a:pt x="858" y="738"/>
                  </a:cubicBezTo>
                  <a:lnTo>
                    <a:pt x="787" y="686"/>
                  </a:lnTo>
                  <a:cubicBezTo>
                    <a:pt x="783" y="683"/>
                    <a:pt x="779" y="681"/>
                    <a:pt x="774" y="681"/>
                  </a:cubicBezTo>
                  <a:cubicBezTo>
                    <a:pt x="770" y="681"/>
                    <a:pt x="765" y="683"/>
                    <a:pt x="763" y="686"/>
                  </a:cubicBezTo>
                  <a:cubicBezTo>
                    <a:pt x="757" y="697"/>
                    <a:pt x="757" y="708"/>
                    <a:pt x="763" y="716"/>
                  </a:cubicBezTo>
                  <a:lnTo>
                    <a:pt x="834" y="763"/>
                  </a:lnTo>
                  <a:cubicBezTo>
                    <a:pt x="815" y="793"/>
                    <a:pt x="793" y="816"/>
                    <a:pt x="763" y="840"/>
                  </a:cubicBezTo>
                  <a:lnTo>
                    <a:pt x="708" y="768"/>
                  </a:lnTo>
                  <a:cubicBezTo>
                    <a:pt x="705" y="762"/>
                    <a:pt x="700" y="759"/>
                    <a:pt x="695" y="759"/>
                  </a:cubicBezTo>
                  <a:cubicBezTo>
                    <a:pt x="691" y="759"/>
                    <a:pt x="688" y="760"/>
                    <a:pt x="685" y="763"/>
                  </a:cubicBezTo>
                  <a:cubicBezTo>
                    <a:pt x="680" y="768"/>
                    <a:pt x="672" y="780"/>
                    <a:pt x="680" y="787"/>
                  </a:cubicBezTo>
                  <a:lnTo>
                    <a:pt x="733" y="858"/>
                  </a:lnTo>
                  <a:cubicBezTo>
                    <a:pt x="703" y="881"/>
                    <a:pt x="672" y="894"/>
                    <a:pt x="644" y="906"/>
                  </a:cubicBezTo>
                  <a:lnTo>
                    <a:pt x="614" y="823"/>
                  </a:lnTo>
                  <a:cubicBezTo>
                    <a:pt x="608" y="816"/>
                    <a:pt x="601" y="810"/>
                    <a:pt x="590" y="810"/>
                  </a:cubicBezTo>
                  <a:cubicBezTo>
                    <a:pt x="584" y="816"/>
                    <a:pt x="578" y="823"/>
                    <a:pt x="578" y="834"/>
                  </a:cubicBezTo>
                  <a:lnTo>
                    <a:pt x="608" y="917"/>
                  </a:lnTo>
                  <a:cubicBezTo>
                    <a:pt x="572" y="930"/>
                    <a:pt x="537" y="936"/>
                    <a:pt x="501" y="936"/>
                  </a:cubicBezTo>
                  <a:lnTo>
                    <a:pt x="501" y="858"/>
                  </a:lnTo>
                  <a:cubicBezTo>
                    <a:pt x="501" y="846"/>
                    <a:pt x="494" y="840"/>
                    <a:pt x="482" y="840"/>
                  </a:cubicBezTo>
                  <a:cubicBezTo>
                    <a:pt x="292" y="840"/>
                    <a:pt x="136" y="680"/>
                    <a:pt x="136" y="488"/>
                  </a:cubicBezTo>
                  <a:cubicBezTo>
                    <a:pt x="136" y="477"/>
                    <a:pt x="125" y="471"/>
                    <a:pt x="119" y="471"/>
                  </a:cubicBezTo>
                  <a:lnTo>
                    <a:pt x="36" y="471"/>
                  </a:lnTo>
                  <a:cubicBezTo>
                    <a:pt x="36" y="435"/>
                    <a:pt x="42" y="400"/>
                    <a:pt x="54" y="364"/>
                  </a:cubicBezTo>
                  <a:lnTo>
                    <a:pt x="136" y="394"/>
                  </a:lnTo>
                  <a:lnTo>
                    <a:pt x="144" y="394"/>
                  </a:lnTo>
                  <a:cubicBezTo>
                    <a:pt x="149" y="394"/>
                    <a:pt x="161" y="387"/>
                    <a:pt x="161" y="381"/>
                  </a:cubicBezTo>
                  <a:cubicBezTo>
                    <a:pt x="161" y="375"/>
                    <a:pt x="161" y="364"/>
                    <a:pt x="149" y="358"/>
                  </a:cubicBezTo>
                  <a:lnTo>
                    <a:pt x="65" y="334"/>
                  </a:lnTo>
                  <a:cubicBezTo>
                    <a:pt x="78" y="298"/>
                    <a:pt x="95" y="268"/>
                    <a:pt x="114" y="238"/>
                  </a:cubicBezTo>
                  <a:lnTo>
                    <a:pt x="185" y="292"/>
                  </a:lnTo>
                  <a:lnTo>
                    <a:pt x="196" y="292"/>
                  </a:lnTo>
                  <a:cubicBezTo>
                    <a:pt x="202" y="292"/>
                    <a:pt x="202" y="292"/>
                    <a:pt x="208" y="287"/>
                  </a:cubicBezTo>
                  <a:cubicBezTo>
                    <a:pt x="215" y="280"/>
                    <a:pt x="215" y="268"/>
                    <a:pt x="202" y="262"/>
                  </a:cubicBezTo>
                  <a:lnTo>
                    <a:pt x="131" y="208"/>
                  </a:lnTo>
                  <a:cubicBezTo>
                    <a:pt x="155" y="185"/>
                    <a:pt x="179" y="155"/>
                    <a:pt x="208" y="137"/>
                  </a:cubicBezTo>
                  <a:lnTo>
                    <a:pt x="262" y="208"/>
                  </a:lnTo>
                  <a:cubicBezTo>
                    <a:pt x="262" y="215"/>
                    <a:pt x="268" y="215"/>
                    <a:pt x="274" y="215"/>
                  </a:cubicBezTo>
                  <a:cubicBezTo>
                    <a:pt x="279" y="215"/>
                    <a:pt x="279" y="215"/>
                    <a:pt x="287" y="208"/>
                  </a:cubicBezTo>
                  <a:cubicBezTo>
                    <a:pt x="292" y="202"/>
                    <a:pt x="292" y="197"/>
                    <a:pt x="287" y="185"/>
                  </a:cubicBezTo>
                  <a:lnTo>
                    <a:pt x="238" y="114"/>
                  </a:lnTo>
                  <a:cubicBezTo>
                    <a:pt x="262" y="95"/>
                    <a:pt x="298" y="78"/>
                    <a:pt x="328" y="65"/>
                  </a:cubicBezTo>
                  <a:lnTo>
                    <a:pt x="358" y="149"/>
                  </a:lnTo>
                  <a:cubicBezTo>
                    <a:pt x="358" y="161"/>
                    <a:pt x="369" y="161"/>
                    <a:pt x="375" y="161"/>
                  </a:cubicBezTo>
                  <a:lnTo>
                    <a:pt x="381" y="161"/>
                  </a:lnTo>
                  <a:cubicBezTo>
                    <a:pt x="387" y="161"/>
                    <a:pt x="394" y="149"/>
                    <a:pt x="394" y="144"/>
                  </a:cubicBezTo>
                  <a:lnTo>
                    <a:pt x="364" y="54"/>
                  </a:lnTo>
                  <a:cubicBezTo>
                    <a:pt x="399" y="48"/>
                    <a:pt x="429" y="42"/>
                    <a:pt x="465" y="42"/>
                  </a:cubicBezTo>
                  <a:lnTo>
                    <a:pt x="465" y="125"/>
                  </a:lnTo>
                  <a:cubicBezTo>
                    <a:pt x="465" y="137"/>
                    <a:pt x="477" y="144"/>
                    <a:pt x="482" y="144"/>
                  </a:cubicBezTo>
                  <a:cubicBezTo>
                    <a:pt x="494" y="144"/>
                    <a:pt x="501" y="137"/>
                    <a:pt x="501" y="125"/>
                  </a:cubicBezTo>
                  <a:lnTo>
                    <a:pt x="501" y="42"/>
                  </a:lnTo>
                  <a:close/>
                  <a:moveTo>
                    <a:pt x="482" y="1"/>
                  </a:moveTo>
                  <a:cubicBezTo>
                    <a:pt x="221" y="1"/>
                    <a:pt x="1" y="221"/>
                    <a:pt x="1" y="488"/>
                  </a:cubicBezTo>
                  <a:cubicBezTo>
                    <a:pt x="1" y="757"/>
                    <a:pt x="221" y="971"/>
                    <a:pt x="482" y="971"/>
                  </a:cubicBezTo>
                  <a:cubicBezTo>
                    <a:pt x="751" y="971"/>
                    <a:pt x="971" y="757"/>
                    <a:pt x="971" y="488"/>
                  </a:cubicBezTo>
                  <a:cubicBezTo>
                    <a:pt x="971" y="221"/>
                    <a:pt x="751" y="1"/>
                    <a:pt x="4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30"/>
            <p:cNvSpPr/>
            <p:nvPr/>
          </p:nvSpPr>
          <p:spPr>
            <a:xfrm>
              <a:off x="2448666" y="1916347"/>
              <a:ext cx="42235" cy="85011"/>
            </a:xfrm>
            <a:custGeom>
              <a:avLst/>
              <a:gdLst/>
              <a:ahLst/>
              <a:cxnLst/>
              <a:rect l="l" t="t" r="r" b="b"/>
              <a:pathLst>
                <a:path w="234" h="471" extrusionOk="0">
                  <a:moveTo>
                    <a:pt x="66" y="274"/>
                  </a:moveTo>
                  <a:cubicBezTo>
                    <a:pt x="91" y="274"/>
                    <a:pt x="102" y="292"/>
                    <a:pt x="102" y="309"/>
                  </a:cubicBezTo>
                  <a:cubicBezTo>
                    <a:pt x="102" y="328"/>
                    <a:pt x="91" y="345"/>
                    <a:pt x="66" y="345"/>
                  </a:cubicBezTo>
                  <a:cubicBezTo>
                    <a:pt x="49" y="345"/>
                    <a:pt x="36" y="328"/>
                    <a:pt x="36" y="309"/>
                  </a:cubicBezTo>
                  <a:cubicBezTo>
                    <a:pt x="36" y="292"/>
                    <a:pt x="49" y="274"/>
                    <a:pt x="66" y="274"/>
                  </a:cubicBezTo>
                  <a:close/>
                  <a:moveTo>
                    <a:pt x="66" y="1"/>
                  </a:moveTo>
                  <a:cubicBezTo>
                    <a:pt x="61" y="1"/>
                    <a:pt x="49" y="6"/>
                    <a:pt x="49" y="18"/>
                  </a:cubicBezTo>
                  <a:lnTo>
                    <a:pt x="49" y="238"/>
                  </a:lnTo>
                  <a:cubicBezTo>
                    <a:pt x="19" y="251"/>
                    <a:pt x="1" y="274"/>
                    <a:pt x="1" y="309"/>
                  </a:cubicBezTo>
                  <a:cubicBezTo>
                    <a:pt x="1" y="345"/>
                    <a:pt x="31" y="381"/>
                    <a:pt x="66" y="381"/>
                  </a:cubicBezTo>
                  <a:cubicBezTo>
                    <a:pt x="85" y="381"/>
                    <a:pt x="91" y="375"/>
                    <a:pt x="102" y="369"/>
                  </a:cubicBezTo>
                  <a:lnTo>
                    <a:pt x="204" y="471"/>
                  </a:lnTo>
                  <a:lnTo>
                    <a:pt x="228" y="471"/>
                  </a:lnTo>
                  <a:cubicBezTo>
                    <a:pt x="234" y="458"/>
                    <a:pt x="234" y="447"/>
                    <a:pt x="228" y="441"/>
                  </a:cubicBezTo>
                  <a:lnTo>
                    <a:pt x="132" y="345"/>
                  </a:lnTo>
                  <a:cubicBezTo>
                    <a:pt x="138" y="334"/>
                    <a:pt x="138" y="322"/>
                    <a:pt x="138" y="309"/>
                  </a:cubicBezTo>
                  <a:cubicBezTo>
                    <a:pt x="138" y="274"/>
                    <a:pt x="114" y="251"/>
                    <a:pt x="85" y="238"/>
                  </a:cubicBezTo>
                  <a:lnTo>
                    <a:pt x="85" y="18"/>
                  </a:lnTo>
                  <a:cubicBezTo>
                    <a:pt x="85" y="6"/>
                    <a:pt x="78" y="1"/>
                    <a:pt x="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8" name="Picture Placeholder 7"/>
          <p:cNvPicPr>
            <a:picLocks noGrp="1" noChangeAspect="1"/>
          </p:cNvPicPr>
          <p:nvPr>
            <p:ph type="pic" idx="3"/>
          </p:nvPr>
        </p:nvPicPr>
        <p:blipFill>
          <a:blip r:embed="rId3">
            <a:extLst>
              <a:ext uri="{28A0092B-C50C-407E-A947-70E740481C1C}">
                <a14:useLocalDpi xmlns:a14="http://schemas.microsoft.com/office/drawing/2010/main" val="0"/>
              </a:ext>
            </a:extLst>
          </a:blip>
          <a:srcRect l="3914" r="3914"/>
          <a:stretch>
            <a:fillRect/>
          </a:stretch>
        </p:blipFill>
        <p:spPr>
          <a:xfrm>
            <a:off x="712788" y="977900"/>
            <a:ext cx="3529012" cy="3187700"/>
          </a:xfr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57695" y="382385"/>
            <a:ext cx="3757352" cy="482139"/>
          </a:xfrm>
          <a:prstGeom prst="rect">
            <a:avLst/>
          </a:prstGeom>
          <a:noFill/>
        </p:spPr>
        <p:txBody>
          <a:bodyPr wrap="square" rtlCol="0">
            <a:spAutoFit/>
          </a:bodyPr>
          <a:lstStyle/>
          <a:p>
            <a:endParaRPr lang="en-US" dirty="0"/>
          </a:p>
        </p:txBody>
      </p:sp>
      <p:sp>
        <p:nvSpPr>
          <p:cNvPr id="4" name="TextBox 3"/>
          <p:cNvSpPr txBox="1"/>
          <p:nvPr/>
        </p:nvSpPr>
        <p:spPr>
          <a:xfrm>
            <a:off x="656706" y="382385"/>
            <a:ext cx="2867890" cy="584775"/>
          </a:xfrm>
          <a:prstGeom prst="rect">
            <a:avLst/>
          </a:prstGeom>
          <a:noFill/>
        </p:spPr>
        <p:txBody>
          <a:bodyPr wrap="square" rtlCol="0">
            <a:spAutoFit/>
          </a:bodyPr>
          <a:lstStyle/>
          <a:p>
            <a:r>
              <a:rPr lang="en" sz="3200" b="1" dirty="0">
                <a:latin typeface="Times New Roman" panose="02020603050405020304" pitchFamily="18" charset="0"/>
                <a:cs typeface="Times New Roman" panose="02020603050405020304" pitchFamily="18" charset="0"/>
              </a:rPr>
              <a:t>Introduction</a:t>
            </a:r>
            <a:endParaRPr lang="en-US" sz="3200" b="1" dirty="0">
              <a:latin typeface="Times New Roman" panose="02020603050405020304" pitchFamily="18" charset="0"/>
              <a:cs typeface="Times New Roman" panose="02020603050405020304" pitchFamily="18" charset="0"/>
            </a:endParaRPr>
          </a:p>
        </p:txBody>
      </p:sp>
      <p:sp>
        <p:nvSpPr>
          <p:cNvPr id="5" name="TextBox 4"/>
          <p:cNvSpPr txBox="1"/>
          <p:nvPr/>
        </p:nvSpPr>
        <p:spPr>
          <a:xfrm>
            <a:off x="1255222" y="1330036"/>
            <a:ext cx="7514705" cy="2462213"/>
          </a:xfrm>
          <a:prstGeom prst="rect">
            <a:avLst/>
          </a:prstGeom>
          <a:noFill/>
        </p:spPr>
        <p:txBody>
          <a:bodyPr wrap="square" rtlCol="0">
            <a:spAutoFit/>
          </a:bodyPr>
          <a:lstStyle/>
          <a:p>
            <a:endParaRPr lang="en-US" dirty="0"/>
          </a:p>
          <a:p>
            <a:r>
              <a:rPr lang="en-US" dirty="0">
                <a:latin typeface="Times New Roman" panose="02020603050405020304" pitchFamily="18" charset="0"/>
                <a:cs typeface="Times New Roman" panose="02020603050405020304" pitchFamily="18" charset="0"/>
              </a:rPr>
              <a:t>A </a:t>
            </a:r>
            <a:r>
              <a:rPr lang="en-US" dirty="0" smtClean="0">
                <a:latin typeface="Times New Roman" panose="02020603050405020304" pitchFamily="18" charset="0"/>
                <a:cs typeface="Times New Roman" panose="02020603050405020304" pitchFamily="18" charset="0"/>
              </a:rPr>
              <a:t>Stay-Easy is </a:t>
            </a:r>
            <a:r>
              <a:rPr lang="en-US" dirty="0">
                <a:latin typeface="Times New Roman" panose="02020603050405020304" pitchFamily="18" charset="0"/>
                <a:cs typeface="Times New Roman" panose="02020603050405020304" pitchFamily="18" charset="0"/>
              </a:rPr>
              <a:t>a comprehensive software solution designed to streamline and automate the administrative and operational tasks associated with managing a hostel. This system enables hostel administrators to efficiently handle various functions such as student registration, room allocation, fee collection, and guest management. It also facilitates the tracking of student movements through gate pass issuance, ensuring enhanced security. The system maintains detailed records of students, rooms, transactions, and other relevant data, allowing for easy retrieval and reporting. By integrating these diverse functionalities into a single platform, the </a:t>
            </a:r>
            <a:r>
              <a:rPr lang="en-US" dirty="0" smtClean="0">
                <a:latin typeface="Times New Roman" panose="02020603050405020304" pitchFamily="18" charset="0"/>
                <a:cs typeface="Times New Roman" panose="02020603050405020304" pitchFamily="18" charset="0"/>
              </a:rPr>
              <a:t>Stay-Easy reduces </a:t>
            </a:r>
            <a:r>
              <a:rPr lang="en-US" dirty="0">
                <a:latin typeface="Times New Roman" panose="02020603050405020304" pitchFamily="18" charset="0"/>
                <a:cs typeface="Times New Roman" panose="02020603050405020304" pitchFamily="18" charset="0"/>
              </a:rPr>
              <a:t>manual effort, minimizes errors, and enhances overall efficiency, thereby providing a better living and learning environment for students.</a:t>
            </a:r>
          </a:p>
          <a:p>
            <a:endParaRPr lang="en-US" dirty="0"/>
          </a:p>
        </p:txBody>
      </p:sp>
    </p:spTree>
    <p:extLst>
      <p:ext uri="{BB962C8B-B14F-4D97-AF65-F5344CB8AC3E}">
        <p14:creationId xmlns:p14="http://schemas.microsoft.com/office/powerpoint/2010/main" val="37157608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56734" y="541866"/>
            <a:ext cx="1363133" cy="1015663"/>
          </a:xfrm>
          <a:prstGeom prst="rect">
            <a:avLst/>
          </a:prstGeom>
          <a:noFill/>
        </p:spPr>
        <p:txBody>
          <a:bodyPr wrap="square" rtlCol="0">
            <a:spAutoFit/>
          </a:bodyPr>
          <a:lstStyle/>
          <a:p>
            <a:r>
              <a:rPr lang="en-US" sz="6000" dirty="0" smtClean="0">
                <a:latin typeface="Times New Roman" panose="02020603050405020304" pitchFamily="18" charset="0"/>
                <a:cs typeface="Times New Roman" panose="02020603050405020304" pitchFamily="18" charset="0"/>
              </a:rPr>
              <a:t>02</a:t>
            </a:r>
            <a:endParaRPr lang="en-US" sz="60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2726267" y="2048935"/>
            <a:ext cx="6900334" cy="923330"/>
          </a:xfrm>
          <a:prstGeom prst="rect">
            <a:avLst/>
          </a:prstGeom>
          <a:noFill/>
        </p:spPr>
        <p:txBody>
          <a:bodyPr wrap="square" rtlCol="0">
            <a:spAutoFit/>
          </a:bodyPr>
          <a:lstStyle/>
          <a:p>
            <a:r>
              <a:rPr lang="en-US" sz="5400" b="1" dirty="0" smtClean="0">
                <a:latin typeface="Times New Roman" panose="02020603050405020304" pitchFamily="18" charset="0"/>
                <a:cs typeface="Times New Roman" panose="02020603050405020304" pitchFamily="18" charset="0"/>
              </a:rPr>
              <a:t>Data Flow</a:t>
            </a:r>
            <a:r>
              <a:rPr lang="en-US" sz="5400" b="1" dirty="0">
                <a:latin typeface="Times New Roman" panose="02020603050405020304" pitchFamily="18" charset="0"/>
                <a:cs typeface="Times New Roman" panose="02020603050405020304" pitchFamily="18" charset="0"/>
              </a:rPr>
              <a:t> Diagram </a:t>
            </a:r>
          </a:p>
        </p:txBody>
      </p:sp>
    </p:spTree>
    <p:extLst>
      <p:ext uri="{BB962C8B-B14F-4D97-AF65-F5344CB8AC3E}">
        <p14:creationId xmlns:p14="http://schemas.microsoft.com/office/powerpoint/2010/main" val="24135163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70000" y="872067"/>
            <a:ext cx="6604001" cy="3860800"/>
          </a:xfrm>
          <a:prstGeom prst="rect">
            <a:avLst/>
          </a:prstGeom>
          <a:noFill/>
        </p:spPr>
        <p:txBody>
          <a:bodyPr wrap="square" rtlCol="0">
            <a:spAutoFit/>
          </a:bodyPr>
          <a:lstStyle/>
          <a:p>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6733" y="237068"/>
            <a:ext cx="6773333" cy="4597400"/>
          </a:xfrm>
          <a:prstGeom prst="rect">
            <a:avLst/>
          </a:prstGeom>
        </p:spPr>
      </p:pic>
      <p:pic>
        <p:nvPicPr>
          <p:cNvPr id="8" name="Picture 7"/>
          <p:cNvPicPr>
            <a:picLocks noChangeAspect="1"/>
          </p:cNvPicPr>
          <p:nvPr/>
        </p:nvPicPr>
        <p:blipFill>
          <a:blip r:embed="rId3"/>
          <a:stretch>
            <a:fillRect/>
          </a:stretch>
        </p:blipFill>
        <p:spPr>
          <a:xfrm>
            <a:off x="8111068" y="4271330"/>
            <a:ext cx="524933" cy="461537"/>
          </a:xfrm>
          <a:prstGeom prst="rect">
            <a:avLst/>
          </a:prstGeom>
        </p:spPr>
      </p:pic>
    </p:spTree>
    <p:extLst>
      <p:ext uri="{BB962C8B-B14F-4D97-AF65-F5344CB8AC3E}">
        <p14:creationId xmlns:p14="http://schemas.microsoft.com/office/powerpoint/2010/main" val="36724802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56734" y="541866"/>
            <a:ext cx="1363133" cy="1015663"/>
          </a:xfrm>
          <a:prstGeom prst="rect">
            <a:avLst/>
          </a:prstGeom>
          <a:noFill/>
        </p:spPr>
        <p:txBody>
          <a:bodyPr wrap="square" rtlCol="0">
            <a:spAutoFit/>
          </a:bodyPr>
          <a:lstStyle/>
          <a:p>
            <a:r>
              <a:rPr lang="en-US" sz="6000" dirty="0" smtClean="0">
                <a:latin typeface="Times New Roman" panose="02020603050405020304" pitchFamily="18" charset="0"/>
                <a:cs typeface="Times New Roman" panose="02020603050405020304" pitchFamily="18" charset="0"/>
              </a:rPr>
              <a:t>03</a:t>
            </a:r>
            <a:endParaRPr lang="en-US" sz="60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2726267" y="2048935"/>
            <a:ext cx="6900334" cy="923330"/>
          </a:xfrm>
          <a:prstGeom prst="rect">
            <a:avLst/>
          </a:prstGeom>
          <a:noFill/>
        </p:spPr>
        <p:txBody>
          <a:bodyPr wrap="square" rtlCol="0">
            <a:spAutoFit/>
          </a:bodyPr>
          <a:lstStyle/>
          <a:p>
            <a:r>
              <a:rPr lang="en-US" sz="5400" b="1" dirty="0" smtClean="0">
                <a:latin typeface="Times New Roman" panose="02020603050405020304" pitchFamily="18" charset="0"/>
                <a:cs typeface="Times New Roman" panose="02020603050405020304" pitchFamily="18" charset="0"/>
              </a:rPr>
              <a:t>           </a:t>
            </a:r>
            <a:r>
              <a:rPr lang="en-US" sz="5400" b="1" dirty="0" err="1" smtClean="0">
                <a:latin typeface="Times New Roman" panose="02020603050405020304" pitchFamily="18" charset="0"/>
                <a:cs typeface="Times New Roman" panose="02020603050405020304" pitchFamily="18" charset="0"/>
              </a:rPr>
              <a:t>Benifits</a:t>
            </a:r>
            <a:endParaRPr lang="en-US" sz="5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564408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99534" y="237068"/>
            <a:ext cx="7890934" cy="4401205"/>
          </a:xfrm>
          <a:prstGeom prst="rect">
            <a:avLst/>
          </a:prstGeom>
          <a:noFill/>
        </p:spPr>
        <p:txBody>
          <a:bodyPr wrap="square" rtlCol="0">
            <a:spAutoFit/>
          </a:bodyPr>
          <a:lstStyle/>
          <a:p>
            <a:pPr marL="342900" indent="-342900">
              <a:buFont typeface="Wingdings" panose="05000000000000000000" pitchFamily="2" charset="2"/>
              <a:buChar char="ü"/>
            </a:pPr>
            <a:endParaRPr lang="en-US" b="1"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ü"/>
            </a:pPr>
            <a:r>
              <a:rPr lang="en-US" b="1" dirty="0" smtClean="0">
                <a:latin typeface="Times New Roman" panose="02020603050405020304" pitchFamily="18" charset="0"/>
                <a:cs typeface="Times New Roman" panose="02020603050405020304" pitchFamily="18" charset="0"/>
              </a:rPr>
              <a:t>Centralized </a:t>
            </a:r>
            <a:r>
              <a:rPr lang="en-US" b="1" dirty="0">
                <a:latin typeface="Times New Roman" panose="02020603050405020304" pitchFamily="18" charset="0"/>
                <a:cs typeface="Times New Roman" panose="02020603050405020304" pitchFamily="18" charset="0"/>
              </a:rPr>
              <a:t>Management:</a:t>
            </a:r>
            <a:r>
              <a:rPr lang="en-US" dirty="0">
                <a:latin typeface="Times New Roman" panose="02020603050405020304" pitchFamily="18" charset="0"/>
                <a:cs typeface="Times New Roman" panose="02020603050405020304" pitchFamily="18" charset="0"/>
              </a:rPr>
              <a:t> Consolidates all hostel operations into a single platform, making it easier to manage various functions from one place</a:t>
            </a:r>
            <a:r>
              <a:rPr lang="en-US" dirty="0" smtClean="0">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ü"/>
            </a:pPr>
            <a:endParaRPr lang="en-US"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ü"/>
            </a:pPr>
            <a:r>
              <a:rPr lang="en-US" b="1" dirty="0">
                <a:latin typeface="Times New Roman" panose="02020603050405020304" pitchFamily="18" charset="0"/>
                <a:cs typeface="Times New Roman" panose="02020603050405020304" pitchFamily="18" charset="0"/>
              </a:rPr>
              <a:t>Real-time Updates:</a:t>
            </a:r>
            <a:r>
              <a:rPr lang="en-US" dirty="0">
                <a:latin typeface="Times New Roman" panose="02020603050405020304" pitchFamily="18" charset="0"/>
                <a:cs typeface="Times New Roman" panose="02020603050405020304" pitchFamily="18" charset="0"/>
              </a:rPr>
              <a:t> Provides instant updates on room availability, maintenance requests, and other critical information, enabling timely decision-making</a:t>
            </a:r>
            <a:r>
              <a:rPr lang="en-US" dirty="0" smtClean="0">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ü"/>
            </a:pPr>
            <a:endParaRPr lang="en-US"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ü"/>
            </a:pPr>
            <a:r>
              <a:rPr lang="en-US" b="1" dirty="0">
                <a:latin typeface="Times New Roman" panose="02020603050405020304" pitchFamily="18" charset="0"/>
                <a:cs typeface="Times New Roman" panose="02020603050405020304" pitchFamily="18" charset="0"/>
              </a:rPr>
              <a:t>Automated Processes:</a:t>
            </a:r>
            <a:r>
              <a:rPr lang="en-US" dirty="0">
                <a:latin typeface="Times New Roman" panose="02020603050405020304" pitchFamily="18" charset="0"/>
                <a:cs typeface="Times New Roman" panose="02020603050405020304" pitchFamily="18" charset="0"/>
              </a:rPr>
              <a:t> Streamlines tasks like room allocation, check-ins/check-outs, and payment processing, reducing manual effort and errors</a:t>
            </a:r>
            <a:r>
              <a:rPr lang="en-US" dirty="0" smtClean="0">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ü"/>
            </a:pPr>
            <a:endParaRPr lang="en-US"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ü"/>
            </a:pPr>
            <a:r>
              <a:rPr lang="en-US" b="1" dirty="0">
                <a:latin typeface="Times New Roman" panose="02020603050405020304" pitchFamily="18" charset="0"/>
                <a:cs typeface="Times New Roman" panose="02020603050405020304" pitchFamily="18" charset="0"/>
              </a:rPr>
              <a:t>Self-service Portal:</a:t>
            </a:r>
            <a:r>
              <a:rPr lang="en-US" dirty="0">
                <a:latin typeface="Times New Roman" panose="02020603050405020304" pitchFamily="18" charset="0"/>
                <a:cs typeface="Times New Roman" panose="02020603050405020304" pitchFamily="18" charset="0"/>
              </a:rPr>
              <a:t> Enables residents to request services, lodge complaints, and track their status online</a:t>
            </a:r>
            <a:r>
              <a:rPr lang="en-US" dirty="0" smtClean="0">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ü"/>
            </a:pPr>
            <a:endParaRPr lang="en-US"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ü"/>
            </a:pPr>
            <a:r>
              <a:rPr lang="en-US" b="1" dirty="0">
                <a:latin typeface="Times New Roman" panose="02020603050405020304" pitchFamily="18" charset="0"/>
                <a:cs typeface="Times New Roman" panose="02020603050405020304" pitchFamily="18" charset="0"/>
              </a:rPr>
              <a:t>Automated Billing:</a:t>
            </a:r>
            <a:r>
              <a:rPr lang="en-US" dirty="0">
                <a:latin typeface="Times New Roman" panose="02020603050405020304" pitchFamily="18" charset="0"/>
                <a:cs typeface="Times New Roman" panose="02020603050405020304" pitchFamily="18" charset="0"/>
              </a:rPr>
              <a:t> Generates invoices and receipts automatically, reducing manual work and ensuring accuracy</a:t>
            </a:r>
            <a:r>
              <a:rPr lang="en-US" dirty="0" smtClean="0">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ü"/>
            </a:pPr>
            <a:endParaRPr lang="en-US"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ü"/>
            </a:pPr>
            <a:r>
              <a:rPr lang="en-US" b="1" dirty="0">
                <a:latin typeface="Times New Roman" panose="02020603050405020304" pitchFamily="18" charset="0"/>
                <a:cs typeface="Times New Roman" panose="02020603050405020304" pitchFamily="18" charset="0"/>
              </a:rPr>
              <a:t>Financial Reporting:</a:t>
            </a:r>
            <a:r>
              <a:rPr lang="en-US" dirty="0">
                <a:latin typeface="Times New Roman" panose="02020603050405020304" pitchFamily="18" charset="0"/>
                <a:cs typeface="Times New Roman" panose="02020603050405020304" pitchFamily="18" charset="0"/>
              </a:rPr>
              <a:t> Provides detailed financial reports and analytics, helping in budget planning and financial management</a:t>
            </a:r>
            <a:r>
              <a:rPr lang="en-US" dirty="0" smtClean="0">
                <a:latin typeface="Times New Roman" panose="02020603050405020304" pitchFamily="18" charset="0"/>
                <a:cs typeface="Times New Roman" panose="02020603050405020304" pitchFamily="18" charset="0"/>
              </a:rPr>
              <a:t>.</a:t>
            </a:r>
          </a:p>
          <a:p>
            <a:pPr marL="342900" indent="-342900">
              <a:buFont typeface="+mj-lt"/>
              <a:buAutoNum type="arabicPeriod"/>
            </a:pPr>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218211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2014" y="665017"/>
            <a:ext cx="7880465" cy="3754874"/>
          </a:xfrm>
          <a:prstGeom prst="rect">
            <a:avLst/>
          </a:prstGeom>
          <a:noFill/>
        </p:spPr>
        <p:txBody>
          <a:bodyPr wrap="square" rtlCol="0">
            <a:spAutoFit/>
          </a:bodyPr>
          <a:lstStyle/>
          <a:p>
            <a:pPr marL="342900" indent="-342900">
              <a:buFont typeface="Wingdings" panose="05000000000000000000" pitchFamily="2" charset="2"/>
              <a:buChar char="ü"/>
            </a:pPr>
            <a:r>
              <a:rPr lang="en-US" b="1" dirty="0">
                <a:latin typeface="Times New Roman" panose="02020603050405020304" pitchFamily="18" charset="0"/>
                <a:cs typeface="Times New Roman" panose="02020603050405020304" pitchFamily="18" charset="0"/>
              </a:rPr>
              <a:t>Efficient Room Allocation:</a:t>
            </a:r>
            <a:r>
              <a:rPr lang="en-US" dirty="0">
                <a:latin typeface="Times New Roman" panose="02020603050405020304" pitchFamily="18" charset="0"/>
                <a:cs typeface="Times New Roman" panose="02020603050405020304" pitchFamily="18" charset="0"/>
              </a:rPr>
              <a:t> Optimizes room allocation based on availability, gender, and other criteria, ensuring maximum occupancy</a:t>
            </a:r>
            <a:r>
              <a:rPr lang="en-US" dirty="0" smtClean="0">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ü"/>
            </a:pPr>
            <a:endParaRPr lang="en-US"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ü"/>
            </a:pPr>
            <a:r>
              <a:rPr lang="en-US" b="1" dirty="0">
                <a:latin typeface="Times New Roman" panose="02020603050405020304" pitchFamily="18" charset="0"/>
                <a:cs typeface="Times New Roman" panose="02020603050405020304" pitchFamily="18" charset="0"/>
              </a:rPr>
              <a:t>Access Control:</a:t>
            </a:r>
            <a:r>
              <a:rPr lang="en-US" dirty="0">
                <a:latin typeface="Times New Roman" panose="02020603050405020304" pitchFamily="18" charset="0"/>
                <a:cs typeface="Times New Roman" panose="02020603050405020304" pitchFamily="18" charset="0"/>
              </a:rPr>
              <a:t> Implements robust access control mechanisms, ensuring only authorized individuals can enter the hostel premises</a:t>
            </a:r>
            <a:r>
              <a:rPr lang="en-US" dirty="0" smtClean="0">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ü"/>
            </a:pPr>
            <a:endParaRPr lang="en-US"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ü"/>
            </a:pPr>
            <a:r>
              <a:rPr lang="en-US" b="1" dirty="0">
                <a:latin typeface="Times New Roman" panose="02020603050405020304" pitchFamily="18" charset="0"/>
                <a:cs typeface="Times New Roman" panose="02020603050405020304" pitchFamily="18" charset="0"/>
              </a:rPr>
              <a:t>Visitor Management:</a:t>
            </a:r>
            <a:r>
              <a:rPr lang="en-US" dirty="0">
                <a:latin typeface="Times New Roman" panose="02020603050405020304" pitchFamily="18" charset="0"/>
                <a:cs typeface="Times New Roman" panose="02020603050405020304" pitchFamily="18" charset="0"/>
              </a:rPr>
              <a:t> Tracks and manages visitor information, enhancing security and accountability</a:t>
            </a:r>
            <a:r>
              <a:rPr lang="en-US" dirty="0" smtClean="0">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ü"/>
            </a:pPr>
            <a:endParaRPr lang="en-US"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ü"/>
            </a:pPr>
            <a:r>
              <a:rPr lang="en-US" b="1" dirty="0">
                <a:latin typeface="Times New Roman" panose="02020603050405020304" pitchFamily="18" charset="0"/>
                <a:cs typeface="Times New Roman" panose="02020603050405020304" pitchFamily="18" charset="0"/>
              </a:rPr>
              <a:t>Compliance and Reporting:</a:t>
            </a:r>
            <a:r>
              <a:rPr lang="en-US" dirty="0">
                <a:latin typeface="Times New Roman" panose="02020603050405020304" pitchFamily="18" charset="0"/>
                <a:cs typeface="Times New Roman" panose="02020603050405020304" pitchFamily="18" charset="0"/>
              </a:rPr>
              <a:t> Helps in maintaining compliance with regulatory requirements and generating necessary reports</a:t>
            </a:r>
            <a:r>
              <a:rPr lang="en-US" dirty="0" smtClean="0">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ü"/>
            </a:pPr>
            <a:endParaRPr lang="en-US"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ü"/>
            </a:pPr>
            <a:r>
              <a:rPr lang="en-US" b="1" dirty="0">
                <a:latin typeface="Times New Roman" panose="02020603050405020304" pitchFamily="18" charset="0"/>
                <a:cs typeface="Times New Roman" panose="02020603050405020304" pitchFamily="18" charset="0"/>
              </a:rPr>
              <a:t>Customizable Features:</a:t>
            </a:r>
            <a:r>
              <a:rPr lang="en-US" dirty="0">
                <a:latin typeface="Times New Roman" panose="02020603050405020304" pitchFamily="18" charset="0"/>
                <a:cs typeface="Times New Roman" panose="02020603050405020304" pitchFamily="18" charset="0"/>
              </a:rPr>
              <a:t> Offers customizable features to meet the specific needs of different hostels, providing flexibility and adaptability</a:t>
            </a:r>
            <a:r>
              <a:rPr lang="en-US" dirty="0" smtClean="0">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ü"/>
            </a:pPr>
            <a:endParaRPr lang="en-US"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ü"/>
            </a:pPr>
            <a:r>
              <a:rPr lang="en-US" b="1" dirty="0">
                <a:latin typeface="Times New Roman" panose="02020603050405020304" pitchFamily="18" charset="0"/>
                <a:cs typeface="Times New Roman" panose="02020603050405020304" pitchFamily="18" charset="0"/>
              </a:rPr>
              <a:t>Feedback Mechanism:</a:t>
            </a:r>
            <a:r>
              <a:rPr lang="en-US" dirty="0">
                <a:latin typeface="Times New Roman" panose="02020603050405020304" pitchFamily="18" charset="0"/>
                <a:cs typeface="Times New Roman" panose="02020603050405020304" pitchFamily="18" charset="0"/>
              </a:rPr>
              <a:t> Allows students to provide feedback, helping in improving services and addressing issues promptly</a:t>
            </a:r>
            <a:r>
              <a:rPr lang="en-US" dirty="0" smtClean="0">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ü"/>
            </a:pPr>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83889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41867" y="668868"/>
            <a:ext cx="7679266" cy="1384995"/>
          </a:xfrm>
          <a:prstGeom prst="rect">
            <a:avLst/>
          </a:prstGeom>
          <a:noFill/>
        </p:spPr>
        <p:txBody>
          <a:bodyPr wrap="square" rtlCol="0">
            <a:spAutoFit/>
          </a:bodyPr>
          <a:lstStyle/>
          <a:p>
            <a:pPr marL="342900" indent="-342900">
              <a:buFont typeface="Wingdings" panose="05000000000000000000" pitchFamily="2" charset="2"/>
              <a:buChar char="ü"/>
            </a:pPr>
            <a:r>
              <a:rPr lang="en-US" b="1" dirty="0">
                <a:latin typeface="Times New Roman" panose="02020603050405020304" pitchFamily="18" charset="0"/>
                <a:cs typeface="Times New Roman" panose="02020603050405020304" pitchFamily="18" charset="0"/>
              </a:rPr>
              <a:t>Educational Institutions:</a:t>
            </a:r>
            <a:r>
              <a:rPr lang="en-US" dirty="0">
                <a:latin typeface="Times New Roman" panose="02020603050405020304" pitchFamily="18" charset="0"/>
                <a:cs typeface="Times New Roman" panose="02020603050405020304" pitchFamily="18" charset="0"/>
              </a:rPr>
              <a:t> Enhances student satisfaction and retention by providing a comfortable and well-managed living environment</a:t>
            </a:r>
            <a:r>
              <a:rPr lang="en-US" dirty="0" smtClean="0">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ü"/>
            </a:pPr>
            <a:endParaRPr lang="en-US"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ü"/>
            </a:pPr>
            <a:r>
              <a:rPr lang="en-US" b="1" dirty="0">
                <a:latin typeface="Times New Roman" panose="02020603050405020304" pitchFamily="18" charset="0"/>
                <a:cs typeface="Times New Roman" panose="02020603050405020304" pitchFamily="18" charset="0"/>
              </a:rPr>
              <a:t>Parents and Guardians:</a:t>
            </a:r>
            <a:r>
              <a:rPr lang="en-US" dirty="0">
                <a:latin typeface="Times New Roman" panose="02020603050405020304" pitchFamily="18" charset="0"/>
                <a:cs typeface="Times New Roman" panose="02020603050405020304" pitchFamily="18" charset="0"/>
              </a:rPr>
              <a:t> Provides peace of mind by ensuring the safety and well-being of students through robust security measures and efficient management</a:t>
            </a:r>
            <a:r>
              <a:rPr lang="en-US" dirty="0" smtClean="0">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ü"/>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4519450"/>
      </p:ext>
    </p:extLst>
  </p:cSld>
  <p:clrMapOvr>
    <a:masterClrMapping/>
  </p:clrMapOvr>
</p:sld>
</file>

<file path=ppt/theme/theme1.xml><?xml version="1.0" encoding="utf-8"?>
<a:theme xmlns:a="http://schemas.openxmlformats.org/drawingml/2006/main" name="Attendance Tracking Software Pitch Deck by Slidesgo">
  <a:themeElements>
    <a:clrScheme name="Simple Light">
      <a:dk1>
        <a:srgbClr val="222B2C"/>
      </a:dk1>
      <a:lt1>
        <a:srgbClr val="FFFFFF"/>
      </a:lt1>
      <a:dk2>
        <a:srgbClr val="04A7A6"/>
      </a:dk2>
      <a:lt2>
        <a:srgbClr val="1A7473"/>
      </a:lt2>
      <a:accent1>
        <a:srgbClr val="A8A8A8"/>
      </a:accent1>
      <a:accent2>
        <a:srgbClr val="FFFFFF"/>
      </a:accent2>
      <a:accent3>
        <a:srgbClr val="FFFFFF"/>
      </a:accent3>
      <a:accent4>
        <a:srgbClr val="FFFFFF"/>
      </a:accent4>
      <a:accent5>
        <a:srgbClr val="FFFFFF"/>
      </a:accent5>
      <a:accent6>
        <a:srgbClr val="FFFFFF"/>
      </a:accent6>
      <a:hlink>
        <a:srgbClr val="04A7A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546</TotalTime>
  <Words>545</Words>
  <Application>Microsoft Office PowerPoint</Application>
  <PresentationFormat>On-screen Show (16:9)</PresentationFormat>
  <Paragraphs>49</Paragraphs>
  <Slides>12</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Times New Roman</vt:lpstr>
      <vt:lpstr>Open Sans</vt:lpstr>
      <vt:lpstr>Wingdings</vt:lpstr>
      <vt:lpstr>Inter</vt:lpstr>
      <vt:lpstr>Arial</vt:lpstr>
      <vt:lpstr>Lexend Deca SemiBold</vt:lpstr>
      <vt:lpstr>Lexend Deca</vt:lpstr>
      <vt:lpstr>Attendance Tracking Software Pitch Deck by Slidesgo</vt:lpstr>
      <vt:lpstr>PowerPoint Presentation</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sai</cp:lastModifiedBy>
  <cp:revision>26</cp:revision>
  <dcterms:modified xsi:type="dcterms:W3CDTF">2024-08-14T12:50:15Z</dcterms:modified>
</cp:coreProperties>
</file>