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51560"/>
            <a:ext cx="10296144" cy="3813048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Job Recommendation System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Student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Name: Vasu Arora</a:t>
            </a:r>
          </a:p>
          <a:p>
            <a:r>
              <a:rPr sz="3200" dirty="0">
                <a:latin typeface="Times New Roman" pitchFamily="18" charset="0"/>
                <a:cs typeface="Times New Roman" pitchFamily="18" charset="0"/>
              </a:rPr>
              <a:t>Student Roll Number: 2021524</a:t>
            </a:r>
          </a:p>
          <a:p>
            <a:r>
              <a:rPr sz="3200" dirty="0">
                <a:latin typeface="Times New Roman" pitchFamily="18" charset="0"/>
                <a:cs typeface="Times New Roman" pitchFamily="18" charset="0"/>
              </a:rPr>
              <a:t>Student ID: 22022404</a:t>
            </a:r>
          </a:p>
          <a:p>
            <a:r>
              <a:rPr sz="3200" dirty="0">
                <a:latin typeface="Times New Roman" pitchFamily="18" charset="0"/>
                <a:cs typeface="Times New Roman" pitchFamily="18" charset="0"/>
              </a:rPr>
              <a:t>Mentor Name: Dr.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Narayan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Chaturvedi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8256"/>
            <a:ext cx="7516368" cy="42059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b="1" dirty="0">
                <a:cs typeface="Times New Roman" pitchFamily="18" charset="0"/>
              </a:rPr>
              <a:t>What is a Job Recommendation System?</a:t>
            </a:r>
          </a:p>
          <a:p>
            <a:r>
              <a:rPr dirty="0">
                <a:cs typeface="Times New Roman" pitchFamily="18" charset="0"/>
              </a:rPr>
              <a:t>A system that suggests relevant job opportunities to users based on their </a:t>
            </a:r>
            <a:r>
              <a:rPr lang="en-US" dirty="0" smtClean="0">
                <a:cs typeface="Times New Roman" pitchFamily="18" charset="0"/>
              </a:rPr>
              <a:t>preferences.</a:t>
            </a:r>
            <a:endParaRPr dirty="0">
              <a:cs typeface="Times New Roman" pitchFamily="18" charset="0"/>
            </a:endParaRPr>
          </a:p>
          <a:p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b="1" dirty="0">
                <a:cs typeface="Times New Roman" pitchFamily="18" charset="0"/>
              </a:rPr>
              <a:t>Significance:</a:t>
            </a:r>
          </a:p>
          <a:p>
            <a:r>
              <a:rPr dirty="0">
                <a:cs typeface="Times New Roman" pitchFamily="18" charset="0"/>
              </a:rPr>
              <a:t>Simplifies job search, improves user experience, and bridges the gap between job seekers and employers.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b="1" dirty="0"/>
              <a:t>Challenges in the Current System:</a:t>
            </a:r>
          </a:p>
          <a:p>
            <a:r>
              <a:rPr dirty="0" smtClean="0"/>
              <a:t>Overwhelming </a:t>
            </a:r>
            <a:r>
              <a:rPr dirty="0"/>
              <a:t>number of job postings.</a:t>
            </a:r>
          </a:p>
          <a:p>
            <a:r>
              <a:rPr dirty="0" smtClean="0"/>
              <a:t> </a:t>
            </a:r>
            <a:r>
              <a:rPr dirty="0"/>
              <a:t>Lack of personalized recommendations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Search results on traditional platforms may lack precision, requiring users to spend significant time filtering through irrelevant options.</a:t>
            </a:r>
            <a:endParaRPr dirty="0"/>
          </a:p>
          <a:p>
            <a:endParaRPr dirty="0"/>
          </a:p>
          <a:p>
            <a:pPr>
              <a:buNone/>
            </a:pPr>
            <a:r>
              <a:rPr b="1" dirty="0"/>
              <a:t>Objective:</a:t>
            </a:r>
          </a:p>
          <a:p>
            <a:r>
              <a:rPr dirty="0"/>
              <a:t>Develop a hybrid recommendation system combining content-based and collaborative filtering techniques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Users should be able to search for jobs, and the system should provide the most relevant job matches based on their query.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smtClean="0"/>
              <a:t>Methodology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Collection:</a:t>
            </a:r>
          </a:p>
          <a:p>
            <a:r>
              <a:t>- Source: Job portals and user data.</a:t>
            </a:r>
          </a:p>
          <a:p>
            <a:r>
              <a:t>- Key data points: Job title, description, company name, user preferences.</a:t>
            </a:r>
          </a:p>
          <a:p>
            <a:endParaRPr/>
          </a:p>
          <a:p>
            <a:r>
              <a:t>Data Preprocessing:</a:t>
            </a:r>
          </a:p>
          <a:p>
            <a:r>
              <a:t>- Text cleaning, tokenization, and vectorization (e.g., TF-IDF).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smtClean="0"/>
              <a:t>Methodology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Content-Based Filtering:</a:t>
            </a:r>
          </a:p>
          <a:p>
            <a:r>
              <a:rPr dirty="0"/>
              <a:t>- Analyze job descriptions and user profiles to calculate similarity scores.</a:t>
            </a:r>
          </a:p>
          <a:p>
            <a:r>
              <a:rPr dirty="0"/>
              <a:t>- Techniques: Cosine similarity and TF-IDF.</a:t>
            </a:r>
          </a:p>
          <a:p>
            <a:endParaRPr dirty="0"/>
          </a:p>
          <a:p>
            <a:r>
              <a:rPr dirty="0"/>
              <a:t>Collaborative Filtering:</a:t>
            </a:r>
          </a:p>
          <a:p>
            <a:r>
              <a:rPr dirty="0"/>
              <a:t>- Identify patterns from user interactions (e.g., job views and applications).</a:t>
            </a:r>
          </a:p>
          <a:p>
            <a:r>
              <a:rPr dirty="0"/>
              <a:t>- Build user-item matrices for recommendations.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smtClean="0"/>
              <a:t>Methodology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Hybrid Model:</a:t>
            </a:r>
          </a:p>
          <a:p>
            <a:r>
              <a:rPr dirty="0"/>
              <a:t>- Combine scores from both content-based and collaborative filtering.</a:t>
            </a:r>
          </a:p>
          <a:p>
            <a:r>
              <a:rPr dirty="0"/>
              <a:t>- Generate a ranked list of job recommendations.</a:t>
            </a:r>
          </a:p>
          <a:p>
            <a:endParaRPr dirty="0"/>
          </a:p>
          <a:p>
            <a:r>
              <a:rPr dirty="0"/>
              <a:t>Tools and Technologies:</a:t>
            </a:r>
          </a:p>
          <a:p>
            <a:r>
              <a:rPr dirty="0"/>
              <a:t>- Programming Language: Python.</a:t>
            </a:r>
          </a:p>
          <a:p>
            <a:r>
              <a:rPr dirty="0"/>
              <a:t>- Libraries: </a:t>
            </a:r>
            <a:r>
              <a:rPr dirty="0" err="1"/>
              <a:t>Scikit</a:t>
            </a:r>
            <a:r>
              <a:rPr dirty="0"/>
              <a:t>-learn, Pandas, </a:t>
            </a:r>
            <a:r>
              <a:rPr dirty="0" err="1"/>
              <a:t>NumPy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01752"/>
            <a:ext cx="8229600" cy="1143000"/>
          </a:xfrm>
        </p:spPr>
        <p:txBody>
          <a:bodyPr/>
          <a:lstStyle/>
          <a:p>
            <a:r>
              <a:rPr b="1" dirty="0"/>
              <a:t>Results and </a:t>
            </a:r>
            <a:r>
              <a:rPr b="1" dirty="0" smtClean="0"/>
              <a:t>Discussion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183880" cy="42790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job recommendation system provides personalized job recommendations based on user interaction data and job similarity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Hybrid </a:t>
            </a:r>
            <a:r>
              <a:rPr lang="en-US" b="1" dirty="0" smtClean="0"/>
              <a:t>Recommendation Approach</a:t>
            </a:r>
            <a:r>
              <a:rPr lang="en-US" dirty="0" smtClean="0"/>
              <a:t>: Combines both </a:t>
            </a:r>
            <a:r>
              <a:rPr lang="en-US" b="1" dirty="0" smtClean="0"/>
              <a:t>content-based</a:t>
            </a:r>
            <a:r>
              <a:rPr lang="en-US" dirty="0" smtClean="0"/>
              <a:t> and </a:t>
            </a:r>
            <a:r>
              <a:rPr lang="en-US" b="1" dirty="0" smtClean="0"/>
              <a:t>collaborative filtering</a:t>
            </a:r>
            <a:r>
              <a:rPr lang="en-US" dirty="0" smtClean="0"/>
              <a:t> to suggest jobs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User </a:t>
            </a:r>
            <a:r>
              <a:rPr lang="en-US" b="1" dirty="0" smtClean="0"/>
              <a:t>Interaction Data</a:t>
            </a:r>
            <a:r>
              <a:rPr lang="en-US" dirty="0" smtClean="0"/>
              <a:t>: Recommends jobs based on the user's previous behavior and preferences.</a:t>
            </a:r>
          </a:p>
          <a:p>
            <a:r>
              <a:rPr lang="en-US" b="1" dirty="0" smtClean="0"/>
              <a:t>Most Similar Match</a:t>
            </a:r>
            <a:r>
              <a:rPr lang="en-US" dirty="0" smtClean="0"/>
              <a:t>: Jobs are also recommended based on the highest similarity with the user's profile and job descriptions.</a:t>
            </a:r>
          </a:p>
          <a:p>
            <a:r>
              <a:rPr lang="en-US" b="1" dirty="0" smtClean="0"/>
              <a:t>Example Output</a:t>
            </a:r>
            <a:r>
              <a:rPr lang="en-US" dirty="0" smtClean="0"/>
              <a:t>: Job recommendations include job title, description, company name, along with a similarity score to help users identify the most relevant jobs.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/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Conclusion:</a:t>
            </a:r>
          </a:p>
          <a:p>
            <a:r>
              <a:rPr dirty="0"/>
              <a:t>- Successfully implemented a hybrid job recommendation system.</a:t>
            </a:r>
          </a:p>
          <a:p>
            <a:r>
              <a:rPr dirty="0"/>
              <a:t>- Enhanced accuracy and relevance of job suggestions.</a:t>
            </a:r>
          </a:p>
          <a:p>
            <a:endParaRPr dirty="0"/>
          </a:p>
          <a:p>
            <a:r>
              <a:rPr dirty="0"/>
              <a:t>Future Work</a:t>
            </a:r>
            <a:r>
              <a:rPr dirty="0" smtClean="0"/>
              <a:t>:</a:t>
            </a:r>
            <a:endParaRPr dirty="0"/>
          </a:p>
          <a:p>
            <a:r>
              <a:rPr dirty="0"/>
              <a:t>- Expand dataset for better diversity.</a:t>
            </a:r>
          </a:p>
          <a:p>
            <a:r>
              <a:rPr dirty="0"/>
              <a:t>- Add real-time recommendation updates.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</TotalTime>
  <Words>396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Job Recommendation System   Student Name: Vasu Arora Student Roll Number: 2021524 Student ID: 22022404 Mentor Name: Dr. Narayan Chaturvedi</vt:lpstr>
      <vt:lpstr>Introduction</vt:lpstr>
      <vt:lpstr>Problem Statement</vt:lpstr>
      <vt:lpstr>Methodology</vt:lpstr>
      <vt:lpstr>Methodology</vt:lpstr>
      <vt:lpstr>Methodology</vt:lpstr>
      <vt:lpstr>Results and Discussion</vt:lpstr>
      <vt:lpstr>Conclusion and Future Work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 Vasu Arora Student Roll Number: 2021524 Student ID: 22022404 Mentor Name: Dr. Narayan Chaturvedi</dc:title>
  <dc:subject/>
  <dc:creator/>
  <cp:keywords/>
  <dc:description>generated using python-pptx</dc:description>
  <cp:lastModifiedBy>USER</cp:lastModifiedBy>
  <cp:revision>4</cp:revision>
  <dcterms:created xsi:type="dcterms:W3CDTF">2013-01-27T09:14:16Z</dcterms:created>
  <dcterms:modified xsi:type="dcterms:W3CDTF">2025-01-11T20:11:33Z</dcterms:modified>
  <cp:category/>
</cp:coreProperties>
</file>