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1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6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1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6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6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1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5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BB331D-B617-4273-BCA3-EFBAB7C7CA4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D462B3-D5C2-4F32-9CB0-5A37C273E86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7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0093-C003-3094-D484-C4B330B3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072" y="1122363"/>
            <a:ext cx="9275928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Automation using Face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CE43-6A5A-B530-9397-65C086C1E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0" y="4987636"/>
            <a:ext cx="2447637" cy="1388009"/>
          </a:xfrm>
        </p:spPr>
        <p:txBody>
          <a:bodyPr>
            <a:normAutofit/>
          </a:bodyPr>
          <a:lstStyle/>
          <a:p>
            <a:r>
              <a:rPr lang="en-IN" sz="1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Vasu Arora</a:t>
            </a:r>
          </a:p>
          <a:p>
            <a:r>
              <a:rPr lang="en-IN" sz="1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Section-C</a:t>
            </a:r>
          </a:p>
          <a:p>
            <a:r>
              <a:rPr lang="en-IN" sz="1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No-67</a:t>
            </a:r>
          </a:p>
        </p:txBody>
      </p:sp>
    </p:spTree>
    <p:extLst>
      <p:ext uri="{BB962C8B-B14F-4D97-AF65-F5344CB8AC3E}">
        <p14:creationId xmlns:p14="http://schemas.microsoft.com/office/powerpoint/2010/main" val="343823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F85E7-4EA5-D6D4-4F2C-7BA080DD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sz="3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Face Recognition?</a:t>
            </a:r>
            <a:endParaRPr lang="en-IN" sz="3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face detection system&#10;&#10;Description automatically generated">
            <a:extLst>
              <a:ext uri="{FF2B5EF4-FFF2-40B4-BE49-F238E27FC236}">
                <a16:creationId xmlns:a16="http://schemas.microsoft.com/office/drawing/2014/main" id="{C29120B5-D522-884D-2A28-297D34A2D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2286952"/>
            <a:ext cx="4001315" cy="2020663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2BC8-B730-9186-9AB5-A84EDE52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Face detection attendance system detects the facial expressions of employees and marks attendance.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Face Recognition?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Efficiency: Reduces the time and effort required for manual tracking.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Accuracy: Face recognition systems can achieve high accuracy in identifying individuals.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Traditional Challenge: Reducing the possibility of proxies.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A6E1-A29A-D58F-F96D-53BF1EB2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Steps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A6F2-86E1-A1BD-32D4-F0BEB6AA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55" y="1845734"/>
            <a:ext cx="1048142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 Detection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needs to be able to locate and identify faces in images or video frames.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Once faces are detected, the system must compare and match them against a database of known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Logging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When a match is found, the system registers the individual as present with his name, time in a file.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3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73AF-9119-DA59-5FF1-1C898EC2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to Build a Face Recognition System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8096-243A-0F27-0137-3A2C8ED6A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Install libraries: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Built-in Python library used for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or confirming the identity of individuals based on facial images.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some image pre-processing for face recognition tasks.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that can be used to construct basic graphical user interface (GUI) applications.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 toolkit and was developed as the GUI library.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</a:t>
            </a:r>
            <a:r>
              <a:rPr lang="en-US" sz="2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os.path</a:t>
            </a: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in Python helps in working with file paths and perform various operations related to file.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25C578B-976B-2565-98FC-FD776AECF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4" y="2709744"/>
            <a:ext cx="2937890" cy="909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17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EE0E-7CF9-DD95-A1D5-91C73E0D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86604"/>
            <a:ext cx="3978102" cy="82782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5DAD-8AB0-275E-C1BF-88EAFC42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12267"/>
            <a:ext cx="10690739" cy="45958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3:User Interface: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a user-friendly interface.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E39564D-DD25-61A2-7FD8-C1FC2B1F1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55" y="2549670"/>
            <a:ext cx="4176384" cy="191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135B7A-E34B-095A-5A8C-8DF5A316C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490" y="4660501"/>
            <a:ext cx="1335066" cy="124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1027FC-D144-EE8B-1A67-5B4E46D6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475" y="6100658"/>
            <a:ext cx="4790162" cy="638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91596-12EB-291A-599C-822972A27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46" y="2342367"/>
            <a:ext cx="5649183" cy="3983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A617C-AA13-CFF2-8934-FEB81C2AE7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98" y="245041"/>
            <a:ext cx="2913512" cy="169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BAC677E-6A0B-7850-75EA-CDDE5BBB8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73" y="2006169"/>
            <a:ext cx="28702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8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82CB-FC96-B2C9-9AF6-3021CBE7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Capture the frames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EE43-49C4-85C1-631F-D2BF32E8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line of code initializes the camera for capturing frames.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Initialize the camera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cv2.VideoCapture(0)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"0" specifies that the default camera should be used. If you have multiple cameras connected to your computer, you can change this value to select a different camera.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0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9381-DEBB-49E4-E0B2-C19010D0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53" y="545823"/>
            <a:ext cx="10058400" cy="7016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5:Attendance File Creation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BC7B-A434-9A45-0BC8-F53FCC17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365505"/>
            <a:ext cx="10914888" cy="4956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Create a file to store the attendance with time.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6:Face Matching and Attendance Marking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Compute face embeddings for the detected faces.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Compare the computed embeddings with the embeddings of known individuals.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If a match is found, mark the attendance for that person.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65608-3196-D4DA-9AA4-B56D44C3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81" y="4220451"/>
            <a:ext cx="3089910" cy="1356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F7934-596D-2884-BE38-323C77217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45" y="4010266"/>
            <a:ext cx="2455545" cy="1566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21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034F-30BD-8E8D-7B18-1FD4B8B4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F6C9-00B1-0239-B3D4-A04AB339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of the person will be detected and recognised when the person is logging in. If match is found , attendance is marked else not.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registering new users, their face will be detected and image will be saved in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no person is found, a pop up will be displayed. </a:t>
            </a:r>
          </a:p>
        </p:txBody>
      </p:sp>
    </p:spTree>
    <p:extLst>
      <p:ext uri="{BB962C8B-B14F-4D97-AF65-F5344CB8AC3E}">
        <p14:creationId xmlns:p14="http://schemas.microsoft.com/office/powerpoint/2010/main" val="223175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0439-370B-2EAF-D93E-F87696FF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CA52-3072-03B2-4F0D-76A71D90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systems can reduce manual work and time and are more 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Accuracy can be increased.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and real face distinction can be made by adding Anti  Spoofing Model features.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FEB26-90CA-1D3C-4859-6FBEFB86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73" y="4323707"/>
            <a:ext cx="5269360" cy="19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0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112</TotalTime>
  <Words>510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Attendance Automation using Face Recognition</vt:lpstr>
      <vt:lpstr>Introduction  What is Face Recognition?</vt:lpstr>
      <vt:lpstr>Literature Survey    Key Steps</vt:lpstr>
      <vt:lpstr>Methodology  Steps to Build a Face Recognition System</vt:lpstr>
      <vt:lpstr>Step 2: Import libraries</vt:lpstr>
      <vt:lpstr>Step 4: Capture the frames</vt:lpstr>
      <vt:lpstr>Step 5:Attendance File Creation</vt:lpstr>
      <vt:lpstr>Result and Discussion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Automation using Face Recognition</dc:title>
  <dc:creator>Vasu Arora</dc:creator>
  <cp:lastModifiedBy>Vasu Arora</cp:lastModifiedBy>
  <cp:revision>1</cp:revision>
  <dcterms:created xsi:type="dcterms:W3CDTF">2024-01-19T14:55:27Z</dcterms:created>
  <dcterms:modified xsi:type="dcterms:W3CDTF">2024-01-19T16:48:25Z</dcterms:modified>
</cp:coreProperties>
</file>