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03438" cy="1006475"/>
  <p:notesSz cx="6858000" cy="9144000"/>
  <p:defaultTextStyle>
    <a:defPPr>
      <a:defRPr lang="en-US"/>
    </a:defPPr>
    <a:lvl1pPr marL="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37599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751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127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50396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687994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25593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63192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0079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 userDrawn="1">
          <p15:clr>
            <a:srgbClr val="A4A3A4"/>
          </p15:clr>
        </p15:guide>
        <p15:guide id="2" pos="922" userDrawn="1">
          <p15:clr>
            <a:srgbClr val="A4A3A4"/>
          </p15:clr>
        </p15:guide>
        <p15:guide id="3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1960" y="1328"/>
      </p:cViewPr>
      <p:guideLst>
        <p:guide orient="horz" pos="317"/>
        <p:guide pos="922"/>
        <p:guide pos="6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E4A7-847A-484E-B4AC-DC353DA4CE69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4788" y="1143000"/>
            <a:ext cx="6448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C9FB-3D68-7744-A508-FF46F05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1pPr>
    <a:lvl2pPr marL="41746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2pPr>
    <a:lvl3pPr marL="83493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3pPr>
    <a:lvl4pPr marL="1252408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4pPr>
    <a:lvl5pPr marL="166987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5pPr>
    <a:lvl6pPr marL="208734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6pPr>
    <a:lvl7pPr marL="2504816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7pPr>
    <a:lvl8pPr marL="292228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8pPr>
    <a:lvl9pPr marL="333975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4788" y="1143000"/>
            <a:ext cx="6448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C9FB-3D68-7744-A508-FF46F052B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66" y="312662"/>
            <a:ext cx="1787923" cy="2157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522" y="570336"/>
            <a:ext cx="1472407" cy="257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4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4995" y="40308"/>
            <a:ext cx="473274" cy="8587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184" y="40308"/>
            <a:ext cx="1384763" cy="8587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64" y="646760"/>
            <a:ext cx="1787923" cy="199897"/>
          </a:xfrm>
        </p:spPr>
        <p:txBody>
          <a:bodyPr anchor="t"/>
          <a:lstStyle>
            <a:lvl1pPr algn="l">
              <a:defRPr sz="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64" y="426593"/>
            <a:ext cx="1787923" cy="220168"/>
          </a:xfrm>
        </p:spPr>
        <p:txBody>
          <a:bodyPr anchor="b"/>
          <a:lstStyle>
            <a:lvl1pPr marL="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1pPr>
            <a:lvl2pPr marL="107822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15643" indent="0">
              <a:buNone/>
              <a:defRPr sz="385">
                <a:solidFill>
                  <a:schemeClr val="tx1">
                    <a:tint val="75000"/>
                  </a:schemeClr>
                </a:solidFill>
              </a:defRPr>
            </a:lvl3pPr>
            <a:lvl4pPr marL="323465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4pPr>
            <a:lvl5pPr marL="431286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5pPr>
            <a:lvl6pPr marL="539107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6pPr>
            <a:lvl7pPr marL="646929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7pPr>
            <a:lvl8pPr marL="754751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8pPr>
            <a:lvl9pPr marL="862574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174" y="234847"/>
            <a:ext cx="929018" cy="664226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251" y="234847"/>
            <a:ext cx="929018" cy="664226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85" y="225301"/>
            <a:ext cx="929383" cy="93891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185" y="319203"/>
            <a:ext cx="929383" cy="57988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8523" y="225301"/>
            <a:ext cx="929748" cy="93891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8523" y="319203"/>
            <a:ext cx="929748" cy="57988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77" y="40091"/>
            <a:ext cx="692016" cy="170540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91" y="40095"/>
            <a:ext cx="1175882" cy="858998"/>
          </a:xfrm>
        </p:spPr>
        <p:txBody>
          <a:bodyPr/>
          <a:lstStyle>
            <a:lvl1pPr>
              <a:defRPr sz="771"/>
            </a:lvl1pPr>
            <a:lvl2pPr>
              <a:defRPr sz="661"/>
            </a:lvl2pPr>
            <a:lvl3pPr>
              <a:defRPr sz="551"/>
            </a:lvl3pPr>
            <a:lvl4pPr>
              <a:defRPr sz="495"/>
            </a:lvl4pPr>
            <a:lvl5pPr>
              <a:defRPr sz="495"/>
            </a:lvl5pPr>
            <a:lvl6pPr>
              <a:defRPr sz="495"/>
            </a:lvl6pPr>
            <a:lvl7pPr>
              <a:defRPr sz="495"/>
            </a:lvl7pPr>
            <a:lvl8pPr>
              <a:defRPr sz="495"/>
            </a:lvl8pPr>
            <a:lvl9pPr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77" y="210616"/>
            <a:ext cx="692016" cy="688458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98" y="704547"/>
            <a:ext cx="1262063" cy="83174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2298" y="89936"/>
            <a:ext cx="1262063" cy="603885"/>
          </a:xfrm>
        </p:spPr>
        <p:txBody>
          <a:bodyPr/>
          <a:lstStyle>
            <a:lvl1pPr marL="0" indent="0">
              <a:buNone/>
              <a:defRPr sz="771"/>
            </a:lvl1pPr>
            <a:lvl2pPr marL="107822" indent="0">
              <a:buNone/>
              <a:defRPr sz="661"/>
            </a:lvl2pPr>
            <a:lvl3pPr marL="215643" indent="0">
              <a:buNone/>
              <a:defRPr sz="551"/>
            </a:lvl3pPr>
            <a:lvl4pPr marL="323465" indent="0">
              <a:buNone/>
              <a:defRPr sz="495"/>
            </a:lvl4pPr>
            <a:lvl5pPr marL="431286" indent="0">
              <a:buNone/>
              <a:defRPr sz="495"/>
            </a:lvl5pPr>
            <a:lvl6pPr marL="539107" indent="0">
              <a:buNone/>
              <a:defRPr sz="495"/>
            </a:lvl6pPr>
            <a:lvl7pPr marL="646929" indent="0">
              <a:buNone/>
              <a:defRPr sz="495"/>
            </a:lvl7pPr>
            <a:lvl8pPr marL="754751" indent="0">
              <a:buNone/>
              <a:defRPr sz="495"/>
            </a:lvl8pPr>
            <a:lvl9pPr marL="862574" indent="0">
              <a:buNone/>
              <a:defRPr sz="4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298" y="787728"/>
            <a:ext cx="1262063" cy="118121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176" y="40307"/>
            <a:ext cx="1893094" cy="167746"/>
          </a:xfrm>
          <a:prstGeom prst="rect">
            <a:avLst/>
          </a:prstGeom>
        </p:spPr>
        <p:txBody>
          <a:bodyPr vert="horz" lIns="39182" tIns="19591" rIns="39182" bIns="1959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76" y="234847"/>
            <a:ext cx="1893094" cy="664226"/>
          </a:xfrm>
          <a:prstGeom prst="rect">
            <a:avLst/>
          </a:prstGeom>
        </p:spPr>
        <p:txBody>
          <a:bodyPr vert="horz" lIns="39182" tIns="19591" rIns="39182" bIns="195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172" y="932874"/>
            <a:ext cx="490802" cy="53585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l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4D1E-AB8E-2A4F-BA35-32ACE32DE7C0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683" y="932874"/>
            <a:ext cx="666089" cy="53585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ct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7464" y="932874"/>
            <a:ext cx="490802" cy="53585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822" rtl="0" eaLnBrk="1" latinLnBrk="0" hangingPunct="1">
        <a:spcBef>
          <a:spcPct val="0"/>
        </a:spcBef>
        <a:buNone/>
        <a:defRPr sz="1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867" indent="-80867" algn="l" defTabSz="107822" rtl="0" eaLnBrk="1" latinLnBrk="0" hangingPunct="1">
        <a:spcBef>
          <a:spcPct val="20000"/>
        </a:spcBef>
        <a:buFont typeface="Arial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75210" indent="-67389" algn="l" defTabSz="107822" rtl="0" eaLnBrk="1" latinLnBrk="0" hangingPunct="1">
        <a:spcBef>
          <a:spcPct val="20000"/>
        </a:spcBef>
        <a:buFont typeface="Arial"/>
        <a:buChar char="–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269554" indent="-53910" algn="l" defTabSz="107822" rtl="0" eaLnBrk="1" latinLnBrk="0" hangingPunct="1">
        <a:spcBef>
          <a:spcPct val="20000"/>
        </a:spcBef>
        <a:buFont typeface="Arial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377376" indent="-53910" algn="l" defTabSz="107822" rtl="0" eaLnBrk="1" latinLnBrk="0" hangingPunct="1">
        <a:spcBef>
          <a:spcPct val="20000"/>
        </a:spcBef>
        <a:buFont typeface="Arial"/>
        <a:buChar char="–"/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485197" indent="-53910" algn="l" defTabSz="107822" rtl="0" eaLnBrk="1" latinLnBrk="0" hangingPunct="1">
        <a:spcBef>
          <a:spcPct val="20000"/>
        </a:spcBef>
        <a:buFont typeface="Arial"/>
        <a:buChar char="»"/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593019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00841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08662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916484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822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2pPr>
      <a:lvl3pPr marL="215643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23465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4pPr>
      <a:lvl5pPr marL="431286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5pPr>
      <a:lvl6pPr marL="539107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6pPr>
      <a:lvl7pPr marL="646929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7pPr>
      <a:lvl8pPr marL="754751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8pPr>
      <a:lvl9pPr marL="862574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1.emf"/><Relationship Id="rId5" Type="http://schemas.microsoft.com/office/2007/relationships/hdphoto" Target="../media/hdphoto1.wdp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0339415-FF1C-8248-8A5B-6CB79BBD14CF}"/>
              </a:ext>
            </a:extLst>
          </p:cNvPr>
          <p:cNvGrpSpPr/>
          <p:nvPr/>
        </p:nvGrpSpPr>
        <p:grpSpPr>
          <a:xfrm>
            <a:off x="-22246" y="-28324"/>
            <a:ext cx="2254271" cy="1018160"/>
            <a:chOff x="-22246" y="-28324"/>
            <a:chExt cx="2254271" cy="1018160"/>
          </a:xfrm>
        </p:grpSpPr>
        <p:cxnSp>
          <p:nvCxnSpPr>
            <p:cNvPr id="117" name="Straight Arrow Connector 116"/>
            <p:cNvCxnSpPr/>
            <p:nvPr/>
          </p:nvCxnSpPr>
          <p:spPr>
            <a:xfrm flipH="1">
              <a:off x="1242402" y="807643"/>
              <a:ext cx="179473" cy="0"/>
            </a:xfrm>
            <a:prstGeom prst="straightConnector1">
              <a:avLst/>
            </a:prstGeom>
            <a:ln w="6350">
              <a:solidFill>
                <a:schemeClr val="accent2"/>
              </a:solidFill>
              <a:prstDash val="dash"/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1026965" y="208772"/>
              <a:ext cx="226805" cy="206243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cxnSp>
          <p:nvCxnSpPr>
            <p:cNvPr id="120" name="Straight Connector 119"/>
            <p:cNvCxnSpPr>
              <a:stCxn id="119" idx="3"/>
              <a:endCxn id="175" idx="1"/>
            </p:cNvCxnSpPr>
            <p:nvPr/>
          </p:nvCxnSpPr>
          <p:spPr>
            <a:xfrm flipV="1">
              <a:off x="1253771" y="311400"/>
              <a:ext cx="151398" cy="492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74" idx="0"/>
              <a:endCxn id="119" idx="2"/>
            </p:cNvCxnSpPr>
            <p:nvPr/>
          </p:nvCxnSpPr>
          <p:spPr>
            <a:xfrm flipH="1" flipV="1">
              <a:off x="1140368" y="415014"/>
              <a:ext cx="1655" cy="322584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943478" y="219673"/>
              <a:ext cx="390529" cy="20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MME</a:t>
              </a:r>
              <a:endParaRPr lang="en-US" sz="600" baseline="-25000" dirty="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-22246" y="86118"/>
              <a:ext cx="698129" cy="786334"/>
              <a:chOff x="61877" y="87235"/>
              <a:chExt cx="731407" cy="632117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61877" y="87235"/>
                <a:ext cx="731407" cy="253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UEs / IoT Devices</a:t>
                </a:r>
              </a:p>
            </p:txBody>
          </p:sp>
          <p:pic>
            <p:nvPicPr>
              <p:cNvPr id="168" name="Picture 167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0035" y="354175"/>
                <a:ext cx="258938" cy="93160"/>
              </a:xfrm>
              <a:prstGeom prst="rect">
                <a:avLst/>
              </a:prstGeom>
            </p:spPr>
          </p:pic>
          <p:sp>
            <p:nvSpPr>
              <p:cNvPr id="169" name="Cloud 168"/>
              <p:cNvSpPr/>
              <p:nvPr/>
            </p:nvSpPr>
            <p:spPr>
              <a:xfrm>
                <a:off x="121773" y="283663"/>
                <a:ext cx="534690" cy="435689"/>
              </a:xfrm>
              <a:prstGeom prst="cloud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600">
                  <a:latin typeface="Heiti TC Medium" pitchFamily="2" charset="-128"/>
                  <a:ea typeface="Heiti TC Medium" pitchFamily="2" charset="-128"/>
                  <a:cs typeface="Heiti SC Light" charset="-122"/>
                </a:endParaRPr>
              </a:p>
            </p:txBody>
          </p:sp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482" y="504442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100000"/>
                        </a14:imgEffect>
                        <a14:imgEffect>
                          <a14:colorTemperature colorTemp="47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0324" y="342961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172" name="Picture 17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393" y="404600"/>
                <a:ext cx="44929" cy="102184"/>
              </a:xfrm>
              <a:prstGeom prst="rect">
                <a:avLst/>
              </a:prstGeom>
            </p:spPr>
          </p:pic>
          <p:pic>
            <p:nvPicPr>
              <p:cNvPr id="173" name="Picture 17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020" y="429644"/>
                <a:ext cx="242507" cy="241875"/>
              </a:xfrm>
              <a:prstGeom prst="rect">
                <a:avLst/>
              </a:prstGeom>
            </p:spPr>
          </p:pic>
        </p:grpSp>
        <p:grpSp>
          <p:nvGrpSpPr>
            <p:cNvPr id="127" name="Group 126"/>
            <p:cNvGrpSpPr/>
            <p:nvPr/>
          </p:nvGrpSpPr>
          <p:grpSpPr>
            <a:xfrm>
              <a:off x="663061" y="293979"/>
              <a:ext cx="211860" cy="630021"/>
              <a:chOff x="566019" y="-278101"/>
              <a:chExt cx="203105" cy="50646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566019" y="-278101"/>
                <a:ext cx="203105" cy="506461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600" dirty="0">
                  <a:solidFill>
                    <a:schemeClr val="tx1"/>
                  </a:solidFill>
                  <a:latin typeface="Heiti TC Medium" pitchFamily="2" charset="-128"/>
                  <a:ea typeface="Heiti TC Medium" pitchFamily="2" charset="-128"/>
                  <a:cs typeface="Heiti SC Light" charset="-122"/>
                </a:endParaRPr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630025" y="-263175"/>
                <a:ext cx="73933" cy="485925"/>
                <a:chOff x="630025" y="-263175"/>
                <a:chExt cx="73933" cy="485925"/>
              </a:xfrm>
            </p:grpSpPr>
            <p:graphicFrame>
              <p:nvGraphicFramePr>
                <p:cNvPr id="165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1009011"/>
                    </p:ext>
                  </p:extLst>
                </p:nvPr>
              </p:nvGraphicFramePr>
              <p:xfrm>
                <a:off x="630450" y="-263175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76" name="Visio" r:id="rId10" imgW="635000" imgH="1511300" progId="">
                        <p:embed/>
                      </p:oleObj>
                    </mc:Choice>
                    <mc:Fallback>
                      <p:oleObj name="Visio" r:id="rId10" imgW="635000" imgH="15113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450" y="-263175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6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60142347"/>
                    </p:ext>
                  </p:extLst>
                </p:nvPr>
              </p:nvGraphicFramePr>
              <p:xfrm>
                <a:off x="630025" y="-24022"/>
                <a:ext cx="73508" cy="2467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77" name="Visio" r:id="rId12" imgW="635000" imgH="1511300" progId="">
                        <p:embed/>
                      </p:oleObj>
                    </mc:Choice>
                    <mc:Fallback>
                      <p:oleObj name="Visio" r:id="rId12" imgW="635000" imgH="15113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0025" y="-24022"/>
                              <a:ext cx="73508" cy="2467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128" name="Straight Connector 127"/>
            <p:cNvCxnSpPr>
              <a:stCxn id="165" idx="3"/>
              <a:endCxn id="119" idx="1"/>
            </p:cNvCxnSpPr>
            <p:nvPr/>
          </p:nvCxnSpPr>
          <p:spPr>
            <a:xfrm flipV="1">
              <a:off x="806946" y="311892"/>
              <a:ext cx="220019" cy="154142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66" idx="3"/>
              <a:endCxn id="119" idx="1"/>
            </p:cNvCxnSpPr>
            <p:nvPr/>
          </p:nvCxnSpPr>
          <p:spPr>
            <a:xfrm flipV="1">
              <a:off x="806503" y="311892"/>
              <a:ext cx="220462" cy="451642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reeform 29"/>
            <p:cNvSpPr>
              <a:spLocks/>
            </p:cNvSpPr>
            <p:nvPr/>
          </p:nvSpPr>
          <p:spPr bwMode="auto">
            <a:xfrm rot="15900000" flipH="1" flipV="1">
              <a:off x="571676" y="508226"/>
              <a:ext cx="56873" cy="210658"/>
            </a:xfrm>
            <a:custGeom>
              <a:avLst/>
              <a:gdLst>
                <a:gd name="T0" fmla="*/ 2147483647 w 404"/>
                <a:gd name="T1" fmla="*/ 2147483647 h 1294"/>
                <a:gd name="T2" fmla="*/ 2147483647 w 404"/>
                <a:gd name="T3" fmla="*/ 0 h 1294"/>
                <a:gd name="T4" fmla="*/ 2147483647 w 404"/>
                <a:gd name="T5" fmla="*/ 2147483647 h 1294"/>
                <a:gd name="T6" fmla="*/ 0 w 404"/>
                <a:gd name="T7" fmla="*/ 2147483647 h 1294"/>
                <a:gd name="T8" fmla="*/ 2147483647 w 404"/>
                <a:gd name="T9" fmla="*/ 2147483647 h 1294"/>
                <a:gd name="T10" fmla="*/ 2147483647 w 404"/>
                <a:gd name="T11" fmla="*/ 2147483647 h 1294"/>
                <a:gd name="T12" fmla="*/ 2147483647 w 404"/>
                <a:gd name="T13" fmla="*/ 2147483647 h 1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4"/>
                <a:gd name="T22" fmla="*/ 0 h 1294"/>
                <a:gd name="T23" fmla="*/ 404 w 404"/>
                <a:gd name="T24" fmla="*/ 1294 h 1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4" h="1294">
                  <a:moveTo>
                    <a:pt x="404" y="771"/>
                  </a:moveTo>
                  <a:lnTo>
                    <a:pt x="87" y="0"/>
                  </a:lnTo>
                  <a:lnTo>
                    <a:pt x="224" y="574"/>
                  </a:lnTo>
                  <a:lnTo>
                    <a:pt x="0" y="466"/>
                  </a:lnTo>
                  <a:lnTo>
                    <a:pt x="301" y="1294"/>
                  </a:lnTo>
                  <a:lnTo>
                    <a:pt x="155" y="686"/>
                  </a:lnTo>
                  <a:lnTo>
                    <a:pt x="404" y="771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cxnSp>
          <p:nvCxnSpPr>
            <p:cNvPr id="135" name="Straight Arrow Connector 134"/>
            <p:cNvCxnSpPr>
              <a:stCxn id="176" idx="1"/>
              <a:endCxn id="174" idx="3"/>
            </p:cNvCxnSpPr>
            <p:nvPr/>
          </p:nvCxnSpPr>
          <p:spPr>
            <a:xfrm flipH="1" flipV="1">
              <a:off x="1255426" y="840719"/>
              <a:ext cx="166449" cy="282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66" idx="3"/>
              <a:endCxn id="174" idx="1"/>
            </p:cNvCxnSpPr>
            <p:nvPr/>
          </p:nvCxnSpPr>
          <p:spPr>
            <a:xfrm>
              <a:off x="806503" y="763534"/>
              <a:ext cx="222118" cy="77185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65" idx="3"/>
              <a:endCxn id="174" idx="1"/>
            </p:cNvCxnSpPr>
            <p:nvPr/>
          </p:nvCxnSpPr>
          <p:spPr>
            <a:xfrm>
              <a:off x="806946" y="466036"/>
              <a:ext cx="221675" cy="374683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1677814" y="691854"/>
              <a:ext cx="554211" cy="297982"/>
              <a:chOff x="2368683" y="590302"/>
              <a:chExt cx="617164" cy="267464"/>
            </a:xfrm>
          </p:grpSpPr>
          <p:sp>
            <p:nvSpPr>
              <p:cNvPr id="152" name="Cloud 151"/>
              <p:cNvSpPr/>
              <p:nvPr/>
            </p:nvSpPr>
            <p:spPr>
              <a:xfrm>
                <a:off x="2429704" y="590302"/>
                <a:ext cx="377659" cy="267464"/>
              </a:xfrm>
              <a:prstGeom prst="cloud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600">
                  <a:latin typeface="Heiti TC Medium" pitchFamily="2" charset="-128"/>
                  <a:ea typeface="Heiti TC Medium" pitchFamily="2" charset="-128"/>
                  <a:cs typeface="Heiti SC Light" charset="-122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68683" y="603858"/>
                <a:ext cx="617164" cy="188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Internet</a:t>
                </a:r>
                <a:endParaRPr lang="en-US" sz="600" baseline="-25000" dirty="0">
                  <a:latin typeface="Heiti TC Medium" pitchFamily="2" charset="-128"/>
                  <a:ea typeface="Heiti TC Medium" pitchFamily="2" charset="-128"/>
                  <a:cs typeface="Heiti SC Light" charset="-122"/>
                </a:endParaRPr>
              </a:p>
            </p:txBody>
          </p:sp>
        </p:grpSp>
        <p:cxnSp>
          <p:nvCxnSpPr>
            <p:cNvPr id="144" name="Straight Connector 143"/>
            <p:cNvCxnSpPr>
              <a:stCxn id="176" idx="3"/>
              <a:endCxn id="152" idx="2"/>
            </p:cNvCxnSpPr>
            <p:nvPr/>
          </p:nvCxnSpPr>
          <p:spPr>
            <a:xfrm flipV="1">
              <a:off x="1648679" y="840846"/>
              <a:ext cx="84983" cy="156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573269" y="19248"/>
              <a:ext cx="435795" cy="227441"/>
              <a:chOff x="724133" y="-184490"/>
              <a:chExt cx="357275" cy="182835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724133" y="-184490"/>
                <a:ext cx="357275" cy="182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accent2">
                        <a:lumMod val="75000"/>
                      </a:schemeClr>
                    </a:solidFill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RAN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13296" y="-151730"/>
                <a:ext cx="178951" cy="920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Heiti TC Medium" pitchFamily="2" charset="-128"/>
                  <a:ea typeface="Heiti TC Medium" pitchFamily="2" charset="-128"/>
                </a:endParaRPr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521043" y="126374"/>
              <a:ext cx="527028" cy="209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eNodeBs</a:t>
              </a:r>
              <a:endParaRPr lang="en-US" sz="600" dirty="0">
                <a:solidFill>
                  <a:schemeClr val="accent2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1205414" y="454178"/>
              <a:ext cx="364465" cy="227441"/>
              <a:chOff x="1720432" y="305609"/>
              <a:chExt cx="309729" cy="182835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720432" y="305609"/>
                <a:ext cx="309729" cy="182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accent2">
                        <a:lumMod val="75000"/>
                      </a:schemeClr>
                    </a:solidFill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EPC</a:t>
                </a:r>
                <a:endParaRPr lang="en-US" sz="700" b="1" dirty="0">
                  <a:solidFill>
                    <a:schemeClr val="accent2">
                      <a:lumMod val="75000"/>
                    </a:schemeClr>
                  </a:solidFill>
                  <a:latin typeface="Heiti TC Medium" pitchFamily="2" charset="-128"/>
                  <a:ea typeface="Heiti TC Medium" pitchFamily="2" charset="-128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785822" y="348549"/>
                <a:ext cx="178951" cy="920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Heiti TC Medium" pitchFamily="2" charset="-128"/>
                  <a:ea typeface="Heiti TC Medium" pitchFamily="2" charset="-128"/>
                </a:endParaRPr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1028620" y="737597"/>
              <a:ext cx="226804" cy="206243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59869" y="749014"/>
              <a:ext cx="394851" cy="20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SGW</a:t>
              </a:r>
              <a:endParaRPr lang="en-US" sz="600" baseline="-25000" dirty="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405167" y="208279"/>
              <a:ext cx="226804" cy="206243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352073" y="222556"/>
              <a:ext cx="325740" cy="20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HSS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421873" y="737880"/>
              <a:ext cx="226804" cy="206243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49651" y="743932"/>
              <a:ext cx="420774" cy="20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PGW</a:t>
              </a:r>
              <a:endParaRPr lang="en-US" sz="600" baseline="-25000" dirty="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D6CADD-0196-8845-838B-85DF16A103CA}"/>
                </a:ext>
              </a:extLst>
            </p:cNvPr>
            <p:cNvGrpSpPr/>
            <p:nvPr/>
          </p:nvGrpSpPr>
          <p:grpSpPr>
            <a:xfrm>
              <a:off x="1466711" y="-28324"/>
              <a:ext cx="607428" cy="309395"/>
              <a:chOff x="1451279" y="-82550"/>
              <a:chExt cx="607428" cy="309395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1451279" y="-82550"/>
                <a:ext cx="607428" cy="20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2">
                        <a:lumMod val="75000"/>
                      </a:schemeClr>
                    </a:solidFill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Control</a:t>
                </a:r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1842246" y="31470"/>
                <a:ext cx="192892" cy="0"/>
              </a:xfrm>
              <a:prstGeom prst="line">
                <a:avLst/>
              </a:prstGeom>
              <a:ln w="6350" cmpd="sng"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815616" y="134629"/>
                <a:ext cx="195243" cy="1"/>
              </a:xfrm>
              <a:prstGeom prst="line">
                <a:avLst/>
              </a:prstGeom>
              <a:ln w="6350" cmpd="sng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EDF016-1EF6-004E-B45B-44099420E125}"/>
                  </a:ext>
                </a:extLst>
              </p:cNvPr>
              <p:cNvSpPr/>
              <p:nvPr/>
            </p:nvSpPr>
            <p:spPr>
              <a:xfrm>
                <a:off x="1463730" y="16900"/>
                <a:ext cx="379096" cy="209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00" dirty="0">
                    <a:solidFill>
                      <a:schemeClr val="accent1"/>
                    </a:solidFill>
                    <a:latin typeface="Heiti TC Medium" pitchFamily="2" charset="-128"/>
                    <a:ea typeface="Heiti TC Medium" pitchFamily="2" charset="-128"/>
                    <a:cs typeface="Heiti SC Light" charset="-122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741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15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Heiti SC Light</vt:lpstr>
      <vt:lpstr>Heiti TC Medium</vt:lpstr>
      <vt:lpstr>Arial</vt:lpstr>
      <vt:lpstr>Calibri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211</cp:revision>
  <cp:lastPrinted>2017-12-21T16:57:39Z</cp:lastPrinted>
  <dcterms:created xsi:type="dcterms:W3CDTF">2017-06-11T10:23:38Z</dcterms:created>
  <dcterms:modified xsi:type="dcterms:W3CDTF">2018-06-19T05:23:42Z</dcterms:modified>
</cp:coreProperties>
</file>