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371600" cy="1096963"/>
  <p:notesSz cx="6858000" cy="9144000"/>
  <p:defaultTextStyle>
    <a:defPPr>
      <a:defRPr lang="en-US"/>
    </a:defPPr>
    <a:lvl1pPr marL="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836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6728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35092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13456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9182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7018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48549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26913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" userDrawn="1">
          <p15:clr>
            <a:srgbClr val="A4A3A4"/>
          </p15:clr>
        </p15:guide>
        <p15:guide id="2" pos="1019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4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53"/>
  </p:normalViewPr>
  <p:slideViewPr>
    <p:cSldViewPr snapToGrid="0" snapToObjects="1">
      <p:cViewPr varScale="1">
        <p:scale>
          <a:sx n="400" d="100"/>
          <a:sy n="400" d="100"/>
        </p:scale>
        <p:origin x="4008" y="1072"/>
      </p:cViewPr>
      <p:guideLst>
        <p:guide orient="horz" pos="247"/>
        <p:guide pos="1019"/>
        <p:guide orient="horz" pos="346"/>
        <p:guide pos="4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1" y="340773"/>
            <a:ext cx="1165859" cy="235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1" y="621616"/>
            <a:ext cx="960121" cy="2803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309" y="8899"/>
            <a:ext cx="46197" cy="187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3" y="8899"/>
            <a:ext cx="116204" cy="1871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8" y="704906"/>
            <a:ext cx="1165859" cy="217869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8" y="464947"/>
            <a:ext cx="1165859" cy="239961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783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567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3509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1345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91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7018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485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2691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4" y="51298"/>
            <a:ext cx="81201" cy="1447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3" y="51298"/>
            <a:ext cx="81201" cy="1447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1" y="43935"/>
            <a:ext cx="1234439" cy="1828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" y="245551"/>
            <a:ext cx="606028" cy="10233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1" y="347888"/>
            <a:ext cx="606028" cy="63202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6" y="245551"/>
            <a:ext cx="606266" cy="10233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6" y="347888"/>
            <a:ext cx="606266" cy="63202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8" y="43689"/>
            <a:ext cx="451247" cy="185873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63" y="43679"/>
            <a:ext cx="766764" cy="936229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8" y="229549"/>
            <a:ext cx="451247" cy="750354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7" y="767883"/>
            <a:ext cx="822960" cy="9065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7" y="98020"/>
            <a:ext cx="822960" cy="658178"/>
          </a:xfrm>
        </p:spPr>
        <p:txBody>
          <a:bodyPr/>
          <a:lstStyle>
            <a:lvl1pPr marL="0" indent="0">
              <a:buNone/>
              <a:defRPr sz="500"/>
            </a:lvl1pPr>
            <a:lvl2pPr marL="78364" indent="0">
              <a:buNone/>
              <a:defRPr sz="500"/>
            </a:lvl2pPr>
            <a:lvl3pPr marL="156728" indent="0">
              <a:buNone/>
              <a:defRPr sz="400"/>
            </a:lvl3pPr>
            <a:lvl4pPr marL="235092" indent="0">
              <a:buNone/>
              <a:defRPr sz="300"/>
            </a:lvl4pPr>
            <a:lvl5pPr marL="313456" indent="0">
              <a:buNone/>
              <a:defRPr sz="300"/>
            </a:lvl5pPr>
            <a:lvl6pPr marL="391820" indent="0">
              <a:buNone/>
              <a:defRPr sz="300"/>
            </a:lvl6pPr>
            <a:lvl7pPr marL="470184" indent="0">
              <a:buNone/>
              <a:defRPr sz="300"/>
            </a:lvl7pPr>
            <a:lvl8pPr marL="548549" indent="0">
              <a:buNone/>
              <a:defRPr sz="300"/>
            </a:lvl8pPr>
            <a:lvl9pPr marL="626913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7" y="858527"/>
            <a:ext cx="822960" cy="128740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1" y="43935"/>
            <a:ext cx="1234439" cy="182827"/>
          </a:xfrm>
          <a:prstGeom prst="rect">
            <a:avLst/>
          </a:prstGeom>
        </p:spPr>
        <p:txBody>
          <a:bodyPr vert="horz" lIns="15673" tIns="7836" rIns="15673" bIns="7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1" y="255964"/>
            <a:ext cx="1234439" cy="723945"/>
          </a:xfrm>
          <a:prstGeom prst="rect">
            <a:avLst/>
          </a:prstGeom>
        </p:spPr>
        <p:txBody>
          <a:bodyPr vert="horz" lIns="15673" tIns="7836" rIns="15673" bIns="7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" y="1016737"/>
            <a:ext cx="320040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ABD9-56DB-C342-8534-56128430F316}" type="datetimeFigureOut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5" y="1016737"/>
            <a:ext cx="434340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" y="1016737"/>
            <a:ext cx="320040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3" indent="-58773" algn="l" defTabSz="78364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42" indent="-48978" algn="l" defTabSz="78364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10" indent="-39182" algn="l" defTabSz="7836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4" indent="-39182" algn="l" defTabSz="78364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38" indent="-39182" algn="l" defTabSz="78364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02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367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31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66095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7836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28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35092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56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2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7018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49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13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34F2C97-933E-2643-817D-AC608441492F}"/>
              </a:ext>
            </a:extLst>
          </p:cNvPr>
          <p:cNvGrpSpPr/>
          <p:nvPr/>
        </p:nvGrpSpPr>
        <p:grpSpPr>
          <a:xfrm>
            <a:off x="-103187" y="-50801"/>
            <a:ext cx="1609741" cy="1156451"/>
            <a:chOff x="332150" y="-108905"/>
            <a:chExt cx="2157366" cy="99691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F9A2E31-BDA1-444D-8110-1B28A670A3C3}"/>
                </a:ext>
              </a:extLst>
            </p:cNvPr>
            <p:cNvCxnSpPr>
              <a:cxnSpLocks/>
              <a:stCxn id="44" idx="5"/>
              <a:endCxn id="45" idx="3"/>
            </p:cNvCxnSpPr>
            <p:nvPr/>
          </p:nvCxnSpPr>
          <p:spPr>
            <a:xfrm>
              <a:off x="769850" y="835950"/>
              <a:ext cx="1069331" cy="309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4CD458-4DBD-974C-B041-DD152A879863}"/>
                </a:ext>
              </a:extLst>
            </p:cNvPr>
            <p:cNvCxnSpPr>
              <a:stCxn id="44" idx="0"/>
              <a:endCxn id="46" idx="4"/>
            </p:cNvCxnSpPr>
            <p:nvPr/>
          </p:nvCxnSpPr>
          <p:spPr>
            <a:xfrm flipV="1">
              <a:off x="655989" y="347651"/>
              <a:ext cx="0" cy="28237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7AA785-FF65-1A4C-992F-49DEA0105B8F}"/>
                </a:ext>
              </a:extLst>
            </p:cNvPr>
            <p:cNvSpPr/>
            <p:nvPr/>
          </p:nvSpPr>
          <p:spPr>
            <a:xfrm>
              <a:off x="1785099" y="82010"/>
              <a:ext cx="369295" cy="263078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85F42A-361E-6442-8460-E4C0BB84C54D}"/>
                </a:ext>
              </a:extLst>
            </p:cNvPr>
            <p:cNvCxnSpPr>
              <a:stCxn id="45" idx="2"/>
              <a:endCxn id="46" idx="5"/>
            </p:cNvCxnSpPr>
            <p:nvPr/>
          </p:nvCxnSpPr>
          <p:spPr>
            <a:xfrm flipH="1" flipV="1">
              <a:off x="769850" y="308993"/>
              <a:ext cx="1015250" cy="43996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C443B6-2399-8A44-8285-CA07750ACC8F}"/>
                </a:ext>
              </a:extLst>
            </p:cNvPr>
            <p:cNvCxnSpPr>
              <a:stCxn id="34" idx="5"/>
              <a:endCxn id="45" idx="7"/>
            </p:cNvCxnSpPr>
            <p:nvPr/>
          </p:nvCxnSpPr>
          <p:spPr>
            <a:xfrm>
              <a:off x="2100312" y="306561"/>
              <a:ext cx="0" cy="35229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C208E5-0080-FC49-9DFA-05FB7C70F40F}"/>
                </a:ext>
              </a:extLst>
            </p:cNvPr>
            <p:cNvCxnSpPr>
              <a:cxnSpLocks/>
              <a:stCxn id="34" idx="2"/>
              <a:endCxn id="46" idx="6"/>
            </p:cNvCxnSpPr>
            <p:nvPr/>
          </p:nvCxnSpPr>
          <p:spPr>
            <a:xfrm flipH="1">
              <a:off x="817013" y="213549"/>
              <a:ext cx="968087" cy="21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734E576-6BE4-E644-9C68-3152D5ED7AF8}"/>
                </a:ext>
              </a:extLst>
            </p:cNvPr>
            <p:cNvCxnSpPr>
              <a:stCxn id="46" idx="7"/>
              <a:endCxn id="34" idx="1"/>
            </p:cNvCxnSpPr>
            <p:nvPr/>
          </p:nvCxnSpPr>
          <p:spPr>
            <a:xfrm flipV="1">
              <a:off x="769849" y="120536"/>
              <a:ext cx="1069331" cy="180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03AD51-431A-CE4D-97ED-B57E82DBCB0F}"/>
                </a:ext>
              </a:extLst>
            </p:cNvPr>
            <p:cNvCxnSpPr>
              <a:stCxn id="45" idx="0"/>
              <a:endCxn id="34" idx="4"/>
            </p:cNvCxnSpPr>
            <p:nvPr/>
          </p:nvCxnSpPr>
          <p:spPr>
            <a:xfrm flipV="1">
              <a:off x="1969745" y="345087"/>
              <a:ext cx="0" cy="27644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68BA1E-9AC0-D843-AEFF-FEB75045E63D}"/>
                </a:ext>
              </a:extLst>
            </p:cNvPr>
            <p:cNvCxnSpPr>
              <a:stCxn id="44" idx="7"/>
              <a:endCxn id="34" idx="3"/>
            </p:cNvCxnSpPr>
            <p:nvPr/>
          </p:nvCxnSpPr>
          <p:spPr>
            <a:xfrm flipV="1">
              <a:off x="769850" y="306561"/>
              <a:ext cx="1069331" cy="35879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80CA29-A93D-6246-916C-530FC8B3095E}"/>
                </a:ext>
              </a:extLst>
            </p:cNvPr>
            <p:cNvCxnSpPr>
              <a:stCxn id="34" idx="4"/>
              <a:endCxn id="44" idx="6"/>
            </p:cNvCxnSpPr>
            <p:nvPr/>
          </p:nvCxnSpPr>
          <p:spPr>
            <a:xfrm flipH="1">
              <a:off x="817012" y="345087"/>
              <a:ext cx="1152734" cy="40556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3D7EC6-DA37-C747-9B3C-9EEA3B3EB67E}"/>
                </a:ext>
              </a:extLst>
            </p:cNvPr>
            <p:cNvSpPr txBox="1"/>
            <p:nvPr/>
          </p:nvSpPr>
          <p:spPr>
            <a:xfrm>
              <a:off x="750750" y="92578"/>
              <a:ext cx="1244428" cy="23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Purge UE, </a:t>
              </a:r>
            </a:p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location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0FFF01-C028-9D44-8893-772E975D4BB0}"/>
                </a:ext>
              </a:extLst>
            </p:cNvPr>
            <p:cNvSpPr txBox="1"/>
            <p:nvPr/>
          </p:nvSpPr>
          <p:spPr>
            <a:xfrm>
              <a:off x="1659972" y="93600"/>
              <a:ext cx="610093" cy="23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2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CONNECTED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5C0013-7F84-B64B-8602-EC9E0D566585}"/>
                </a:ext>
              </a:extLst>
            </p:cNvPr>
            <p:cNvSpPr/>
            <p:nvPr/>
          </p:nvSpPr>
          <p:spPr>
            <a:xfrm>
              <a:off x="494966" y="630025"/>
              <a:ext cx="322046" cy="241256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23D5E17-EA9D-BD48-BF56-365BF55CCBD2}"/>
                </a:ext>
              </a:extLst>
            </p:cNvPr>
            <p:cNvSpPr/>
            <p:nvPr/>
          </p:nvSpPr>
          <p:spPr>
            <a:xfrm>
              <a:off x="1785099" y="621535"/>
              <a:ext cx="369295" cy="25483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FA31B53-E954-8B4B-9FE8-9DF108E9016E}"/>
                </a:ext>
              </a:extLst>
            </p:cNvPr>
            <p:cNvSpPr/>
            <p:nvPr/>
          </p:nvSpPr>
          <p:spPr>
            <a:xfrm>
              <a:off x="494966" y="83685"/>
              <a:ext cx="322046" cy="26396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FBFCBE-A50E-E74E-85B7-02376080150D}"/>
                </a:ext>
              </a:extLst>
            </p:cNvPr>
            <p:cNvSpPr txBox="1"/>
            <p:nvPr/>
          </p:nvSpPr>
          <p:spPr>
            <a:xfrm>
              <a:off x="1660516" y="648117"/>
              <a:ext cx="626700" cy="23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2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F3479F-78D8-8F48-9CA5-E9807FA7D22A}"/>
                </a:ext>
              </a:extLst>
            </p:cNvPr>
            <p:cNvSpPr txBox="1"/>
            <p:nvPr/>
          </p:nvSpPr>
          <p:spPr>
            <a:xfrm>
              <a:off x="387659" y="666631"/>
              <a:ext cx="504843" cy="15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2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IDLE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5660C1-1D2B-7D41-A897-0C83A8B434E7}"/>
                </a:ext>
              </a:extLst>
            </p:cNvPr>
            <p:cNvSpPr txBox="1"/>
            <p:nvPr/>
          </p:nvSpPr>
          <p:spPr>
            <a:xfrm>
              <a:off x="332150" y="138176"/>
              <a:ext cx="663379" cy="159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2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NULL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54CF8F-9DA4-E145-95E7-6B9C3345F7FB}"/>
                </a:ext>
              </a:extLst>
            </p:cNvPr>
            <p:cNvSpPr txBox="1"/>
            <p:nvPr/>
          </p:nvSpPr>
          <p:spPr>
            <a:xfrm rot="20056392">
              <a:off x="616493" y="469238"/>
              <a:ext cx="750734" cy="239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Service Request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8E31D59-92A1-8645-8009-FFEF79CC9899}"/>
                </a:ext>
              </a:extLst>
            </p:cNvPr>
            <p:cNvSpPr/>
            <p:nvPr/>
          </p:nvSpPr>
          <p:spPr>
            <a:xfrm rot="19865234">
              <a:off x="1180800" y="348070"/>
              <a:ext cx="818722" cy="159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S1 Release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CC7D69-44FB-CC4D-8231-850499421C07}"/>
                </a:ext>
              </a:extLst>
            </p:cNvPr>
            <p:cNvSpPr txBox="1"/>
            <p:nvPr/>
          </p:nvSpPr>
          <p:spPr>
            <a:xfrm rot="1945886">
              <a:off x="1026603" y="526381"/>
              <a:ext cx="1034473" cy="31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Purge, </a:t>
              </a:r>
            </a:p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location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850676-090A-014F-BEAF-76AE1458CDE3}"/>
                </a:ext>
              </a:extLst>
            </p:cNvPr>
            <p:cNvSpPr txBox="1"/>
            <p:nvPr/>
          </p:nvSpPr>
          <p:spPr>
            <a:xfrm rot="16200000">
              <a:off x="417758" y="312426"/>
              <a:ext cx="461249" cy="3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</a:t>
              </a:r>
            </a:p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location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CFFC049-FF4B-0E4A-BD07-422CD3BC5F05}"/>
                </a:ext>
              </a:extLst>
            </p:cNvPr>
            <p:cNvSpPr/>
            <p:nvPr/>
          </p:nvSpPr>
          <p:spPr>
            <a:xfrm>
              <a:off x="612184" y="-699"/>
              <a:ext cx="1112778" cy="159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Attach Request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F54451-ADE6-9441-98DE-085753E31007}"/>
                </a:ext>
              </a:extLst>
            </p:cNvPr>
            <p:cNvSpPr txBox="1"/>
            <p:nvPr/>
          </p:nvSpPr>
          <p:spPr>
            <a:xfrm>
              <a:off x="773351" y="703333"/>
              <a:ext cx="655226" cy="159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Detach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A3A047-1EFB-854F-B7A8-525DE7E2BA65}"/>
                </a:ext>
              </a:extLst>
            </p:cNvPr>
            <p:cNvSpPr/>
            <p:nvPr/>
          </p:nvSpPr>
          <p:spPr>
            <a:xfrm>
              <a:off x="1237541" y="-108905"/>
              <a:ext cx="1251975" cy="238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TAU, Handover, Restoration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212F52-4779-0F4E-A8C3-79DB2391B83F}"/>
                </a:ext>
              </a:extLst>
            </p:cNvPr>
            <p:cNvSpPr/>
            <p:nvPr/>
          </p:nvSpPr>
          <p:spPr>
            <a:xfrm rot="5400000">
              <a:off x="1912583" y="366826"/>
              <a:ext cx="484164" cy="24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Detach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BB9328E-780C-E141-A597-3C88BD4DD4F9}"/>
                </a:ext>
              </a:extLst>
            </p:cNvPr>
            <p:cNvSpPr/>
            <p:nvPr/>
          </p:nvSpPr>
          <p:spPr>
            <a:xfrm rot="20632668">
              <a:off x="2107722" y="64023"/>
              <a:ext cx="160526" cy="158069"/>
            </a:xfrm>
            <a:custGeom>
              <a:avLst/>
              <a:gdLst>
                <a:gd name="connsiteX0" fmla="*/ 0 w 206157"/>
                <a:gd name="connsiteY0" fmla="*/ 52894 h 212873"/>
                <a:gd name="connsiteX1" fmla="*/ 171450 w 206157"/>
                <a:gd name="connsiteY1" fmla="*/ 8444 h 212873"/>
                <a:gd name="connsiteX2" fmla="*/ 193675 w 206157"/>
                <a:gd name="connsiteY2" fmla="*/ 202119 h 212873"/>
                <a:gd name="connsiteX3" fmla="*/ 22225 w 206157"/>
                <a:gd name="connsiteY3" fmla="*/ 189419 h 2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57" h="212873">
                  <a:moveTo>
                    <a:pt x="0" y="52894"/>
                  </a:moveTo>
                  <a:cubicBezTo>
                    <a:pt x="69585" y="18233"/>
                    <a:pt x="139171" y="-16427"/>
                    <a:pt x="171450" y="8444"/>
                  </a:cubicBezTo>
                  <a:cubicBezTo>
                    <a:pt x="203729" y="33315"/>
                    <a:pt x="218546" y="171957"/>
                    <a:pt x="193675" y="202119"/>
                  </a:cubicBezTo>
                  <a:cubicBezTo>
                    <a:pt x="168804" y="232282"/>
                    <a:pt x="22225" y="189419"/>
                    <a:pt x="22225" y="189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stealth" w="sm" len="sm"/>
              <a:tailEnd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C57370-173E-AB40-BEBE-D4EABB5C88AC}"/>
                </a:ext>
              </a:extLst>
            </p:cNvPr>
            <p:cNvSpPr/>
            <p:nvPr/>
          </p:nvSpPr>
          <p:spPr>
            <a:xfrm rot="16200000">
              <a:off x="1696169" y="369331"/>
              <a:ext cx="445402" cy="247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Attach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08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Heiti SC Light</vt:lpstr>
      <vt:lpstr>Heiti TC Medium</vt:lpstr>
      <vt:lpstr>Arial</vt:lpstr>
      <vt:lpstr>Calibri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126</cp:revision>
  <cp:lastPrinted>2018-01-31T00:19:50Z</cp:lastPrinted>
  <dcterms:created xsi:type="dcterms:W3CDTF">2017-12-21T00:06:39Z</dcterms:created>
  <dcterms:modified xsi:type="dcterms:W3CDTF">2018-06-19T05:13:14Z</dcterms:modified>
</cp:coreProperties>
</file>