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17838" cy="914400"/>
  <p:notesSz cx="6858000" cy="9144000"/>
  <p:defaultTextStyle>
    <a:defPPr>
      <a:defRPr lang="en-US"/>
    </a:defPPr>
    <a:lvl1pPr marL="0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1pPr>
    <a:lvl2pPr marL="150694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2pPr>
    <a:lvl3pPr marL="301388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3pPr>
    <a:lvl4pPr marL="452083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4pPr>
    <a:lvl5pPr marL="602777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5pPr>
    <a:lvl6pPr marL="753471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6pPr>
    <a:lvl7pPr marL="904165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7pPr>
    <a:lvl8pPr marL="1054859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8pPr>
    <a:lvl9pPr marL="1205553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9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1040" y="1296"/>
      </p:cViewPr>
      <p:guideLst>
        <p:guide orient="horz" pos="288"/>
        <p:guide pos="9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40" y="284059"/>
            <a:ext cx="2565163" cy="19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78" y="518160"/>
            <a:ext cx="2112486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934" y="36620"/>
            <a:ext cx="679014" cy="780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99" y="36620"/>
            <a:ext cx="1986743" cy="780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90" y="587592"/>
            <a:ext cx="2565163" cy="181610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90" y="387567"/>
            <a:ext cx="2565163" cy="200026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92" y="213362"/>
            <a:ext cx="1332878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68" y="213362"/>
            <a:ext cx="1332878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03" y="204688"/>
            <a:ext cx="1333401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03" y="289990"/>
            <a:ext cx="1333401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3025" y="204688"/>
            <a:ext cx="1333926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3025" y="289990"/>
            <a:ext cx="1333926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95" y="36411"/>
            <a:ext cx="992848" cy="154939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93" y="36414"/>
            <a:ext cx="1687057" cy="780415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95" y="191348"/>
            <a:ext cx="992848" cy="625476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640082"/>
            <a:ext cx="1810703" cy="75565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520" y="81708"/>
            <a:ext cx="1810703" cy="548640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520" y="715652"/>
            <a:ext cx="1810703" cy="107315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4" y="36620"/>
            <a:ext cx="2716055" cy="152400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94" y="213362"/>
            <a:ext cx="2716055" cy="603461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92" y="847520"/>
            <a:ext cx="704162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097" y="847520"/>
            <a:ext cx="955649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784" y="847520"/>
            <a:ext cx="704162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8" Type="http://schemas.openxmlformats.org/officeDocument/2006/relationships/image" Target="../media/image5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Relationship Id="rId11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/>
          <p:cNvSpPr/>
          <p:nvPr/>
        </p:nvSpPr>
        <p:spPr>
          <a:xfrm>
            <a:off x="1905491" y="532298"/>
            <a:ext cx="519473" cy="246100"/>
          </a:xfrm>
          <a:prstGeom prst="rect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182" tIns="19591" rIns="39182" bIns="19591" spcCol="0"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3" name="Straight Connector 242"/>
          <p:cNvCxnSpPr>
            <a:stCxn id="286" idx="3"/>
            <a:endCxn id="260" idx="1"/>
          </p:cNvCxnSpPr>
          <p:nvPr/>
        </p:nvCxnSpPr>
        <p:spPr>
          <a:xfrm flipV="1">
            <a:off x="1656727" y="294743"/>
            <a:ext cx="251872" cy="198669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86" idx="3"/>
            <a:endCxn id="241" idx="1"/>
          </p:cNvCxnSpPr>
          <p:nvPr/>
        </p:nvCxnSpPr>
        <p:spPr>
          <a:xfrm>
            <a:off x="1656727" y="493412"/>
            <a:ext cx="248764" cy="161936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60" idx="3"/>
            <a:endCxn id="239" idx="1"/>
          </p:cNvCxnSpPr>
          <p:nvPr/>
        </p:nvCxnSpPr>
        <p:spPr>
          <a:xfrm flipV="1">
            <a:off x="2427681" y="284288"/>
            <a:ext cx="206120" cy="10455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1" idx="3"/>
            <a:endCxn id="76" idx="1"/>
          </p:cNvCxnSpPr>
          <p:nvPr/>
        </p:nvCxnSpPr>
        <p:spPr>
          <a:xfrm>
            <a:off x="2424964" y="655348"/>
            <a:ext cx="208837" cy="115862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75" idx="1"/>
            <a:endCxn id="260" idx="3"/>
          </p:cNvCxnSpPr>
          <p:nvPr/>
        </p:nvCxnSpPr>
        <p:spPr>
          <a:xfrm flipH="1" flipV="1">
            <a:off x="2427681" y="294743"/>
            <a:ext cx="206120" cy="33978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41" idx="3"/>
            <a:endCxn id="240" idx="1"/>
          </p:cNvCxnSpPr>
          <p:nvPr/>
        </p:nvCxnSpPr>
        <p:spPr>
          <a:xfrm flipV="1">
            <a:off x="2424964" y="420975"/>
            <a:ext cx="208837" cy="234373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51212" y="30455"/>
            <a:ext cx="5499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Heiti SC Light" charset="-122"/>
                <a:ea typeface="Heiti SC Light" charset="-122"/>
                <a:cs typeface="Heiti SC Light" charset="-122"/>
              </a:rPr>
              <a:t>eNodeBs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14846" y="251196"/>
            <a:ext cx="4378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LBVIP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1147069" y="353654"/>
            <a:ext cx="611883" cy="276999"/>
            <a:chOff x="1129793" y="648553"/>
            <a:chExt cx="611883" cy="276999"/>
          </a:xfrm>
        </p:grpSpPr>
        <p:sp>
          <p:nvSpPr>
            <p:cNvPr id="286" name="Rectangle 285"/>
            <p:cNvSpPr/>
            <p:nvPr/>
          </p:nvSpPr>
          <p:spPr>
            <a:xfrm>
              <a:off x="1224645" y="681984"/>
              <a:ext cx="414806" cy="21265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129793" y="648553"/>
              <a:ext cx="611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MME Load</a:t>
              </a:r>
            </a:p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Balancer</a:t>
              </a:r>
            </a:p>
          </p:txBody>
        </p:sp>
      </p:grpSp>
      <p:sp>
        <p:nvSpPr>
          <p:cNvPr id="254" name="TextBox 253"/>
          <p:cNvSpPr txBox="1"/>
          <p:nvPr/>
        </p:nvSpPr>
        <p:spPr>
          <a:xfrm>
            <a:off x="1592295" y="548560"/>
            <a:ext cx="39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PIP</a:t>
            </a:r>
            <a:r>
              <a:rPr lang="en-US" sz="600" baseline="-25000" dirty="0" smtClean="0">
                <a:latin typeface="Heiti SC Light" charset="-122"/>
                <a:ea typeface="Heiti SC Light" charset="-122"/>
                <a:cs typeface="Heiti SC Light" charset="-122"/>
              </a:rPr>
              <a:t>N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817209" y="-17451"/>
            <a:ext cx="7573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Heiti SC Light" charset="-122"/>
                <a:ea typeface="Heiti SC Light" charset="-122"/>
                <a:cs typeface="Heiti SC Light" charset="-122"/>
              </a:rPr>
              <a:t>MME Cluster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393486" y="-41824"/>
            <a:ext cx="740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Heiti SC Light" charset="-122"/>
                <a:ea typeface="Heiti SC Light" charset="-122"/>
                <a:cs typeface="Heiti SC Light" charset="-122"/>
              </a:rPr>
              <a:t>HSS/SGW </a:t>
            </a:r>
          </a:p>
          <a:p>
            <a:pPr algn="ctr"/>
            <a:r>
              <a:rPr lang="en-US" sz="600" b="1" dirty="0" smtClean="0">
                <a:latin typeface="Heiti SC Light" charset="-122"/>
                <a:ea typeface="Heiti SC Light" charset="-122"/>
                <a:cs typeface="Heiti SC Light" charset="-122"/>
              </a:rPr>
              <a:t>Clusters</a:t>
            </a:r>
            <a:endParaRPr lang="en-US" sz="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884118" y="371187"/>
            <a:ext cx="588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Heiti SC Light" charset="-122"/>
                <a:ea typeface="Heiti SC Light" charset="-122"/>
                <a:cs typeface="Heiti SC Light" charset="-122"/>
              </a:rPr>
              <a:t>MME Host</a:t>
            </a:r>
            <a:r>
              <a:rPr lang="en-US" sz="600" b="1" baseline="-25000" dirty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890243" y="732087"/>
            <a:ext cx="588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Heiti SC Light" charset="-122"/>
                <a:ea typeface="Heiti SC Light" charset="-122"/>
                <a:cs typeface="Heiti SC Light" charset="-122"/>
              </a:rPr>
              <a:t>MME </a:t>
            </a:r>
            <a:r>
              <a:rPr lang="en-US" sz="600" b="1" dirty="0" smtClean="0">
                <a:latin typeface="Heiti SC Light" charset="-122"/>
                <a:ea typeface="Heiti SC Light" charset="-122"/>
                <a:cs typeface="Heiti SC Light" charset="-122"/>
              </a:rPr>
              <a:t>Host</a:t>
            </a:r>
            <a:r>
              <a:rPr lang="en-US" sz="600" b="1" baseline="-25000" dirty="0" smtClean="0">
                <a:latin typeface="Heiti SC Light" charset="-122"/>
                <a:ea typeface="Heiti SC Light" charset="-122"/>
                <a:cs typeface="Heiti SC Light" charset="-122"/>
              </a:rPr>
              <a:t>N</a:t>
            </a:r>
            <a:endParaRPr lang="en-US" sz="600" b="1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908599" y="171693"/>
            <a:ext cx="519082" cy="246100"/>
          </a:xfrm>
          <a:prstGeom prst="rect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182" tIns="19591" rIns="39182" bIns="19591" spcCol="0"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61" name="Group 260"/>
          <p:cNvGrpSpPr/>
          <p:nvPr/>
        </p:nvGrpSpPr>
        <p:grpSpPr>
          <a:xfrm>
            <a:off x="2072309" y="146154"/>
            <a:ext cx="447515" cy="294776"/>
            <a:chOff x="2378214" y="1294632"/>
            <a:chExt cx="447515" cy="294776"/>
          </a:xfrm>
        </p:grpSpPr>
        <p:grpSp>
          <p:nvGrpSpPr>
            <p:cNvPr id="274" name="Group 273"/>
            <p:cNvGrpSpPr/>
            <p:nvPr/>
          </p:nvGrpSpPr>
          <p:grpSpPr>
            <a:xfrm>
              <a:off x="2378214" y="1294632"/>
              <a:ext cx="424955" cy="184666"/>
              <a:chOff x="2378214" y="1294632"/>
              <a:chExt cx="424955" cy="184666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2457720" y="1341967"/>
                <a:ext cx="241360" cy="96258"/>
              </a:xfrm>
              <a:prstGeom prst="rect">
                <a:avLst/>
              </a:prstGeom>
              <a:ln w="317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9182" tIns="19591" rIns="39182" bIns="19591" spcCol="0" rtlCol="0" anchor="ctr"/>
              <a:lstStyle/>
              <a:p>
                <a:pPr algn="ctr"/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2378214" y="1294632"/>
                <a:ext cx="4249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Slice</a:t>
                </a:r>
                <a:r>
                  <a:rPr lang="en-US" sz="600" baseline="-250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1</a:t>
                </a:r>
                <a:endParaRPr lang="en-US" sz="600" baseline="-250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2400774" y="1404742"/>
              <a:ext cx="424955" cy="184666"/>
              <a:chOff x="2552304" y="1442033"/>
              <a:chExt cx="424955" cy="184666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2607814" y="1494367"/>
                <a:ext cx="251268" cy="96258"/>
              </a:xfrm>
              <a:prstGeom prst="rect">
                <a:avLst/>
              </a:prstGeom>
              <a:ln w="317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9182" tIns="19591" rIns="39182" bIns="19591" spcCol="0" rtlCol="0" anchor="ctr"/>
              <a:lstStyle/>
              <a:p>
                <a:pPr algn="ctr"/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552304" y="1442033"/>
                <a:ext cx="4249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err="1" smtClean="0">
                    <a:latin typeface="Heiti SC Light" charset="-122"/>
                    <a:ea typeface="Heiti SC Light" charset="-122"/>
                    <a:cs typeface="Heiti SC Light" charset="-122"/>
                  </a:rPr>
                  <a:t>Slice</a:t>
                </a:r>
                <a:r>
                  <a:rPr lang="en-US" sz="600" baseline="-25000" dirty="0" err="1" smtClean="0">
                    <a:latin typeface="Heiti SC Light" charset="-122"/>
                    <a:ea typeface="Heiti SC Light" charset="-122"/>
                    <a:cs typeface="Heiti SC Light" charset="-122"/>
                  </a:rPr>
                  <a:t>j</a:t>
                </a:r>
                <a:endParaRPr lang="en-US" sz="600" baseline="-250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  <p:sp>
        <p:nvSpPr>
          <p:cNvPr id="262" name="Rectangle 261"/>
          <p:cNvSpPr/>
          <p:nvPr/>
        </p:nvSpPr>
        <p:spPr>
          <a:xfrm>
            <a:off x="1869449" y="134191"/>
            <a:ext cx="603550" cy="759897"/>
          </a:xfrm>
          <a:prstGeom prst="rect">
            <a:avLst/>
          </a:prstGeom>
          <a:noFill/>
          <a:ln w="6350">
            <a:solidFill>
              <a:schemeClr val="accent6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2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84991" y="191954"/>
            <a:ext cx="394289" cy="317330"/>
            <a:chOff x="2594823" y="324395"/>
            <a:chExt cx="394289" cy="317330"/>
          </a:xfrm>
        </p:grpSpPr>
        <p:sp>
          <p:nvSpPr>
            <p:cNvPr id="239" name="Rectangle 238"/>
            <p:cNvSpPr/>
            <p:nvPr/>
          </p:nvSpPr>
          <p:spPr>
            <a:xfrm>
              <a:off x="2643633" y="360469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643633" y="497156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15856" y="324395"/>
              <a:ext cx="3570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  <a:r>
                <a:rPr lang="en-US" sz="600" baseline="-25000" dirty="0" smtClean="0">
                  <a:latin typeface="Heiti SC Light" charset="-122"/>
                  <a:ea typeface="Heiti SC Light" charset="-122"/>
                  <a:cs typeface="Heiti SC Light" charset="-122"/>
                </a:rPr>
                <a:t>1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621530" y="457059"/>
              <a:ext cx="3675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  <a:r>
                <a:rPr lang="en-US" sz="600" baseline="-25000" dirty="0" smtClean="0">
                  <a:latin typeface="Heiti SC Light" charset="-122"/>
                  <a:ea typeface="Heiti SC Light" charset="-122"/>
                  <a:cs typeface="Heiti SC Light" charset="-122"/>
                </a:rPr>
                <a:t>M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94823" y="332243"/>
              <a:ext cx="377106" cy="301213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-10253" y="-23506"/>
            <a:ext cx="731407" cy="720109"/>
            <a:chOff x="17625" y="22948"/>
            <a:chExt cx="731407" cy="720109"/>
          </a:xfrm>
        </p:grpSpPr>
        <p:sp>
          <p:nvSpPr>
            <p:cNvPr id="267" name="TextBox 266"/>
            <p:cNvSpPr txBox="1"/>
            <p:nvPr/>
          </p:nvSpPr>
          <p:spPr>
            <a:xfrm>
              <a:off x="17625" y="22948"/>
              <a:ext cx="731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UEs / IoT Devices</a:t>
              </a:r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93" y="354175"/>
              <a:ext cx="258938" cy="93160"/>
            </a:xfrm>
            <a:prstGeom prst="rect">
              <a:avLst/>
            </a:prstGeom>
          </p:spPr>
        </p:pic>
        <p:sp>
          <p:nvSpPr>
            <p:cNvPr id="269" name="Cloud 268"/>
            <p:cNvSpPr/>
            <p:nvPr/>
          </p:nvSpPr>
          <p:spPr>
            <a:xfrm>
              <a:off x="60031" y="272526"/>
              <a:ext cx="596431" cy="470531"/>
            </a:xfrm>
            <a:prstGeom prst="cloud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766" y="519812"/>
              <a:ext cx="44929" cy="102184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275" y="355902"/>
              <a:ext cx="44929" cy="102184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132" y="436424"/>
              <a:ext cx="44929" cy="102184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3145" y="433265"/>
              <a:ext cx="253351" cy="252691"/>
            </a:xfrm>
            <a:prstGeom prst="rect">
              <a:avLst/>
            </a:prstGeom>
          </p:spPr>
        </p:pic>
      </p:grpSp>
      <p:sp>
        <p:nvSpPr>
          <p:cNvPr id="266" name="TextBox 265"/>
          <p:cNvSpPr txBox="1"/>
          <p:nvPr/>
        </p:nvSpPr>
        <p:spPr>
          <a:xfrm>
            <a:off x="1541825" y="164523"/>
            <a:ext cx="5208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PIP</a:t>
            </a:r>
            <a:r>
              <a:rPr lang="en-US" sz="600" baseline="-2500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07927" y="188794"/>
            <a:ext cx="203105" cy="498506"/>
            <a:chOff x="566019" y="-332630"/>
            <a:chExt cx="203105" cy="498506"/>
          </a:xfrm>
        </p:grpSpPr>
        <p:sp>
          <p:nvSpPr>
            <p:cNvPr id="60" name="Rectangle 59"/>
            <p:cNvSpPr/>
            <p:nvPr/>
          </p:nvSpPr>
          <p:spPr>
            <a:xfrm>
              <a:off x="566019" y="-332630"/>
              <a:ext cx="203105" cy="476832"/>
            </a:xfrm>
            <a:prstGeom prst="rect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2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26850" y="-312173"/>
              <a:ext cx="77108" cy="478049"/>
              <a:chOff x="626850" y="-312173"/>
              <a:chExt cx="77108" cy="478049"/>
            </a:xfrm>
          </p:grpSpPr>
          <p:graphicFrame>
            <p:nvGraphicFramePr>
              <p:cNvPr id="61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7169292"/>
                  </p:ext>
                </p:extLst>
              </p:nvPr>
            </p:nvGraphicFramePr>
            <p:xfrm>
              <a:off x="630450" y="-312173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3" name="Visio" r:id="rId9" imgW="635000" imgH="1511300" progId="">
                      <p:embed/>
                    </p:oleObj>
                  </mc:Choice>
                  <mc:Fallback>
                    <p:oleObj name="Visio" r:id="rId9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450" y="-312173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321634"/>
                  </p:ext>
                </p:extLst>
              </p:nvPr>
            </p:nvGraphicFramePr>
            <p:xfrm>
              <a:off x="626850" y="-80896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4" name="Visio" r:id="rId11" imgW="635000" imgH="1511300" progId="">
                      <p:embed/>
                    </p:oleObj>
                  </mc:Choice>
                  <mc:Fallback>
                    <p:oleObj name="Visio" r:id="rId11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6850" y="-80896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242" name="Straight Connector 241"/>
          <p:cNvCxnSpPr>
            <a:stCxn id="61" idx="3"/>
            <a:endCxn id="286" idx="1"/>
          </p:cNvCxnSpPr>
          <p:nvPr/>
        </p:nvCxnSpPr>
        <p:spPr>
          <a:xfrm>
            <a:off x="945866" y="332637"/>
            <a:ext cx="296055" cy="160775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3"/>
            <a:endCxn id="286" idx="1"/>
          </p:cNvCxnSpPr>
          <p:nvPr/>
        </p:nvCxnSpPr>
        <p:spPr>
          <a:xfrm flipV="1">
            <a:off x="942266" y="493412"/>
            <a:ext cx="299655" cy="70502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73997" y="-14073"/>
            <a:ext cx="757329" cy="184666"/>
            <a:chOff x="1018944" y="15700"/>
            <a:chExt cx="757329" cy="184666"/>
          </a:xfrm>
        </p:grpSpPr>
        <p:sp>
          <p:nvSpPr>
            <p:cNvPr id="64" name="Rectangle 63"/>
            <p:cNvSpPr/>
            <p:nvPr/>
          </p:nvSpPr>
          <p:spPr>
            <a:xfrm>
              <a:off x="1113139" y="42635"/>
              <a:ext cx="559854" cy="135746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18944" y="15700"/>
              <a:ext cx="7573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Light" charset="-122"/>
                  <a:ea typeface="Heiti SC Light" charset="-122"/>
                  <a:cs typeface="Heiti SC Light" charset="-122"/>
                </a:rPr>
                <a:t>EPS </a:t>
              </a:r>
              <a:r>
                <a:rPr lang="en-US" sz="600" b="1" dirty="0" smtClean="0">
                  <a:latin typeface="Heiti SC Light" charset="-122"/>
                  <a:ea typeface="Heiti SC Light" charset="-122"/>
                  <a:cs typeface="Heiti SC Light" charset="-122"/>
                </a:rPr>
                <a:t>Controller</a:t>
              </a:r>
              <a:endParaRPr lang="en-US" sz="6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6" name="Straight Arrow Connector 5"/>
          <p:cNvCxnSpPr>
            <a:endCxn id="64" idx="2"/>
          </p:cNvCxnSpPr>
          <p:nvPr/>
        </p:nvCxnSpPr>
        <p:spPr>
          <a:xfrm flipV="1">
            <a:off x="1006201" y="148608"/>
            <a:ext cx="441918" cy="83622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"/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86" idx="0"/>
            <a:endCxn id="64" idx="2"/>
          </p:cNvCxnSpPr>
          <p:nvPr/>
        </p:nvCxnSpPr>
        <p:spPr>
          <a:xfrm flipH="1" flipV="1">
            <a:off x="1448119" y="148608"/>
            <a:ext cx="1205" cy="238477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"/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64" idx="2"/>
          </p:cNvCxnSpPr>
          <p:nvPr/>
        </p:nvCxnSpPr>
        <p:spPr>
          <a:xfrm flipH="1" flipV="1">
            <a:off x="1448119" y="148608"/>
            <a:ext cx="420125" cy="68222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"/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584991" y="538564"/>
            <a:ext cx="446700" cy="326282"/>
            <a:chOff x="2594823" y="320770"/>
            <a:chExt cx="446700" cy="326282"/>
          </a:xfrm>
        </p:grpSpPr>
        <p:sp>
          <p:nvSpPr>
            <p:cNvPr id="75" name="Rectangle 74"/>
            <p:cNvSpPr/>
            <p:nvPr/>
          </p:nvSpPr>
          <p:spPr>
            <a:xfrm>
              <a:off x="2643633" y="360469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43633" y="497156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02965" y="320770"/>
              <a:ext cx="4047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r>
                <a:rPr lang="en-US" sz="600" baseline="-25000" dirty="0" smtClean="0">
                  <a:latin typeface="Heiti SC Light" charset="-122"/>
                  <a:ea typeface="Heiti SC Light" charset="-122"/>
                  <a:cs typeface="Heiti SC Light" charset="-122"/>
                </a:rPr>
                <a:t>1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02965" y="462386"/>
              <a:ext cx="4385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r>
                <a:rPr lang="en-US" sz="600" baseline="-25000" dirty="0" smtClean="0">
                  <a:latin typeface="Heiti SC Light" charset="-122"/>
                  <a:ea typeface="Heiti SC Light" charset="-122"/>
                  <a:cs typeface="Heiti SC Light" charset="-122"/>
                </a:rPr>
                <a:t>N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94823" y="332334"/>
              <a:ext cx="377106" cy="30519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sp>
        <p:nvSpPr>
          <p:cNvPr id="265" name="Freeform 29"/>
          <p:cNvSpPr>
            <a:spLocks/>
          </p:cNvSpPr>
          <p:nvPr/>
        </p:nvSpPr>
        <p:spPr bwMode="auto">
          <a:xfrm rot="15900000" flipH="1" flipV="1">
            <a:off x="679848" y="276396"/>
            <a:ext cx="45719" cy="298729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22405" y="651014"/>
            <a:ext cx="67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UE-LBVIP-S1APID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7815" y="634541"/>
            <a:ext cx="67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UE-eNB-LBVIP-S1APID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26532" y="584986"/>
            <a:ext cx="67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LBVIP to PIP Mappings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20532" y="193027"/>
            <a:ext cx="213991" cy="206409"/>
          </a:xfrm>
          <a:prstGeom prst="rect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182" tIns="19591" rIns="39182" bIns="19591" spcCol="0" rtlCol="0" anchor="ctr"/>
          <a:lstStyle/>
          <a:p>
            <a:pPr algn="ctr"/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24308" y="134192"/>
            <a:ext cx="412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latin typeface="Heiti SC Light" charset="-122"/>
                <a:ea typeface="Heiti SC Light" charset="-122"/>
                <a:cs typeface="Heiti SC Light" charset="-122"/>
              </a:rPr>
              <a:t>MME-Forwarders</a:t>
            </a:r>
            <a:endParaRPr lang="en-US" sz="500" b="1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763" y="-101212"/>
            <a:ext cx="184731" cy="186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1826382" y="492039"/>
            <a:ext cx="693664" cy="323165"/>
            <a:chOff x="1203394" y="996191"/>
            <a:chExt cx="693664" cy="323165"/>
          </a:xfrm>
        </p:grpSpPr>
        <p:grpSp>
          <p:nvGrpSpPr>
            <p:cNvPr id="98" name="Group 97"/>
            <p:cNvGrpSpPr/>
            <p:nvPr/>
          </p:nvGrpSpPr>
          <p:grpSpPr>
            <a:xfrm>
              <a:off x="1203394" y="996191"/>
              <a:ext cx="412472" cy="323165"/>
              <a:chOff x="1354761" y="-304242"/>
              <a:chExt cx="412472" cy="32316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50985" y="-245407"/>
                <a:ext cx="213991" cy="206409"/>
              </a:xfrm>
              <a:prstGeom prst="rect">
                <a:avLst/>
              </a:prstGeom>
              <a:ln w="317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9182" tIns="19591" rIns="39182" bIns="19591" spcCol="0" rtlCol="0" anchor="ctr"/>
              <a:lstStyle/>
              <a:p>
                <a:pPr algn="ctr"/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354761" y="-304242"/>
                <a:ext cx="4124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MME-Forwarders</a:t>
                </a:r>
                <a:endParaRPr lang="en-US" sz="500" b="1" baseline="-250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446053" y="1003954"/>
              <a:ext cx="438065" cy="184666"/>
              <a:chOff x="2378214" y="1294632"/>
              <a:chExt cx="424955" cy="18466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457720" y="1341967"/>
                <a:ext cx="241360" cy="96258"/>
              </a:xfrm>
              <a:prstGeom prst="rect">
                <a:avLst/>
              </a:prstGeom>
              <a:ln w="317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9182" tIns="19591" rIns="39182" bIns="19591" spcCol="0" rtlCol="0" anchor="ctr"/>
              <a:lstStyle/>
              <a:p>
                <a:pPr algn="ctr"/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378214" y="1294632"/>
                <a:ext cx="4249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Slice</a:t>
                </a:r>
                <a:r>
                  <a:rPr lang="en-US" sz="600" baseline="-25000" dirty="0">
                    <a:latin typeface="Heiti SC Light" charset="-122"/>
                    <a:ea typeface="Heiti SC Light" charset="-122"/>
                    <a:cs typeface="Heiti SC Light" charset="-122"/>
                  </a:rPr>
                  <a:t>1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472103" y="1114064"/>
              <a:ext cx="424955" cy="184666"/>
              <a:chOff x="2552304" y="1442033"/>
              <a:chExt cx="424955" cy="184666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607814" y="1494367"/>
                <a:ext cx="251268" cy="96258"/>
              </a:xfrm>
              <a:prstGeom prst="rect">
                <a:avLst/>
              </a:prstGeom>
              <a:ln w="317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9182" tIns="19591" rIns="39182" bIns="19591" spcCol="0" rtlCol="0" anchor="ctr"/>
              <a:lstStyle/>
              <a:p>
                <a:pPr algn="ctr"/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52304" y="1442033"/>
                <a:ext cx="4249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err="1" smtClean="0">
                    <a:latin typeface="Heiti SC Light" charset="-122"/>
                    <a:ea typeface="Heiti SC Light" charset="-122"/>
                    <a:cs typeface="Heiti SC Light" charset="-122"/>
                  </a:rPr>
                  <a:t>Slice</a:t>
                </a:r>
                <a:r>
                  <a:rPr lang="en-US" sz="600" baseline="-25000" dirty="0" err="1" smtClean="0">
                    <a:latin typeface="Heiti SC Light" charset="-122"/>
                    <a:ea typeface="Heiti SC Light" charset="-122"/>
                    <a:cs typeface="Heiti SC Light" charset="-122"/>
                  </a:rPr>
                  <a:t>k</a:t>
                </a:r>
                <a:endParaRPr lang="en-US" sz="600" baseline="-250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127</cp:revision>
  <cp:lastPrinted>2017-12-30T21:30:16Z</cp:lastPrinted>
  <dcterms:created xsi:type="dcterms:W3CDTF">2017-06-11T10:23:38Z</dcterms:created>
  <dcterms:modified xsi:type="dcterms:W3CDTF">2018-01-31T01:26:33Z</dcterms:modified>
</cp:coreProperties>
</file>