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wdp" ContentType="image/vnd.ms-photo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2925763" cy="914400"/>
  <p:notesSz cx="6858000" cy="9144000"/>
  <p:defaultTextStyle>
    <a:defPPr>
      <a:defRPr lang="en-US"/>
    </a:defPPr>
    <a:lvl1pPr marL="0" algn="l" defTabSz="137599" rtl="0" eaLnBrk="1" latinLnBrk="0" hangingPunct="1">
      <a:defRPr sz="562" kern="1200">
        <a:solidFill>
          <a:schemeClr val="tx1"/>
        </a:solidFill>
        <a:latin typeface="+mn-lt"/>
        <a:ea typeface="+mn-ea"/>
        <a:cs typeface="+mn-cs"/>
      </a:defRPr>
    </a:lvl1pPr>
    <a:lvl2pPr marL="137599" algn="l" defTabSz="137599" rtl="0" eaLnBrk="1" latinLnBrk="0" hangingPunct="1">
      <a:defRPr sz="562" kern="1200">
        <a:solidFill>
          <a:schemeClr val="tx1"/>
        </a:solidFill>
        <a:latin typeface="+mn-lt"/>
        <a:ea typeface="+mn-ea"/>
        <a:cs typeface="+mn-cs"/>
      </a:defRPr>
    </a:lvl2pPr>
    <a:lvl3pPr marL="275197" algn="l" defTabSz="137599" rtl="0" eaLnBrk="1" latinLnBrk="0" hangingPunct="1">
      <a:defRPr sz="562" kern="1200">
        <a:solidFill>
          <a:schemeClr val="tx1"/>
        </a:solidFill>
        <a:latin typeface="+mn-lt"/>
        <a:ea typeface="+mn-ea"/>
        <a:cs typeface="+mn-cs"/>
      </a:defRPr>
    </a:lvl3pPr>
    <a:lvl4pPr marL="412797" algn="l" defTabSz="137599" rtl="0" eaLnBrk="1" latinLnBrk="0" hangingPunct="1">
      <a:defRPr sz="562" kern="1200">
        <a:solidFill>
          <a:schemeClr val="tx1"/>
        </a:solidFill>
        <a:latin typeface="+mn-lt"/>
        <a:ea typeface="+mn-ea"/>
        <a:cs typeface="+mn-cs"/>
      </a:defRPr>
    </a:lvl4pPr>
    <a:lvl5pPr marL="550396" algn="l" defTabSz="137599" rtl="0" eaLnBrk="1" latinLnBrk="0" hangingPunct="1">
      <a:defRPr sz="562" kern="1200">
        <a:solidFill>
          <a:schemeClr val="tx1"/>
        </a:solidFill>
        <a:latin typeface="+mn-lt"/>
        <a:ea typeface="+mn-ea"/>
        <a:cs typeface="+mn-cs"/>
      </a:defRPr>
    </a:lvl5pPr>
    <a:lvl6pPr marL="687994" algn="l" defTabSz="137599" rtl="0" eaLnBrk="1" latinLnBrk="0" hangingPunct="1">
      <a:defRPr sz="562" kern="1200">
        <a:solidFill>
          <a:schemeClr val="tx1"/>
        </a:solidFill>
        <a:latin typeface="+mn-lt"/>
        <a:ea typeface="+mn-ea"/>
        <a:cs typeface="+mn-cs"/>
      </a:defRPr>
    </a:lvl6pPr>
    <a:lvl7pPr marL="825593" algn="l" defTabSz="137599" rtl="0" eaLnBrk="1" latinLnBrk="0" hangingPunct="1">
      <a:defRPr sz="562" kern="1200">
        <a:solidFill>
          <a:schemeClr val="tx1"/>
        </a:solidFill>
        <a:latin typeface="+mn-lt"/>
        <a:ea typeface="+mn-ea"/>
        <a:cs typeface="+mn-cs"/>
      </a:defRPr>
    </a:lvl7pPr>
    <a:lvl8pPr marL="963192" algn="l" defTabSz="137599" rtl="0" eaLnBrk="1" latinLnBrk="0" hangingPunct="1">
      <a:defRPr sz="562" kern="1200">
        <a:solidFill>
          <a:schemeClr val="tx1"/>
        </a:solidFill>
        <a:latin typeface="+mn-lt"/>
        <a:ea typeface="+mn-ea"/>
        <a:cs typeface="+mn-cs"/>
      </a:defRPr>
    </a:lvl8pPr>
    <a:lvl9pPr marL="1100790" algn="l" defTabSz="137599" rtl="0" eaLnBrk="1" latinLnBrk="0" hangingPunct="1">
      <a:defRPr sz="56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" userDrawn="1">
          <p15:clr>
            <a:srgbClr val="A4A3A4"/>
          </p15:clr>
        </p15:guide>
        <p15:guide id="2" pos="92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52"/>
    <p:restoredTop sz="94599"/>
  </p:normalViewPr>
  <p:slideViewPr>
    <p:cSldViewPr snapToGrid="0" snapToObjects="1">
      <p:cViewPr varScale="1">
        <p:scale>
          <a:sx n="400" d="100"/>
          <a:sy n="400" d="100"/>
        </p:scale>
        <p:origin x="920" y="1440"/>
      </p:cViewPr>
      <p:guideLst>
        <p:guide orient="horz" pos="288"/>
        <p:guide pos="92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27E4A7-847A-484E-B4AC-DC353DA4CE69}" type="datetimeFigureOut">
              <a:rPr lang="en-US" smtClean="0"/>
              <a:t>1/30/18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508125" y="1143000"/>
            <a:ext cx="98742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39C9FB-3D68-7744-A508-FF46F052B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205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34939" rtl="0" eaLnBrk="1" latinLnBrk="0" hangingPunct="1">
      <a:defRPr sz="1096" kern="1200">
        <a:solidFill>
          <a:schemeClr val="tx1"/>
        </a:solidFill>
        <a:latin typeface="+mn-lt"/>
        <a:ea typeface="+mn-ea"/>
        <a:cs typeface="+mn-cs"/>
      </a:defRPr>
    </a:lvl1pPr>
    <a:lvl2pPr marL="417469" algn="l" defTabSz="834939" rtl="0" eaLnBrk="1" latinLnBrk="0" hangingPunct="1">
      <a:defRPr sz="1096" kern="1200">
        <a:solidFill>
          <a:schemeClr val="tx1"/>
        </a:solidFill>
        <a:latin typeface="+mn-lt"/>
        <a:ea typeface="+mn-ea"/>
        <a:cs typeface="+mn-cs"/>
      </a:defRPr>
    </a:lvl2pPr>
    <a:lvl3pPr marL="834939" algn="l" defTabSz="834939" rtl="0" eaLnBrk="1" latinLnBrk="0" hangingPunct="1">
      <a:defRPr sz="1096" kern="1200">
        <a:solidFill>
          <a:schemeClr val="tx1"/>
        </a:solidFill>
        <a:latin typeface="+mn-lt"/>
        <a:ea typeface="+mn-ea"/>
        <a:cs typeface="+mn-cs"/>
      </a:defRPr>
    </a:lvl3pPr>
    <a:lvl4pPr marL="1252408" algn="l" defTabSz="834939" rtl="0" eaLnBrk="1" latinLnBrk="0" hangingPunct="1">
      <a:defRPr sz="1096" kern="1200">
        <a:solidFill>
          <a:schemeClr val="tx1"/>
        </a:solidFill>
        <a:latin typeface="+mn-lt"/>
        <a:ea typeface="+mn-ea"/>
        <a:cs typeface="+mn-cs"/>
      </a:defRPr>
    </a:lvl4pPr>
    <a:lvl5pPr marL="1669877" algn="l" defTabSz="834939" rtl="0" eaLnBrk="1" latinLnBrk="0" hangingPunct="1">
      <a:defRPr sz="1096" kern="1200">
        <a:solidFill>
          <a:schemeClr val="tx1"/>
        </a:solidFill>
        <a:latin typeface="+mn-lt"/>
        <a:ea typeface="+mn-ea"/>
        <a:cs typeface="+mn-cs"/>
      </a:defRPr>
    </a:lvl5pPr>
    <a:lvl6pPr marL="2087347" algn="l" defTabSz="834939" rtl="0" eaLnBrk="1" latinLnBrk="0" hangingPunct="1">
      <a:defRPr sz="1096" kern="1200">
        <a:solidFill>
          <a:schemeClr val="tx1"/>
        </a:solidFill>
        <a:latin typeface="+mn-lt"/>
        <a:ea typeface="+mn-ea"/>
        <a:cs typeface="+mn-cs"/>
      </a:defRPr>
    </a:lvl6pPr>
    <a:lvl7pPr marL="2504816" algn="l" defTabSz="834939" rtl="0" eaLnBrk="1" latinLnBrk="0" hangingPunct="1">
      <a:defRPr sz="1096" kern="1200">
        <a:solidFill>
          <a:schemeClr val="tx1"/>
        </a:solidFill>
        <a:latin typeface="+mn-lt"/>
        <a:ea typeface="+mn-ea"/>
        <a:cs typeface="+mn-cs"/>
      </a:defRPr>
    </a:lvl7pPr>
    <a:lvl8pPr marL="2922285" algn="l" defTabSz="834939" rtl="0" eaLnBrk="1" latinLnBrk="0" hangingPunct="1">
      <a:defRPr sz="1096" kern="1200">
        <a:solidFill>
          <a:schemeClr val="tx1"/>
        </a:solidFill>
        <a:latin typeface="+mn-lt"/>
        <a:ea typeface="+mn-ea"/>
        <a:cs typeface="+mn-cs"/>
      </a:defRPr>
    </a:lvl8pPr>
    <a:lvl9pPr marL="3339755" algn="l" defTabSz="834939" rtl="0" eaLnBrk="1" latinLnBrk="0" hangingPunct="1">
      <a:defRPr sz="109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508125" y="1143000"/>
            <a:ext cx="98742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9C9FB-3D68-7744-A508-FF46F052BC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24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437" y="284059"/>
            <a:ext cx="2486899" cy="19600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8867" y="518160"/>
            <a:ext cx="2048034" cy="2336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078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156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234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312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391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46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547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625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4D1E-AB8E-2A4F-BA35-32ACE32DE7C0}" type="datetimeFigureOut">
              <a:rPr lang="en-US" smtClean="0"/>
              <a:t>1/30/18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1484-F348-B146-B6DE-3E88007CF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011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4D1E-AB8E-2A4F-BA35-32ACE32DE7C0}" type="datetimeFigureOut">
              <a:rPr lang="en-US" smtClean="0"/>
              <a:t>1/30/18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1484-F348-B146-B6DE-3E88007CF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497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21181" y="36620"/>
            <a:ext cx="658297" cy="7802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6297" y="36620"/>
            <a:ext cx="1926127" cy="78020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4D1E-AB8E-2A4F-BA35-32ACE32DE7C0}" type="datetimeFigureOut">
              <a:rPr lang="en-US" smtClean="0"/>
              <a:t>1/30/18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1484-F348-B146-B6DE-3E88007CF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401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4D1E-AB8E-2A4F-BA35-32ACE32DE7C0}" type="datetimeFigureOut">
              <a:rPr lang="en-US" smtClean="0"/>
              <a:t>1/30/18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1484-F348-B146-B6DE-3E88007CF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247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118" y="587593"/>
            <a:ext cx="2486899" cy="181610"/>
          </a:xfrm>
        </p:spPr>
        <p:txBody>
          <a:bodyPr anchor="t"/>
          <a:lstStyle>
            <a:lvl1pPr algn="l">
              <a:defRPr sz="936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1118" y="387567"/>
            <a:ext cx="2486899" cy="200026"/>
          </a:xfrm>
        </p:spPr>
        <p:txBody>
          <a:bodyPr anchor="b"/>
          <a:lstStyle>
            <a:lvl1pPr marL="0" indent="0">
              <a:buNone/>
              <a:defRPr sz="495">
                <a:solidFill>
                  <a:schemeClr val="tx1">
                    <a:tint val="75000"/>
                  </a:schemeClr>
                </a:solidFill>
              </a:defRPr>
            </a:lvl1pPr>
            <a:lvl2pPr marL="107822" indent="0">
              <a:buNone/>
              <a:defRPr sz="440">
                <a:solidFill>
                  <a:schemeClr val="tx1">
                    <a:tint val="75000"/>
                  </a:schemeClr>
                </a:solidFill>
              </a:defRPr>
            </a:lvl2pPr>
            <a:lvl3pPr marL="215643" indent="0">
              <a:buNone/>
              <a:defRPr sz="385">
                <a:solidFill>
                  <a:schemeClr val="tx1">
                    <a:tint val="75000"/>
                  </a:schemeClr>
                </a:solidFill>
              </a:defRPr>
            </a:lvl3pPr>
            <a:lvl4pPr marL="323465" indent="0">
              <a:buNone/>
              <a:defRPr sz="330">
                <a:solidFill>
                  <a:schemeClr val="tx1">
                    <a:tint val="75000"/>
                  </a:schemeClr>
                </a:solidFill>
              </a:defRPr>
            </a:lvl4pPr>
            <a:lvl5pPr marL="431286" indent="0">
              <a:buNone/>
              <a:defRPr sz="330">
                <a:solidFill>
                  <a:schemeClr val="tx1">
                    <a:tint val="75000"/>
                  </a:schemeClr>
                </a:solidFill>
              </a:defRPr>
            </a:lvl5pPr>
            <a:lvl6pPr marL="539107" indent="0">
              <a:buNone/>
              <a:defRPr sz="330">
                <a:solidFill>
                  <a:schemeClr val="tx1">
                    <a:tint val="75000"/>
                  </a:schemeClr>
                </a:solidFill>
              </a:defRPr>
            </a:lvl6pPr>
            <a:lvl7pPr marL="646929" indent="0">
              <a:buNone/>
              <a:defRPr sz="330">
                <a:solidFill>
                  <a:schemeClr val="tx1">
                    <a:tint val="75000"/>
                  </a:schemeClr>
                </a:solidFill>
              </a:defRPr>
            </a:lvl7pPr>
            <a:lvl8pPr marL="754751" indent="0">
              <a:buNone/>
              <a:defRPr sz="330">
                <a:solidFill>
                  <a:schemeClr val="tx1">
                    <a:tint val="75000"/>
                  </a:schemeClr>
                </a:solidFill>
              </a:defRPr>
            </a:lvl8pPr>
            <a:lvl9pPr marL="862574" indent="0">
              <a:buNone/>
              <a:defRPr sz="33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4D1E-AB8E-2A4F-BA35-32ACE32DE7C0}" type="datetimeFigureOut">
              <a:rPr lang="en-US" smtClean="0"/>
              <a:t>1/30/18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1484-F348-B146-B6DE-3E88007CF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031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6290" y="213362"/>
            <a:ext cx="1292211" cy="603461"/>
          </a:xfrm>
        </p:spPr>
        <p:txBody>
          <a:bodyPr/>
          <a:lstStyle>
            <a:lvl1pPr>
              <a:defRPr sz="661"/>
            </a:lvl1pPr>
            <a:lvl2pPr>
              <a:defRPr sz="551"/>
            </a:lvl2pPr>
            <a:lvl3pPr>
              <a:defRPr sz="495"/>
            </a:lvl3pPr>
            <a:lvl4pPr>
              <a:defRPr sz="440"/>
            </a:lvl4pPr>
            <a:lvl5pPr>
              <a:defRPr sz="440"/>
            </a:lvl5pPr>
            <a:lvl6pPr>
              <a:defRPr sz="440"/>
            </a:lvl6pPr>
            <a:lvl7pPr>
              <a:defRPr sz="440"/>
            </a:lvl7pPr>
            <a:lvl8pPr>
              <a:defRPr sz="440"/>
            </a:lvl8pPr>
            <a:lvl9pPr>
              <a:defRPr sz="4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265" y="213362"/>
            <a:ext cx="1292211" cy="603461"/>
          </a:xfrm>
        </p:spPr>
        <p:txBody>
          <a:bodyPr/>
          <a:lstStyle>
            <a:lvl1pPr>
              <a:defRPr sz="661"/>
            </a:lvl1pPr>
            <a:lvl2pPr>
              <a:defRPr sz="551"/>
            </a:lvl2pPr>
            <a:lvl3pPr>
              <a:defRPr sz="495"/>
            </a:lvl3pPr>
            <a:lvl4pPr>
              <a:defRPr sz="440"/>
            </a:lvl4pPr>
            <a:lvl5pPr>
              <a:defRPr sz="440"/>
            </a:lvl5pPr>
            <a:lvl6pPr>
              <a:defRPr sz="440"/>
            </a:lvl6pPr>
            <a:lvl7pPr>
              <a:defRPr sz="440"/>
            </a:lvl7pPr>
            <a:lvl8pPr>
              <a:defRPr sz="440"/>
            </a:lvl8pPr>
            <a:lvl9pPr>
              <a:defRPr sz="4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4D1E-AB8E-2A4F-BA35-32ACE32DE7C0}" type="datetimeFigureOut">
              <a:rPr lang="en-US" smtClean="0"/>
              <a:t>1/30/18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1484-F348-B146-B6DE-3E88007CF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823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299" y="204689"/>
            <a:ext cx="1292719" cy="85302"/>
          </a:xfrm>
        </p:spPr>
        <p:txBody>
          <a:bodyPr anchor="b"/>
          <a:lstStyle>
            <a:lvl1pPr marL="0" indent="0">
              <a:buNone/>
              <a:defRPr sz="551" b="1"/>
            </a:lvl1pPr>
            <a:lvl2pPr marL="107822" indent="0">
              <a:buNone/>
              <a:defRPr sz="495" b="1"/>
            </a:lvl2pPr>
            <a:lvl3pPr marL="215643" indent="0">
              <a:buNone/>
              <a:defRPr sz="440" b="1"/>
            </a:lvl3pPr>
            <a:lvl4pPr marL="323465" indent="0">
              <a:buNone/>
              <a:defRPr sz="385" b="1"/>
            </a:lvl4pPr>
            <a:lvl5pPr marL="431286" indent="0">
              <a:buNone/>
              <a:defRPr sz="385" b="1"/>
            </a:lvl5pPr>
            <a:lvl6pPr marL="539107" indent="0">
              <a:buNone/>
              <a:defRPr sz="385" b="1"/>
            </a:lvl6pPr>
            <a:lvl7pPr marL="646929" indent="0">
              <a:buNone/>
              <a:defRPr sz="385" b="1"/>
            </a:lvl7pPr>
            <a:lvl8pPr marL="754751" indent="0">
              <a:buNone/>
              <a:defRPr sz="385" b="1"/>
            </a:lvl8pPr>
            <a:lvl9pPr marL="862574" indent="0">
              <a:buNone/>
              <a:defRPr sz="38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6299" y="289995"/>
            <a:ext cx="1292719" cy="526839"/>
          </a:xfrm>
        </p:spPr>
        <p:txBody>
          <a:bodyPr/>
          <a:lstStyle>
            <a:lvl1pPr>
              <a:defRPr sz="551"/>
            </a:lvl1pPr>
            <a:lvl2pPr>
              <a:defRPr sz="495"/>
            </a:lvl2pPr>
            <a:lvl3pPr>
              <a:defRPr sz="440"/>
            </a:lvl3pPr>
            <a:lvl4pPr>
              <a:defRPr sz="385"/>
            </a:lvl4pPr>
            <a:lvl5pPr>
              <a:defRPr sz="385"/>
            </a:lvl5pPr>
            <a:lvl6pPr>
              <a:defRPr sz="385"/>
            </a:lvl6pPr>
            <a:lvl7pPr>
              <a:defRPr sz="385"/>
            </a:lvl7pPr>
            <a:lvl8pPr>
              <a:defRPr sz="385"/>
            </a:lvl8pPr>
            <a:lvl9pPr>
              <a:defRPr sz="38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86254" y="204689"/>
            <a:ext cx="1293227" cy="85302"/>
          </a:xfrm>
        </p:spPr>
        <p:txBody>
          <a:bodyPr anchor="b"/>
          <a:lstStyle>
            <a:lvl1pPr marL="0" indent="0">
              <a:buNone/>
              <a:defRPr sz="551" b="1"/>
            </a:lvl1pPr>
            <a:lvl2pPr marL="107822" indent="0">
              <a:buNone/>
              <a:defRPr sz="495" b="1"/>
            </a:lvl2pPr>
            <a:lvl3pPr marL="215643" indent="0">
              <a:buNone/>
              <a:defRPr sz="440" b="1"/>
            </a:lvl3pPr>
            <a:lvl4pPr marL="323465" indent="0">
              <a:buNone/>
              <a:defRPr sz="385" b="1"/>
            </a:lvl4pPr>
            <a:lvl5pPr marL="431286" indent="0">
              <a:buNone/>
              <a:defRPr sz="385" b="1"/>
            </a:lvl5pPr>
            <a:lvl6pPr marL="539107" indent="0">
              <a:buNone/>
              <a:defRPr sz="385" b="1"/>
            </a:lvl6pPr>
            <a:lvl7pPr marL="646929" indent="0">
              <a:buNone/>
              <a:defRPr sz="385" b="1"/>
            </a:lvl7pPr>
            <a:lvl8pPr marL="754751" indent="0">
              <a:buNone/>
              <a:defRPr sz="385" b="1"/>
            </a:lvl8pPr>
            <a:lvl9pPr marL="862574" indent="0">
              <a:buNone/>
              <a:defRPr sz="38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86254" y="289995"/>
            <a:ext cx="1293227" cy="526839"/>
          </a:xfrm>
        </p:spPr>
        <p:txBody>
          <a:bodyPr/>
          <a:lstStyle>
            <a:lvl1pPr>
              <a:defRPr sz="551"/>
            </a:lvl1pPr>
            <a:lvl2pPr>
              <a:defRPr sz="495"/>
            </a:lvl2pPr>
            <a:lvl3pPr>
              <a:defRPr sz="440"/>
            </a:lvl3pPr>
            <a:lvl4pPr>
              <a:defRPr sz="385"/>
            </a:lvl4pPr>
            <a:lvl5pPr>
              <a:defRPr sz="385"/>
            </a:lvl5pPr>
            <a:lvl6pPr>
              <a:defRPr sz="385"/>
            </a:lvl6pPr>
            <a:lvl7pPr>
              <a:defRPr sz="385"/>
            </a:lvl7pPr>
            <a:lvl8pPr>
              <a:defRPr sz="385"/>
            </a:lvl8pPr>
            <a:lvl9pPr>
              <a:defRPr sz="38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4D1E-AB8E-2A4F-BA35-32ACE32DE7C0}" type="datetimeFigureOut">
              <a:rPr lang="en-US" smtClean="0"/>
              <a:t>1/30/18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1484-F348-B146-B6DE-3E88007CF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236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4D1E-AB8E-2A4F-BA35-32ACE32DE7C0}" type="datetimeFigureOut">
              <a:rPr lang="en-US" smtClean="0"/>
              <a:t>1/30/18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1484-F348-B146-B6DE-3E88007CF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444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4D1E-AB8E-2A4F-BA35-32ACE32DE7C0}" type="datetimeFigureOut">
              <a:rPr lang="en-US" smtClean="0"/>
              <a:t>1/30/18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1484-F348-B146-B6DE-3E88007CF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035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293" y="36416"/>
            <a:ext cx="962555" cy="154939"/>
          </a:xfrm>
        </p:spPr>
        <p:txBody>
          <a:bodyPr anchor="b"/>
          <a:lstStyle>
            <a:lvl1pPr algn="l">
              <a:defRPr sz="49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897" y="36419"/>
            <a:ext cx="1635585" cy="780415"/>
          </a:xfrm>
        </p:spPr>
        <p:txBody>
          <a:bodyPr/>
          <a:lstStyle>
            <a:lvl1pPr>
              <a:defRPr sz="771"/>
            </a:lvl1pPr>
            <a:lvl2pPr>
              <a:defRPr sz="661"/>
            </a:lvl2pPr>
            <a:lvl3pPr>
              <a:defRPr sz="551"/>
            </a:lvl3pPr>
            <a:lvl4pPr>
              <a:defRPr sz="495"/>
            </a:lvl4pPr>
            <a:lvl5pPr>
              <a:defRPr sz="495"/>
            </a:lvl5pPr>
            <a:lvl6pPr>
              <a:defRPr sz="495"/>
            </a:lvl6pPr>
            <a:lvl7pPr>
              <a:defRPr sz="495"/>
            </a:lvl7pPr>
            <a:lvl8pPr>
              <a:defRPr sz="495"/>
            </a:lvl8pPr>
            <a:lvl9pPr>
              <a:defRPr sz="49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6293" y="191348"/>
            <a:ext cx="962555" cy="625476"/>
          </a:xfrm>
        </p:spPr>
        <p:txBody>
          <a:bodyPr/>
          <a:lstStyle>
            <a:lvl1pPr marL="0" indent="0">
              <a:buNone/>
              <a:defRPr sz="330"/>
            </a:lvl1pPr>
            <a:lvl2pPr marL="107822" indent="0">
              <a:buNone/>
              <a:defRPr sz="275"/>
            </a:lvl2pPr>
            <a:lvl3pPr marL="215643" indent="0">
              <a:buNone/>
              <a:defRPr sz="220"/>
            </a:lvl3pPr>
            <a:lvl4pPr marL="323465" indent="0">
              <a:buNone/>
              <a:defRPr sz="220"/>
            </a:lvl4pPr>
            <a:lvl5pPr marL="431286" indent="0">
              <a:buNone/>
              <a:defRPr sz="220"/>
            </a:lvl5pPr>
            <a:lvl6pPr marL="539107" indent="0">
              <a:buNone/>
              <a:defRPr sz="220"/>
            </a:lvl6pPr>
            <a:lvl7pPr marL="646929" indent="0">
              <a:buNone/>
              <a:defRPr sz="220"/>
            </a:lvl7pPr>
            <a:lvl8pPr marL="754751" indent="0">
              <a:buNone/>
              <a:defRPr sz="220"/>
            </a:lvl8pPr>
            <a:lvl9pPr marL="862574" indent="0">
              <a:buNone/>
              <a:defRPr sz="2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4D1E-AB8E-2A4F-BA35-32ACE32DE7C0}" type="datetimeFigureOut">
              <a:rPr lang="en-US" smtClean="0"/>
              <a:t>1/30/18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1484-F348-B146-B6DE-3E88007CF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165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477" y="640087"/>
            <a:ext cx="1755458" cy="75565"/>
          </a:xfrm>
        </p:spPr>
        <p:txBody>
          <a:bodyPr anchor="b"/>
          <a:lstStyle>
            <a:lvl1pPr algn="l">
              <a:defRPr sz="49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73477" y="81708"/>
            <a:ext cx="1755458" cy="548640"/>
          </a:xfrm>
        </p:spPr>
        <p:txBody>
          <a:bodyPr/>
          <a:lstStyle>
            <a:lvl1pPr marL="0" indent="0">
              <a:buNone/>
              <a:defRPr sz="771"/>
            </a:lvl1pPr>
            <a:lvl2pPr marL="107822" indent="0">
              <a:buNone/>
              <a:defRPr sz="661"/>
            </a:lvl2pPr>
            <a:lvl3pPr marL="215643" indent="0">
              <a:buNone/>
              <a:defRPr sz="551"/>
            </a:lvl3pPr>
            <a:lvl4pPr marL="323465" indent="0">
              <a:buNone/>
              <a:defRPr sz="495"/>
            </a:lvl4pPr>
            <a:lvl5pPr marL="431286" indent="0">
              <a:buNone/>
              <a:defRPr sz="495"/>
            </a:lvl5pPr>
            <a:lvl6pPr marL="539107" indent="0">
              <a:buNone/>
              <a:defRPr sz="495"/>
            </a:lvl6pPr>
            <a:lvl7pPr marL="646929" indent="0">
              <a:buNone/>
              <a:defRPr sz="495"/>
            </a:lvl7pPr>
            <a:lvl8pPr marL="754751" indent="0">
              <a:buNone/>
              <a:defRPr sz="495"/>
            </a:lvl8pPr>
            <a:lvl9pPr marL="862574" indent="0">
              <a:buNone/>
              <a:defRPr sz="495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3477" y="715657"/>
            <a:ext cx="1755458" cy="107315"/>
          </a:xfrm>
        </p:spPr>
        <p:txBody>
          <a:bodyPr/>
          <a:lstStyle>
            <a:lvl1pPr marL="0" indent="0">
              <a:buNone/>
              <a:defRPr sz="330"/>
            </a:lvl1pPr>
            <a:lvl2pPr marL="107822" indent="0">
              <a:buNone/>
              <a:defRPr sz="275"/>
            </a:lvl2pPr>
            <a:lvl3pPr marL="215643" indent="0">
              <a:buNone/>
              <a:defRPr sz="220"/>
            </a:lvl3pPr>
            <a:lvl4pPr marL="323465" indent="0">
              <a:buNone/>
              <a:defRPr sz="220"/>
            </a:lvl4pPr>
            <a:lvl5pPr marL="431286" indent="0">
              <a:buNone/>
              <a:defRPr sz="220"/>
            </a:lvl5pPr>
            <a:lvl6pPr marL="539107" indent="0">
              <a:buNone/>
              <a:defRPr sz="220"/>
            </a:lvl6pPr>
            <a:lvl7pPr marL="646929" indent="0">
              <a:buNone/>
              <a:defRPr sz="220"/>
            </a:lvl7pPr>
            <a:lvl8pPr marL="754751" indent="0">
              <a:buNone/>
              <a:defRPr sz="220"/>
            </a:lvl8pPr>
            <a:lvl9pPr marL="862574" indent="0">
              <a:buNone/>
              <a:defRPr sz="2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F4D1E-AB8E-2A4F-BA35-32ACE32DE7C0}" type="datetimeFigureOut">
              <a:rPr lang="en-US" smtClean="0"/>
              <a:t>1/30/18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1484-F348-B146-B6DE-3E88007CF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293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6293" y="36620"/>
            <a:ext cx="2633187" cy="152400"/>
          </a:xfrm>
          <a:prstGeom prst="rect">
            <a:avLst/>
          </a:prstGeom>
        </p:spPr>
        <p:txBody>
          <a:bodyPr vert="horz" lIns="39182" tIns="19591" rIns="39182" bIns="19591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293" y="213362"/>
            <a:ext cx="2633187" cy="603461"/>
          </a:xfrm>
          <a:prstGeom prst="rect">
            <a:avLst/>
          </a:prstGeom>
        </p:spPr>
        <p:txBody>
          <a:bodyPr vert="horz" lIns="39182" tIns="19591" rIns="39182" bIns="1959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6288" y="847525"/>
            <a:ext cx="682678" cy="48683"/>
          </a:xfrm>
          <a:prstGeom prst="rect">
            <a:avLst/>
          </a:prstGeom>
        </p:spPr>
        <p:txBody>
          <a:bodyPr vert="horz" lIns="39182" tIns="19591" rIns="39182" bIns="19591" rtlCol="0" anchor="ctr"/>
          <a:lstStyle>
            <a:lvl1pPr algn="l">
              <a:defRPr sz="2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5F4D1E-AB8E-2A4F-BA35-32ACE32DE7C0}" type="datetimeFigureOut">
              <a:rPr lang="en-US" smtClean="0"/>
              <a:t>1/30/18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99642" y="847525"/>
            <a:ext cx="926492" cy="48683"/>
          </a:xfrm>
          <a:prstGeom prst="rect">
            <a:avLst/>
          </a:prstGeom>
        </p:spPr>
        <p:txBody>
          <a:bodyPr vert="horz" lIns="39182" tIns="19591" rIns="39182" bIns="19591" rtlCol="0" anchor="ctr"/>
          <a:lstStyle>
            <a:lvl1pPr algn="ctr">
              <a:defRPr sz="2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96797" y="847525"/>
            <a:ext cx="682678" cy="48683"/>
          </a:xfrm>
          <a:prstGeom prst="rect">
            <a:avLst/>
          </a:prstGeom>
        </p:spPr>
        <p:txBody>
          <a:bodyPr vert="horz" lIns="39182" tIns="19591" rIns="39182" bIns="19591" rtlCol="0" anchor="ctr"/>
          <a:lstStyle>
            <a:lvl1pPr algn="r">
              <a:defRPr sz="2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51484-F348-B146-B6DE-3E88007CF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266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7822" rtl="0" eaLnBrk="1" latinLnBrk="0" hangingPunct="1">
        <a:spcBef>
          <a:spcPct val="0"/>
        </a:spcBef>
        <a:buNone/>
        <a:defRPr sz="104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867" indent="-80867" algn="l" defTabSz="107822" rtl="0" eaLnBrk="1" latinLnBrk="0" hangingPunct="1">
        <a:spcBef>
          <a:spcPct val="20000"/>
        </a:spcBef>
        <a:buFont typeface="Arial"/>
        <a:buChar char="•"/>
        <a:defRPr sz="771" kern="1200">
          <a:solidFill>
            <a:schemeClr val="tx1"/>
          </a:solidFill>
          <a:latin typeface="+mn-lt"/>
          <a:ea typeface="+mn-ea"/>
          <a:cs typeface="+mn-cs"/>
        </a:defRPr>
      </a:lvl1pPr>
      <a:lvl2pPr marL="175210" indent="-67389" algn="l" defTabSz="107822" rtl="0" eaLnBrk="1" latinLnBrk="0" hangingPunct="1">
        <a:spcBef>
          <a:spcPct val="20000"/>
        </a:spcBef>
        <a:buFont typeface="Arial"/>
        <a:buChar char="–"/>
        <a:defRPr sz="661" kern="1200">
          <a:solidFill>
            <a:schemeClr val="tx1"/>
          </a:solidFill>
          <a:latin typeface="+mn-lt"/>
          <a:ea typeface="+mn-ea"/>
          <a:cs typeface="+mn-cs"/>
        </a:defRPr>
      </a:lvl2pPr>
      <a:lvl3pPr marL="269554" indent="-53910" algn="l" defTabSz="107822" rtl="0" eaLnBrk="1" latinLnBrk="0" hangingPunct="1">
        <a:spcBef>
          <a:spcPct val="20000"/>
        </a:spcBef>
        <a:buFont typeface="Arial"/>
        <a:buChar char="•"/>
        <a:defRPr sz="551" kern="1200">
          <a:solidFill>
            <a:schemeClr val="tx1"/>
          </a:solidFill>
          <a:latin typeface="+mn-lt"/>
          <a:ea typeface="+mn-ea"/>
          <a:cs typeface="+mn-cs"/>
        </a:defRPr>
      </a:lvl3pPr>
      <a:lvl4pPr marL="377376" indent="-53910" algn="l" defTabSz="107822" rtl="0" eaLnBrk="1" latinLnBrk="0" hangingPunct="1">
        <a:spcBef>
          <a:spcPct val="20000"/>
        </a:spcBef>
        <a:buFont typeface="Arial"/>
        <a:buChar char="–"/>
        <a:defRPr sz="495" kern="1200">
          <a:solidFill>
            <a:schemeClr val="tx1"/>
          </a:solidFill>
          <a:latin typeface="+mn-lt"/>
          <a:ea typeface="+mn-ea"/>
          <a:cs typeface="+mn-cs"/>
        </a:defRPr>
      </a:lvl4pPr>
      <a:lvl5pPr marL="485197" indent="-53910" algn="l" defTabSz="107822" rtl="0" eaLnBrk="1" latinLnBrk="0" hangingPunct="1">
        <a:spcBef>
          <a:spcPct val="20000"/>
        </a:spcBef>
        <a:buFont typeface="Arial"/>
        <a:buChar char="»"/>
        <a:defRPr sz="495" kern="1200">
          <a:solidFill>
            <a:schemeClr val="tx1"/>
          </a:solidFill>
          <a:latin typeface="+mn-lt"/>
          <a:ea typeface="+mn-ea"/>
          <a:cs typeface="+mn-cs"/>
        </a:defRPr>
      </a:lvl5pPr>
      <a:lvl6pPr marL="593019" indent="-53910" algn="l" defTabSz="107822" rtl="0" eaLnBrk="1" latinLnBrk="0" hangingPunct="1">
        <a:spcBef>
          <a:spcPct val="20000"/>
        </a:spcBef>
        <a:buFont typeface="Arial"/>
        <a:buChar char="•"/>
        <a:defRPr sz="495" kern="1200">
          <a:solidFill>
            <a:schemeClr val="tx1"/>
          </a:solidFill>
          <a:latin typeface="+mn-lt"/>
          <a:ea typeface="+mn-ea"/>
          <a:cs typeface="+mn-cs"/>
        </a:defRPr>
      </a:lvl6pPr>
      <a:lvl7pPr marL="700841" indent="-53910" algn="l" defTabSz="107822" rtl="0" eaLnBrk="1" latinLnBrk="0" hangingPunct="1">
        <a:spcBef>
          <a:spcPct val="20000"/>
        </a:spcBef>
        <a:buFont typeface="Arial"/>
        <a:buChar char="•"/>
        <a:defRPr sz="495" kern="1200">
          <a:solidFill>
            <a:schemeClr val="tx1"/>
          </a:solidFill>
          <a:latin typeface="+mn-lt"/>
          <a:ea typeface="+mn-ea"/>
          <a:cs typeface="+mn-cs"/>
        </a:defRPr>
      </a:lvl7pPr>
      <a:lvl8pPr marL="808662" indent="-53910" algn="l" defTabSz="107822" rtl="0" eaLnBrk="1" latinLnBrk="0" hangingPunct="1">
        <a:spcBef>
          <a:spcPct val="20000"/>
        </a:spcBef>
        <a:buFont typeface="Arial"/>
        <a:buChar char="•"/>
        <a:defRPr sz="495" kern="1200">
          <a:solidFill>
            <a:schemeClr val="tx1"/>
          </a:solidFill>
          <a:latin typeface="+mn-lt"/>
          <a:ea typeface="+mn-ea"/>
          <a:cs typeface="+mn-cs"/>
        </a:defRPr>
      </a:lvl8pPr>
      <a:lvl9pPr marL="916484" indent="-53910" algn="l" defTabSz="107822" rtl="0" eaLnBrk="1" latinLnBrk="0" hangingPunct="1">
        <a:spcBef>
          <a:spcPct val="20000"/>
        </a:spcBef>
        <a:buFont typeface="Arial"/>
        <a:buChar char="•"/>
        <a:defRPr sz="49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822" rtl="0" eaLnBrk="1" latinLnBrk="0" hangingPunct="1">
        <a:defRPr sz="440" kern="1200">
          <a:solidFill>
            <a:schemeClr val="tx1"/>
          </a:solidFill>
          <a:latin typeface="+mn-lt"/>
          <a:ea typeface="+mn-ea"/>
          <a:cs typeface="+mn-cs"/>
        </a:defRPr>
      </a:lvl1pPr>
      <a:lvl2pPr marL="107822" algn="l" defTabSz="107822" rtl="0" eaLnBrk="1" latinLnBrk="0" hangingPunct="1">
        <a:defRPr sz="440" kern="1200">
          <a:solidFill>
            <a:schemeClr val="tx1"/>
          </a:solidFill>
          <a:latin typeface="+mn-lt"/>
          <a:ea typeface="+mn-ea"/>
          <a:cs typeface="+mn-cs"/>
        </a:defRPr>
      </a:lvl2pPr>
      <a:lvl3pPr marL="215643" algn="l" defTabSz="107822" rtl="0" eaLnBrk="1" latinLnBrk="0" hangingPunct="1">
        <a:defRPr sz="440" kern="1200">
          <a:solidFill>
            <a:schemeClr val="tx1"/>
          </a:solidFill>
          <a:latin typeface="+mn-lt"/>
          <a:ea typeface="+mn-ea"/>
          <a:cs typeface="+mn-cs"/>
        </a:defRPr>
      </a:lvl3pPr>
      <a:lvl4pPr marL="323465" algn="l" defTabSz="107822" rtl="0" eaLnBrk="1" latinLnBrk="0" hangingPunct="1">
        <a:defRPr sz="440" kern="1200">
          <a:solidFill>
            <a:schemeClr val="tx1"/>
          </a:solidFill>
          <a:latin typeface="+mn-lt"/>
          <a:ea typeface="+mn-ea"/>
          <a:cs typeface="+mn-cs"/>
        </a:defRPr>
      </a:lvl4pPr>
      <a:lvl5pPr marL="431286" algn="l" defTabSz="107822" rtl="0" eaLnBrk="1" latinLnBrk="0" hangingPunct="1">
        <a:defRPr sz="440" kern="1200">
          <a:solidFill>
            <a:schemeClr val="tx1"/>
          </a:solidFill>
          <a:latin typeface="+mn-lt"/>
          <a:ea typeface="+mn-ea"/>
          <a:cs typeface="+mn-cs"/>
        </a:defRPr>
      </a:lvl5pPr>
      <a:lvl6pPr marL="539107" algn="l" defTabSz="107822" rtl="0" eaLnBrk="1" latinLnBrk="0" hangingPunct="1">
        <a:defRPr sz="440" kern="1200">
          <a:solidFill>
            <a:schemeClr val="tx1"/>
          </a:solidFill>
          <a:latin typeface="+mn-lt"/>
          <a:ea typeface="+mn-ea"/>
          <a:cs typeface="+mn-cs"/>
        </a:defRPr>
      </a:lvl6pPr>
      <a:lvl7pPr marL="646929" algn="l" defTabSz="107822" rtl="0" eaLnBrk="1" latinLnBrk="0" hangingPunct="1">
        <a:defRPr sz="440" kern="1200">
          <a:solidFill>
            <a:schemeClr val="tx1"/>
          </a:solidFill>
          <a:latin typeface="+mn-lt"/>
          <a:ea typeface="+mn-ea"/>
          <a:cs typeface="+mn-cs"/>
        </a:defRPr>
      </a:lvl7pPr>
      <a:lvl8pPr marL="754751" algn="l" defTabSz="107822" rtl="0" eaLnBrk="1" latinLnBrk="0" hangingPunct="1">
        <a:defRPr sz="440" kern="1200">
          <a:solidFill>
            <a:schemeClr val="tx1"/>
          </a:solidFill>
          <a:latin typeface="+mn-lt"/>
          <a:ea typeface="+mn-ea"/>
          <a:cs typeface="+mn-cs"/>
        </a:defRPr>
      </a:lvl8pPr>
      <a:lvl9pPr marL="862574" algn="l" defTabSz="107822" rtl="0" eaLnBrk="1" latinLnBrk="0" hangingPunct="1">
        <a:defRPr sz="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.emf"/><Relationship Id="rId12" Type="http://schemas.openxmlformats.org/officeDocument/2006/relationships/oleObject" Target="../embeddings/oleObject2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8" Type="http://schemas.microsoft.com/office/2007/relationships/hdphoto" Target="../media/hdphoto2.wdp"/><Relationship Id="rId9" Type="http://schemas.openxmlformats.org/officeDocument/2006/relationships/image" Target="../media/image5.png"/><Relationship Id="rId10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3" name="Straight Arrow Connector 122"/>
          <p:cNvCxnSpPr/>
          <p:nvPr/>
        </p:nvCxnSpPr>
        <p:spPr>
          <a:xfrm flipH="1">
            <a:off x="1766895" y="630124"/>
            <a:ext cx="292781" cy="0"/>
          </a:xfrm>
          <a:prstGeom prst="straightConnector1">
            <a:avLst/>
          </a:prstGeom>
          <a:ln w="6350">
            <a:solidFill>
              <a:schemeClr val="accent2"/>
            </a:solidFill>
            <a:prstDash val="dash"/>
            <a:headEnd type="none" w="sm" len="sm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1" name="Rectangle 240"/>
          <p:cNvSpPr/>
          <p:nvPr/>
        </p:nvSpPr>
        <p:spPr>
          <a:xfrm>
            <a:off x="1443091" y="144526"/>
            <a:ext cx="314101" cy="165794"/>
          </a:xfrm>
          <a:prstGeom prst="rect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9182" tIns="19591" rIns="39182" bIns="19591" spcCol="0" rtlCol="0" anchor="ctr"/>
          <a:lstStyle/>
          <a:p>
            <a:pPr algn="ctr"/>
            <a:endParaRPr lang="en-US" sz="60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245" name="Straight Connector 244"/>
          <p:cNvCxnSpPr>
            <a:stCxn id="241" idx="3"/>
            <a:endCxn id="105" idx="1"/>
          </p:cNvCxnSpPr>
          <p:nvPr/>
        </p:nvCxnSpPr>
        <p:spPr>
          <a:xfrm>
            <a:off x="1757192" y="227423"/>
            <a:ext cx="270711" cy="802"/>
          </a:xfrm>
          <a:prstGeom prst="line">
            <a:avLst/>
          </a:prstGeom>
          <a:ln w="6350" cmpd="sng">
            <a:solidFill>
              <a:schemeClr val="accent2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>
            <a:stCxn id="44" idx="0"/>
            <a:endCxn id="241" idx="2"/>
          </p:cNvCxnSpPr>
          <p:nvPr/>
        </p:nvCxnSpPr>
        <p:spPr>
          <a:xfrm flipV="1">
            <a:off x="1600141" y="310320"/>
            <a:ext cx="1" cy="250899"/>
          </a:xfrm>
          <a:prstGeom prst="line">
            <a:avLst/>
          </a:prstGeom>
          <a:ln w="6350" cmpd="sng">
            <a:solidFill>
              <a:schemeClr val="accent2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8" name="TextBox 257"/>
          <p:cNvSpPr txBox="1"/>
          <p:nvPr/>
        </p:nvSpPr>
        <p:spPr>
          <a:xfrm>
            <a:off x="1344461" y="132217"/>
            <a:ext cx="50431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latin typeface="Heiti SC Light" charset="-122"/>
                <a:ea typeface="Heiti SC Light" charset="-122"/>
                <a:cs typeface="Heiti SC Light" charset="-122"/>
              </a:rPr>
              <a:t>MME</a:t>
            </a:r>
            <a:endParaRPr lang="en-US" sz="600" baseline="-250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grpSp>
        <p:nvGrpSpPr>
          <p:cNvPr id="264" name="Group 263"/>
          <p:cNvGrpSpPr/>
          <p:nvPr/>
        </p:nvGrpSpPr>
        <p:grpSpPr>
          <a:xfrm>
            <a:off x="17249" y="26575"/>
            <a:ext cx="731407" cy="729957"/>
            <a:chOff x="42058" y="13100"/>
            <a:chExt cx="731407" cy="729957"/>
          </a:xfrm>
        </p:grpSpPr>
        <p:sp>
          <p:nvSpPr>
            <p:cNvPr id="267" name="TextBox 266"/>
            <p:cNvSpPr txBox="1"/>
            <p:nvPr/>
          </p:nvSpPr>
          <p:spPr>
            <a:xfrm>
              <a:off x="42058" y="13100"/>
              <a:ext cx="7314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>
                  <a:latin typeface="Heiti SC Light" charset="-122"/>
                  <a:ea typeface="Heiti SC Light" charset="-122"/>
                  <a:cs typeface="Heiti SC Light" charset="-122"/>
                </a:rPr>
                <a:t>UEs / IoT Devices</a:t>
              </a:r>
            </a:p>
          </p:txBody>
        </p:sp>
        <p:pic>
          <p:nvPicPr>
            <p:cNvPr id="268" name="Picture 267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5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36793" y="354175"/>
              <a:ext cx="258938" cy="93160"/>
            </a:xfrm>
            <a:prstGeom prst="rect">
              <a:avLst/>
            </a:prstGeom>
          </p:spPr>
        </p:pic>
        <p:sp>
          <p:nvSpPr>
            <p:cNvPr id="269" name="Cloud 268"/>
            <p:cNvSpPr/>
            <p:nvPr/>
          </p:nvSpPr>
          <p:spPr>
            <a:xfrm>
              <a:off x="60031" y="272526"/>
              <a:ext cx="596431" cy="470531"/>
            </a:xfrm>
            <a:prstGeom prst="cloud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600">
                <a:latin typeface="Heiti SC Light" charset="-122"/>
                <a:ea typeface="Heiti SC Light" charset="-122"/>
                <a:cs typeface="Heiti SC Light" charset="-122"/>
              </a:endParaRPr>
            </a:p>
          </p:txBody>
        </p:sp>
        <p:pic>
          <p:nvPicPr>
            <p:cNvPr id="270" name="Picture 26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28766" y="519812"/>
              <a:ext cx="44929" cy="102184"/>
            </a:xfrm>
            <a:prstGeom prst="rect">
              <a:avLst/>
            </a:prstGeom>
          </p:spPr>
        </p:pic>
        <p:pic>
          <p:nvPicPr>
            <p:cNvPr id="271" name="Picture 270"/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harpenSoften amount="100000"/>
                      </a14:imgEffect>
                      <a14:imgEffect>
                        <a14:colorTemperature colorTemp="47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37275" y="355902"/>
              <a:ext cx="44929" cy="102184"/>
            </a:xfrm>
            <a:prstGeom prst="rect">
              <a:avLst/>
            </a:prstGeom>
          </p:spPr>
        </p:pic>
        <p:pic>
          <p:nvPicPr>
            <p:cNvPr id="272" name="Picture 27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16132" y="436424"/>
              <a:ext cx="44929" cy="102184"/>
            </a:xfrm>
            <a:prstGeom prst="rect">
              <a:avLst/>
            </a:prstGeom>
          </p:spPr>
        </p:pic>
        <p:pic>
          <p:nvPicPr>
            <p:cNvPr id="273" name="Picture 272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63145" y="433265"/>
              <a:ext cx="253351" cy="252691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846574" y="213023"/>
            <a:ext cx="203105" cy="506461"/>
            <a:chOff x="566019" y="-278101"/>
            <a:chExt cx="203105" cy="506461"/>
          </a:xfrm>
        </p:grpSpPr>
        <p:sp>
          <p:nvSpPr>
            <p:cNvPr id="60" name="Rectangle 59"/>
            <p:cNvSpPr/>
            <p:nvPr/>
          </p:nvSpPr>
          <p:spPr>
            <a:xfrm>
              <a:off x="566019" y="-278101"/>
              <a:ext cx="203105" cy="506461"/>
            </a:xfrm>
            <a:prstGeom prst="rect">
              <a:avLst/>
            </a:prstGeom>
            <a:ln w="6350" cmpd="sng">
              <a:solidFill>
                <a:schemeClr val="tx1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600" dirty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630025" y="-263175"/>
              <a:ext cx="73933" cy="485925"/>
              <a:chOff x="630025" y="-263175"/>
              <a:chExt cx="73933" cy="485925"/>
            </a:xfrm>
          </p:grpSpPr>
          <p:graphicFrame>
            <p:nvGraphicFramePr>
              <p:cNvPr id="62" name="Object 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84861946"/>
                  </p:ext>
                </p:extLst>
              </p:nvPr>
            </p:nvGraphicFramePr>
            <p:xfrm>
              <a:off x="630450" y="-263175"/>
              <a:ext cx="73508" cy="2467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43" name="Visio" r:id="rId10" imgW="635000" imgH="1511300" progId="">
                      <p:embed/>
                    </p:oleObj>
                  </mc:Choice>
                  <mc:Fallback>
                    <p:oleObj name="Visio" r:id="rId10" imgW="635000" imgH="1511300" progId="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lum bright="-10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30450" y="-263175"/>
                            <a:ext cx="73508" cy="24677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3" name="Object 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6830518"/>
                  </p:ext>
                </p:extLst>
              </p:nvPr>
            </p:nvGraphicFramePr>
            <p:xfrm>
              <a:off x="630025" y="-24022"/>
              <a:ext cx="73508" cy="2467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44" name="Visio" r:id="rId12" imgW="635000" imgH="1511300" progId="">
                      <p:embed/>
                    </p:oleObj>
                  </mc:Choice>
                  <mc:Fallback>
                    <p:oleObj name="Visio" r:id="rId12" imgW="635000" imgH="1511300" progId="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lum bright="-10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30025" y="-24022"/>
                            <a:ext cx="73508" cy="24677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cxnSp>
        <p:nvCxnSpPr>
          <p:cNvPr id="68" name="Straight Connector 67"/>
          <p:cNvCxnSpPr>
            <a:stCxn id="62" idx="3"/>
            <a:endCxn id="241" idx="1"/>
          </p:cNvCxnSpPr>
          <p:nvPr/>
        </p:nvCxnSpPr>
        <p:spPr>
          <a:xfrm flipV="1">
            <a:off x="984513" y="227423"/>
            <a:ext cx="458578" cy="123912"/>
          </a:xfrm>
          <a:prstGeom prst="line">
            <a:avLst/>
          </a:prstGeom>
          <a:ln w="6350" cmpd="sng">
            <a:solidFill>
              <a:schemeClr val="accent2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63" idx="3"/>
            <a:endCxn id="241" idx="1"/>
          </p:cNvCxnSpPr>
          <p:nvPr/>
        </p:nvCxnSpPr>
        <p:spPr>
          <a:xfrm flipV="1">
            <a:off x="984088" y="227423"/>
            <a:ext cx="459003" cy="363065"/>
          </a:xfrm>
          <a:prstGeom prst="line">
            <a:avLst/>
          </a:prstGeom>
          <a:ln w="6350" cmpd="sng">
            <a:solidFill>
              <a:schemeClr val="accent2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5" name="Freeform 29"/>
          <p:cNvSpPr>
            <a:spLocks/>
          </p:cNvSpPr>
          <p:nvPr/>
        </p:nvSpPr>
        <p:spPr bwMode="auto">
          <a:xfrm rot="15900000" flipH="1" flipV="1">
            <a:off x="697879" y="351626"/>
            <a:ext cx="45719" cy="298729"/>
          </a:xfrm>
          <a:custGeom>
            <a:avLst/>
            <a:gdLst>
              <a:gd name="T0" fmla="*/ 2147483647 w 404"/>
              <a:gd name="T1" fmla="*/ 2147483647 h 1294"/>
              <a:gd name="T2" fmla="*/ 2147483647 w 404"/>
              <a:gd name="T3" fmla="*/ 0 h 1294"/>
              <a:gd name="T4" fmla="*/ 2147483647 w 404"/>
              <a:gd name="T5" fmla="*/ 2147483647 h 1294"/>
              <a:gd name="T6" fmla="*/ 0 w 404"/>
              <a:gd name="T7" fmla="*/ 2147483647 h 1294"/>
              <a:gd name="T8" fmla="*/ 2147483647 w 404"/>
              <a:gd name="T9" fmla="*/ 2147483647 h 1294"/>
              <a:gd name="T10" fmla="*/ 2147483647 w 404"/>
              <a:gd name="T11" fmla="*/ 2147483647 h 1294"/>
              <a:gd name="T12" fmla="*/ 2147483647 w 404"/>
              <a:gd name="T13" fmla="*/ 2147483647 h 129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04"/>
              <a:gd name="T22" fmla="*/ 0 h 1294"/>
              <a:gd name="T23" fmla="*/ 404 w 404"/>
              <a:gd name="T24" fmla="*/ 1294 h 129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04" h="1294">
                <a:moveTo>
                  <a:pt x="404" y="771"/>
                </a:moveTo>
                <a:lnTo>
                  <a:pt x="87" y="0"/>
                </a:lnTo>
                <a:lnTo>
                  <a:pt x="224" y="574"/>
                </a:lnTo>
                <a:lnTo>
                  <a:pt x="0" y="466"/>
                </a:lnTo>
                <a:lnTo>
                  <a:pt x="301" y="1294"/>
                </a:lnTo>
                <a:lnTo>
                  <a:pt x="155" y="686"/>
                </a:lnTo>
                <a:lnTo>
                  <a:pt x="404" y="771"/>
                </a:lnTo>
                <a:close/>
              </a:path>
            </a:pathLst>
          </a:custGeom>
          <a:solidFill>
            <a:schemeClr val="tx1"/>
          </a:solidFill>
          <a:ln w="3175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60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429622" y="558868"/>
            <a:ext cx="401067" cy="184666"/>
            <a:chOff x="2054746" y="899390"/>
            <a:chExt cx="401067" cy="184666"/>
          </a:xfrm>
        </p:grpSpPr>
        <p:sp>
          <p:nvSpPr>
            <p:cNvPr id="44" name="Rectangle 43"/>
            <p:cNvSpPr/>
            <p:nvPr/>
          </p:nvSpPr>
          <p:spPr>
            <a:xfrm>
              <a:off x="2068215" y="901741"/>
              <a:ext cx="314100" cy="181712"/>
            </a:xfrm>
            <a:prstGeom prst="rect">
              <a:avLst/>
            </a:prstGeom>
            <a:ln w="6350" cmpd="sng">
              <a:solidFill>
                <a:srgbClr val="000000"/>
              </a:solidFill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9182" tIns="19591" rIns="39182" bIns="19591" spcCol="0" rtlCol="0" anchor="ctr"/>
            <a:lstStyle/>
            <a:p>
              <a:pPr algn="ctr"/>
              <a:endParaRPr lang="en-US" sz="600">
                <a:latin typeface="Heiti SC Light" charset="-122"/>
                <a:ea typeface="Heiti SC Light" charset="-122"/>
                <a:cs typeface="Heiti SC Light" charset="-122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054746" y="899390"/>
              <a:ext cx="40106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>
                  <a:latin typeface="Heiti SC Light" charset="-122"/>
                  <a:ea typeface="Heiti SC Light" charset="-122"/>
                  <a:cs typeface="Heiti SC Light" charset="-122"/>
                </a:rPr>
                <a:t>SGW</a:t>
              </a:r>
              <a:endParaRPr lang="en-US" sz="600" baseline="-25000" dirty="0">
                <a:latin typeface="Heiti SC Light" charset="-122"/>
                <a:ea typeface="Heiti SC Light" charset="-122"/>
                <a:cs typeface="Heiti SC Light" charset="-122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1999396" y="561220"/>
            <a:ext cx="388943" cy="184666"/>
            <a:chOff x="2089909" y="869176"/>
            <a:chExt cx="373791" cy="184411"/>
          </a:xfrm>
        </p:grpSpPr>
        <p:sp>
          <p:nvSpPr>
            <p:cNvPr id="57" name="Rectangle 56"/>
            <p:cNvSpPr/>
            <p:nvPr/>
          </p:nvSpPr>
          <p:spPr>
            <a:xfrm>
              <a:off x="2118024" y="877582"/>
              <a:ext cx="289509" cy="163744"/>
            </a:xfrm>
            <a:prstGeom prst="rect">
              <a:avLst/>
            </a:prstGeom>
            <a:ln w="6350" cmpd="sng">
              <a:solidFill>
                <a:srgbClr val="000000"/>
              </a:solidFill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9182" tIns="19591" rIns="39182" bIns="19591" spcCol="0" rtlCol="0" anchor="ctr"/>
            <a:lstStyle/>
            <a:p>
              <a:pPr algn="ctr"/>
              <a:endParaRPr lang="en-US" sz="600">
                <a:latin typeface="Heiti SC Light" charset="-122"/>
                <a:ea typeface="Heiti SC Light" charset="-122"/>
                <a:cs typeface="Heiti SC Light" charset="-122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089909" y="869176"/>
              <a:ext cx="373791" cy="1844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>
                  <a:latin typeface="Heiti SC Light" charset="-122"/>
                  <a:ea typeface="Heiti SC Light" charset="-122"/>
                  <a:cs typeface="Heiti SC Light" charset="-122"/>
                </a:rPr>
                <a:t>PGW</a:t>
              </a:r>
              <a:endParaRPr lang="en-US" sz="600" baseline="-25000" dirty="0">
                <a:latin typeface="Heiti SC Light" charset="-122"/>
                <a:ea typeface="Heiti SC Light" charset="-122"/>
                <a:cs typeface="Heiti SC Light" charset="-122"/>
              </a:endParaRPr>
            </a:p>
          </p:txBody>
        </p:sp>
      </p:grpSp>
      <p:cxnSp>
        <p:nvCxnSpPr>
          <p:cNvPr id="84" name="Straight Arrow Connector 83"/>
          <p:cNvCxnSpPr>
            <a:stCxn id="57" idx="1"/>
            <a:endCxn id="44" idx="3"/>
          </p:cNvCxnSpPr>
          <p:nvPr/>
        </p:nvCxnSpPr>
        <p:spPr>
          <a:xfrm flipH="1">
            <a:off x="1757191" y="651623"/>
            <a:ext cx="271460" cy="452"/>
          </a:xfrm>
          <a:prstGeom prst="straightConnector1">
            <a:avLst/>
          </a:prstGeom>
          <a:ln w="6350">
            <a:solidFill>
              <a:schemeClr val="accent1"/>
            </a:solidFill>
            <a:headEnd type="none" w="sm" len="sm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63" idx="3"/>
            <a:endCxn id="44" idx="1"/>
          </p:cNvCxnSpPr>
          <p:nvPr/>
        </p:nvCxnSpPr>
        <p:spPr>
          <a:xfrm>
            <a:off x="984088" y="590488"/>
            <a:ext cx="459003" cy="61587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62" idx="3"/>
            <a:endCxn id="44" idx="1"/>
          </p:cNvCxnSpPr>
          <p:nvPr/>
        </p:nvCxnSpPr>
        <p:spPr>
          <a:xfrm>
            <a:off x="984513" y="351335"/>
            <a:ext cx="458578" cy="30074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6" name="Group 95"/>
          <p:cNvGrpSpPr/>
          <p:nvPr/>
        </p:nvGrpSpPr>
        <p:grpSpPr>
          <a:xfrm>
            <a:off x="2260361" y="80210"/>
            <a:ext cx="582328" cy="276999"/>
            <a:chOff x="779984" y="1234089"/>
            <a:chExt cx="573414" cy="302434"/>
          </a:xfrm>
        </p:grpSpPr>
        <p:cxnSp>
          <p:nvCxnSpPr>
            <p:cNvPr id="125" name="Straight Connector 124"/>
            <p:cNvCxnSpPr/>
            <p:nvPr/>
          </p:nvCxnSpPr>
          <p:spPr>
            <a:xfrm>
              <a:off x="1152514" y="1340662"/>
              <a:ext cx="182090" cy="0"/>
            </a:xfrm>
            <a:prstGeom prst="line">
              <a:avLst/>
            </a:prstGeom>
            <a:ln w="6350" cmpd="sng">
              <a:solidFill>
                <a:schemeClr val="accent2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>
              <a:off x="1124336" y="1437542"/>
              <a:ext cx="184310" cy="1"/>
            </a:xfrm>
            <a:prstGeom prst="line">
              <a:avLst/>
            </a:prstGeom>
            <a:ln w="6350" cmpd="sng"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29"/>
            <p:cNvSpPr txBox="1"/>
            <p:nvPr/>
          </p:nvSpPr>
          <p:spPr>
            <a:xfrm>
              <a:off x="779984" y="1234089"/>
              <a:ext cx="573414" cy="302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>
                  <a:solidFill>
                    <a:schemeClr val="accent2">
                      <a:lumMod val="75000"/>
                    </a:schemeClr>
                  </a:solidFill>
                  <a:latin typeface="Heiti SC Light" charset="-122"/>
                  <a:ea typeface="Heiti SC Light" charset="-122"/>
                  <a:cs typeface="Heiti SC Light" charset="-122"/>
                </a:rPr>
                <a:t>Control</a:t>
              </a:r>
            </a:p>
            <a:p>
              <a:r>
                <a:rPr lang="en-US" sz="600" dirty="0">
                  <a:solidFill>
                    <a:schemeClr val="accent1"/>
                  </a:solidFill>
                  <a:latin typeface="Heiti SC Light" charset="-122"/>
                  <a:ea typeface="Heiti SC Light" charset="-122"/>
                  <a:cs typeface="Heiti SC Light" charset="-122"/>
                </a:rPr>
                <a:t>Data</a:t>
              </a:r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1935079" y="139947"/>
            <a:ext cx="478230" cy="184666"/>
            <a:chOff x="1847705" y="214870"/>
            <a:chExt cx="478230" cy="184666"/>
          </a:xfrm>
        </p:grpSpPr>
        <p:sp>
          <p:nvSpPr>
            <p:cNvPr id="105" name="Rectangle 104"/>
            <p:cNvSpPr/>
            <p:nvPr/>
          </p:nvSpPr>
          <p:spPr>
            <a:xfrm>
              <a:off x="1940529" y="217694"/>
              <a:ext cx="292582" cy="170907"/>
            </a:xfrm>
            <a:prstGeom prst="rect">
              <a:avLst/>
            </a:prstGeom>
            <a:ln w="6350" cmpd="sng">
              <a:solidFill>
                <a:srgbClr val="000000"/>
              </a:solidFill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9182" tIns="19591" rIns="39182" bIns="19591" spcCol="0" rtlCol="0" anchor="ctr"/>
            <a:lstStyle/>
            <a:p>
              <a:pPr algn="ctr"/>
              <a:endParaRPr lang="en-US" sz="600">
                <a:latin typeface="Heiti SC Light" charset="-122"/>
                <a:ea typeface="Heiti SC Light" charset="-122"/>
                <a:cs typeface="Heiti SC Light" charset="-122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1847705" y="214870"/>
              <a:ext cx="47823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>
                  <a:latin typeface="Heiti SC Light" charset="-122"/>
                  <a:ea typeface="Heiti SC Light" charset="-122"/>
                  <a:cs typeface="Heiti SC Light" charset="-122"/>
                </a:rPr>
                <a:t>HSS</a:t>
              </a: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2462713" y="516991"/>
            <a:ext cx="481206" cy="267464"/>
            <a:chOff x="2393097" y="590302"/>
            <a:chExt cx="481206" cy="267464"/>
          </a:xfrm>
        </p:grpSpPr>
        <p:sp>
          <p:nvSpPr>
            <p:cNvPr id="137" name="Cloud 136"/>
            <p:cNvSpPr/>
            <p:nvPr/>
          </p:nvSpPr>
          <p:spPr>
            <a:xfrm>
              <a:off x="2429704" y="590302"/>
              <a:ext cx="377659" cy="267464"/>
            </a:xfrm>
            <a:prstGeom prst="cloud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600">
                <a:latin typeface="Heiti SC Light" charset="-122"/>
                <a:ea typeface="Heiti SC Light" charset="-122"/>
                <a:cs typeface="Heiti SC Light" charset="-122"/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2393097" y="615399"/>
              <a:ext cx="48120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>
                  <a:latin typeface="Heiti SC Light" charset="-122"/>
                  <a:ea typeface="Heiti SC Light" charset="-122"/>
                  <a:cs typeface="Heiti SC Light" charset="-122"/>
                </a:rPr>
                <a:t>Internet</a:t>
              </a:r>
              <a:endParaRPr lang="en-US" sz="600" baseline="-25000" dirty="0">
                <a:latin typeface="Heiti SC Light" charset="-122"/>
                <a:ea typeface="Heiti SC Light" charset="-122"/>
                <a:cs typeface="Heiti SC Light" charset="-122"/>
              </a:endParaRPr>
            </a:p>
          </p:txBody>
        </p:sp>
      </p:grpSp>
      <p:cxnSp>
        <p:nvCxnSpPr>
          <p:cNvPr id="142" name="Straight Connector 141"/>
          <p:cNvCxnSpPr>
            <a:stCxn id="57" idx="3"/>
            <a:endCxn id="137" idx="2"/>
          </p:cNvCxnSpPr>
          <p:nvPr/>
        </p:nvCxnSpPr>
        <p:spPr>
          <a:xfrm flipV="1">
            <a:off x="2329896" y="650723"/>
            <a:ext cx="170595" cy="90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756109" y="-25386"/>
            <a:ext cx="417788" cy="307777"/>
            <a:chOff x="720385" y="-202048"/>
            <a:chExt cx="357275" cy="307777"/>
          </a:xfrm>
        </p:grpSpPr>
        <p:sp>
          <p:nvSpPr>
            <p:cNvPr id="289" name="TextBox 288"/>
            <p:cNvSpPr txBox="1"/>
            <p:nvPr/>
          </p:nvSpPr>
          <p:spPr>
            <a:xfrm>
              <a:off x="720385" y="-202048"/>
              <a:ext cx="3572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b="1" dirty="0" smtClean="0">
                  <a:solidFill>
                    <a:schemeClr val="accent2">
                      <a:lumMod val="75000"/>
                    </a:schemeClr>
                  </a:solidFill>
                  <a:latin typeface="Heiti SC Light" charset="-122"/>
                  <a:ea typeface="Heiti SC Light" charset="-122"/>
                  <a:cs typeface="Heiti SC Light" charset="-122"/>
                </a:rPr>
                <a:t>RAN</a:t>
              </a:r>
            </a:p>
          </p:txBody>
        </p:sp>
        <p:sp>
          <p:nvSpPr>
            <p:cNvPr id="3" name="Rectangle 2"/>
            <p:cNvSpPr/>
            <p:nvPr/>
          </p:nvSpPr>
          <p:spPr>
            <a:xfrm>
              <a:off x="813296" y="-151730"/>
              <a:ext cx="178951" cy="92075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/>
            </a:p>
          </p:txBody>
        </p:sp>
      </p:grpSp>
      <p:sp>
        <p:nvSpPr>
          <p:cNvPr id="5" name="Rectangle 4"/>
          <p:cNvSpPr/>
          <p:nvPr/>
        </p:nvSpPr>
        <p:spPr>
          <a:xfrm>
            <a:off x="684155" y="63780"/>
            <a:ext cx="51969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00">
                <a:latin typeface="Heiti SC Light" charset="-122"/>
                <a:ea typeface="Heiti SC Light" charset="-122"/>
                <a:cs typeface="Heiti SC Light" charset="-122"/>
              </a:rPr>
              <a:t>eNodeBs</a:t>
            </a:r>
            <a:endParaRPr lang="en-US" sz="600" dirty="0">
              <a:solidFill>
                <a:schemeClr val="accent2">
                  <a:lumMod val="75000"/>
                </a:schemeClr>
              </a:solidFill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678793" y="355440"/>
            <a:ext cx="405432" cy="200055"/>
            <a:chOff x="1699777" y="304738"/>
            <a:chExt cx="359394" cy="200055"/>
          </a:xfrm>
        </p:grpSpPr>
        <p:sp>
          <p:nvSpPr>
            <p:cNvPr id="6" name="Rectangle 5"/>
            <p:cNvSpPr/>
            <p:nvPr/>
          </p:nvSpPr>
          <p:spPr>
            <a:xfrm>
              <a:off x="1699777" y="304738"/>
              <a:ext cx="359394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700" b="1" dirty="0" smtClean="0">
                  <a:solidFill>
                    <a:schemeClr val="accent2">
                      <a:lumMod val="75000"/>
                    </a:schemeClr>
                  </a:solidFill>
                  <a:latin typeface="Heiti SC Light" charset="-122"/>
                  <a:ea typeface="Heiti SC Light" charset="-122"/>
                  <a:cs typeface="Heiti SC Light" charset="-122"/>
                </a:rPr>
                <a:t>EPC</a:t>
              </a:r>
              <a:endParaRPr lang="en-US" sz="7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785822" y="348549"/>
              <a:ext cx="178951" cy="92075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/>
            </a:p>
          </p:txBody>
        </p:sp>
      </p:grpSp>
    </p:spTree>
    <p:extLst>
      <p:ext uri="{BB962C8B-B14F-4D97-AF65-F5344CB8AC3E}">
        <p14:creationId xmlns:p14="http://schemas.microsoft.com/office/powerpoint/2010/main" val="3217415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</TotalTime>
  <Words>15</Words>
  <Application>Microsoft Macintosh PowerPoint</Application>
  <PresentationFormat>Custom</PresentationFormat>
  <Paragraphs>12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Heiti SC Light</vt:lpstr>
      <vt:lpstr>Arial</vt:lpstr>
      <vt:lpstr>Office Theme</vt:lpstr>
      <vt:lpstr>Visio</vt:lpstr>
      <vt:lpstr>PowerPoint Presentation</vt:lpstr>
    </vt:vector>
  </TitlesOfParts>
  <Company>stonybrook univesity</Company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Vasudevan Nagendra</dc:creator>
  <cp:lastModifiedBy>vasudevan nagendra</cp:lastModifiedBy>
  <cp:revision>193</cp:revision>
  <cp:lastPrinted>2017-12-21T16:57:39Z</cp:lastPrinted>
  <dcterms:created xsi:type="dcterms:W3CDTF">2017-06-11T10:23:38Z</dcterms:created>
  <dcterms:modified xsi:type="dcterms:W3CDTF">2018-01-31T00:23:54Z</dcterms:modified>
</cp:coreProperties>
</file>