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54163" cy="1143000"/>
  <p:notesSz cx="6858000" cy="9144000"/>
  <p:defaultTextStyle>
    <a:defPPr>
      <a:defRPr lang="en-US"/>
    </a:defPPr>
    <a:lvl1pPr marL="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679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3588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0382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27176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3970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076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47557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54351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" userDrawn="1">
          <p15:clr>
            <a:srgbClr val="A4A3A4"/>
          </p15:clr>
        </p15:guide>
        <p15:guide id="2" pos="4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216" autoAdjust="0"/>
  </p:normalViewPr>
  <p:slideViewPr>
    <p:cSldViewPr snapToGrid="0" snapToObjects="1">
      <p:cViewPr varScale="1">
        <p:scale>
          <a:sx n="400" d="100"/>
          <a:sy n="400" d="100"/>
        </p:scale>
        <p:origin x="2880" y="376"/>
      </p:cViewPr>
      <p:guideLst>
        <p:guide orient="horz" pos="361"/>
        <p:guide pos="4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A97A-AC86-6342-BA9E-21B6CD8416A7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733E-DA4A-0144-A302-D438AACA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0325" y="1143000"/>
            <a:ext cx="4197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D733E-DA4A-0144-A302-D438AACA8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66" y="355077"/>
            <a:ext cx="1321039" cy="245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28" y="647700"/>
            <a:ext cx="1087915" cy="292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515" y="6086"/>
            <a:ext cx="55853" cy="130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17" y="6086"/>
            <a:ext cx="142195" cy="130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3" y="734485"/>
            <a:ext cx="1321039" cy="227012"/>
          </a:xfrm>
        </p:spPr>
        <p:txBody>
          <a:bodyPr anchor="t"/>
          <a:lstStyle>
            <a:lvl1pPr algn="l">
              <a:defRPr sz="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73" y="484458"/>
            <a:ext cx="1321039" cy="250031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79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588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2038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7176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397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0764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7557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54351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16" y="35461"/>
            <a:ext cx="99025" cy="100807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342" y="35461"/>
            <a:ext cx="99023" cy="100807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2" y="45773"/>
            <a:ext cx="1398747" cy="190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09" y="255856"/>
            <a:ext cx="686692" cy="106627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09" y="362481"/>
            <a:ext cx="686692" cy="65854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493" y="255856"/>
            <a:ext cx="686962" cy="106627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493" y="362481"/>
            <a:ext cx="686962" cy="65854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4" y="45509"/>
            <a:ext cx="511309" cy="193676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36" y="45514"/>
            <a:ext cx="868820" cy="97551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14" y="239186"/>
            <a:ext cx="511309" cy="781844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29" y="800104"/>
            <a:ext cx="932498" cy="94456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29" y="102130"/>
            <a:ext cx="932498" cy="685800"/>
          </a:xfrm>
        </p:spPr>
        <p:txBody>
          <a:bodyPr/>
          <a:lstStyle>
            <a:lvl1pPr marL="0" indent="0">
              <a:buNone/>
              <a:defRPr sz="500"/>
            </a:lvl1pPr>
            <a:lvl2pPr marL="67940" indent="0">
              <a:buNone/>
              <a:defRPr sz="400"/>
            </a:lvl2pPr>
            <a:lvl3pPr marL="135880" indent="0">
              <a:buNone/>
              <a:defRPr sz="400"/>
            </a:lvl3pPr>
            <a:lvl4pPr marL="203820" indent="0">
              <a:buNone/>
              <a:defRPr sz="300"/>
            </a:lvl4pPr>
            <a:lvl5pPr marL="271760" indent="0">
              <a:buNone/>
              <a:defRPr sz="300"/>
            </a:lvl5pPr>
            <a:lvl6pPr marL="339700" indent="0">
              <a:buNone/>
              <a:defRPr sz="300"/>
            </a:lvl6pPr>
            <a:lvl7pPr marL="407640" indent="0">
              <a:buNone/>
              <a:defRPr sz="300"/>
            </a:lvl7pPr>
            <a:lvl8pPr marL="475579" indent="0">
              <a:buNone/>
              <a:defRPr sz="300"/>
            </a:lvl8pPr>
            <a:lvl9pPr marL="543519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29" y="894561"/>
            <a:ext cx="932498" cy="134144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12" y="45773"/>
            <a:ext cx="1398747" cy="190500"/>
          </a:xfrm>
          <a:prstGeom prst="rect">
            <a:avLst/>
          </a:prstGeom>
        </p:spPr>
        <p:txBody>
          <a:bodyPr vert="horz" lIns="13588" tIns="6794" rIns="13588" bIns="6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12" y="266703"/>
            <a:ext cx="1398747" cy="754327"/>
          </a:xfrm>
          <a:prstGeom prst="rect">
            <a:avLst/>
          </a:prstGeom>
        </p:spPr>
        <p:txBody>
          <a:bodyPr vert="horz" lIns="13588" tIns="6794" rIns="13588" bIns="6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" y="1059398"/>
            <a:ext cx="362638" cy="60854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68E4-A4B0-BB41-AA66-42C7CC441012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06" y="1059398"/>
            <a:ext cx="492152" cy="60854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7" y="1059398"/>
            <a:ext cx="362638" cy="60854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40" rtl="0" eaLnBrk="1" latinLnBrk="0" hangingPunct="1">
        <a:spcBef>
          <a:spcPct val="0"/>
        </a:spcBef>
        <a:buNone/>
        <a:defRPr sz="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5" indent="-50955" algn="l" defTabSz="6794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0402" indent="-42462" algn="l" defTabSz="67940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50" indent="-33970" algn="l" defTabSz="67940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90" indent="-33970" algn="l" defTabSz="67940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05730" indent="-33970" algn="l" defTabSz="67940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73670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4160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0954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7748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679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8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0382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6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0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076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7557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4351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54790" y="-32664"/>
            <a:ext cx="1721651" cy="1218260"/>
            <a:chOff x="-86540" y="-32664"/>
            <a:chExt cx="1721651" cy="1218260"/>
          </a:xfrm>
        </p:grpSpPr>
        <p:grpSp>
          <p:nvGrpSpPr>
            <p:cNvPr id="33" name="Group 32"/>
            <p:cNvGrpSpPr/>
            <p:nvPr/>
          </p:nvGrpSpPr>
          <p:grpSpPr>
            <a:xfrm>
              <a:off x="459499" y="298803"/>
              <a:ext cx="203105" cy="515901"/>
              <a:chOff x="566019" y="-293151"/>
              <a:chExt cx="203105" cy="51590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66019" y="-293151"/>
                <a:ext cx="203105" cy="450498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600" dirty="0">
                  <a:solidFill>
                    <a:schemeClr val="tx1"/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30025" y="-263175"/>
                <a:ext cx="73933" cy="485925"/>
                <a:chOff x="630025" y="-263175"/>
                <a:chExt cx="73933" cy="485925"/>
              </a:xfrm>
            </p:grpSpPr>
            <p:graphicFrame>
              <p:nvGraphicFramePr>
                <p:cNvPr id="36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3027947"/>
                    </p:ext>
                  </p:extLst>
                </p:nvPr>
              </p:nvGraphicFramePr>
              <p:xfrm>
                <a:off x="630450" y="-263175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59" name="Visio" r:id="rId4" imgW="635000" imgH="1511300" progId="">
                        <p:embed/>
                      </p:oleObj>
                    </mc:Choice>
                    <mc:Fallback>
                      <p:oleObj name="Visio" r:id="rId4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450" y="-263175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6750458"/>
                    </p:ext>
                  </p:extLst>
                </p:nvPr>
              </p:nvGraphicFramePr>
              <p:xfrm>
                <a:off x="630025" y="-24022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60" name="Visio" r:id="rId6" imgW="635000" imgH="1511300" progId="">
                        <p:embed/>
                      </p:oleObj>
                    </mc:Choice>
                    <mc:Fallback>
                      <p:oleObj name="Visio" r:id="rId6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025" y="-24022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67" name="Rectangle 66"/>
            <p:cNvSpPr/>
            <p:nvPr/>
          </p:nvSpPr>
          <p:spPr>
            <a:xfrm>
              <a:off x="1022598" y="297068"/>
              <a:ext cx="273321" cy="122432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69" name="Cloud 68"/>
            <p:cNvSpPr/>
            <p:nvPr/>
          </p:nvSpPr>
          <p:spPr>
            <a:xfrm>
              <a:off x="15876" y="348101"/>
              <a:ext cx="248509" cy="455174"/>
            </a:xfrm>
            <a:prstGeom prst="cloud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70" name="Elbow Connector 69"/>
            <p:cNvCxnSpPr>
              <a:stCxn id="90" idx="3"/>
              <a:endCxn id="79" idx="3"/>
            </p:cNvCxnSpPr>
            <p:nvPr/>
          </p:nvCxnSpPr>
          <p:spPr>
            <a:xfrm>
              <a:off x="771528" y="107107"/>
              <a:ext cx="524391" cy="427751"/>
            </a:xfrm>
            <a:prstGeom prst="bentConnector3">
              <a:avLst>
                <a:gd name="adj1" fmla="val 138749"/>
              </a:avLst>
            </a:prstGeom>
            <a:ln w="6350" cmpd="sng">
              <a:solidFill>
                <a:srgbClr val="000000"/>
              </a:solidFill>
              <a:prstDash val="sysDash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90" idx="3"/>
              <a:endCxn id="67" idx="3"/>
            </p:cNvCxnSpPr>
            <p:nvPr/>
          </p:nvCxnSpPr>
          <p:spPr>
            <a:xfrm>
              <a:off x="771528" y="107107"/>
              <a:ext cx="524391" cy="251177"/>
            </a:xfrm>
            <a:prstGeom prst="bentConnector3">
              <a:avLst>
                <a:gd name="adj1" fmla="val 138750"/>
              </a:avLst>
            </a:prstGeom>
            <a:ln w="6350" cmpd="sng">
              <a:solidFill>
                <a:srgbClr val="000000"/>
              </a:solidFill>
              <a:prstDash val="sysDash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4" idx="3"/>
              <a:endCxn id="68" idx="1"/>
            </p:cNvCxnSpPr>
            <p:nvPr/>
          </p:nvCxnSpPr>
          <p:spPr>
            <a:xfrm>
              <a:off x="662604" y="524052"/>
              <a:ext cx="363169" cy="184772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68009" y="613735"/>
              <a:ext cx="460331" cy="184666"/>
              <a:chOff x="964832" y="739147"/>
              <a:chExt cx="460331" cy="18466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022596" y="773020"/>
                <a:ext cx="273321" cy="122432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64832" y="739147"/>
                <a:ext cx="4603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MME1</a:t>
                </a:r>
              </a:p>
            </p:txBody>
          </p:sp>
        </p:grpSp>
        <p:sp>
          <p:nvSpPr>
            <p:cNvPr id="74" name="Freeform 73"/>
            <p:cNvSpPr/>
            <p:nvPr/>
          </p:nvSpPr>
          <p:spPr>
            <a:xfrm>
              <a:off x="264365" y="573897"/>
              <a:ext cx="751632" cy="189680"/>
            </a:xfrm>
            <a:custGeom>
              <a:avLst/>
              <a:gdLst>
                <a:gd name="connsiteX0" fmla="*/ 0 w 841375"/>
                <a:gd name="connsiteY0" fmla="*/ 28197 h 269497"/>
                <a:gd name="connsiteX1" fmla="*/ 482600 w 841375"/>
                <a:gd name="connsiteY1" fmla="*/ 21847 h 269497"/>
                <a:gd name="connsiteX2" fmla="*/ 841375 w 841375"/>
                <a:gd name="connsiteY2" fmla="*/ 269497 h 26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375" h="269497">
                  <a:moveTo>
                    <a:pt x="0" y="28197"/>
                  </a:moveTo>
                  <a:cubicBezTo>
                    <a:pt x="171185" y="4913"/>
                    <a:pt x="342371" y="-18370"/>
                    <a:pt x="482600" y="21847"/>
                  </a:cubicBezTo>
                  <a:cubicBezTo>
                    <a:pt x="622829" y="62064"/>
                    <a:pt x="841375" y="269497"/>
                    <a:pt x="841375" y="269497"/>
                  </a:cubicBezTo>
                </a:path>
              </a:pathLst>
            </a:custGeom>
            <a:ln w="6350">
              <a:solidFill>
                <a:srgbClr val="FF0000"/>
              </a:solidFill>
              <a:prstDash val="dash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76" name="Straight Connector 75"/>
            <p:cNvCxnSpPr>
              <a:stCxn id="34" idx="3"/>
              <a:endCxn id="79" idx="1"/>
            </p:cNvCxnSpPr>
            <p:nvPr/>
          </p:nvCxnSpPr>
          <p:spPr>
            <a:xfrm>
              <a:off x="662604" y="524052"/>
              <a:ext cx="359994" cy="10806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4" idx="3"/>
              <a:endCxn id="67" idx="1"/>
            </p:cNvCxnSpPr>
            <p:nvPr/>
          </p:nvCxnSpPr>
          <p:spPr>
            <a:xfrm flipV="1">
              <a:off x="662604" y="358284"/>
              <a:ext cx="359994" cy="165768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991957">
              <a:off x="803658" y="565597"/>
              <a:ext cx="2311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FF0000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X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17323" y="55493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X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26734" y="437583"/>
              <a:ext cx="460331" cy="184666"/>
              <a:chOff x="929907" y="518545"/>
              <a:chExt cx="460331" cy="18466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025771" y="554604"/>
                <a:ext cx="273321" cy="122432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29907" y="518545"/>
                <a:ext cx="4603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MME2</a:t>
                </a: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927340" y="263452"/>
              <a:ext cx="460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1957" y="160019"/>
              <a:ext cx="4929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eNodeB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44449" y="472467"/>
              <a:ext cx="3555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UEs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68060" y="-32664"/>
              <a:ext cx="724332" cy="276999"/>
              <a:chOff x="153300" y="23995"/>
              <a:chExt cx="669257" cy="2326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64975" y="59068"/>
                <a:ext cx="445908" cy="164609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3300" y="23995"/>
                <a:ext cx="669257" cy="23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MME Session Restoration</a:t>
                </a: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44193" y="-32264"/>
              <a:ext cx="99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UE </a:t>
              </a:r>
              <a:r>
                <a:rPr lang="en-US" sz="600" smtClean="0">
                  <a:latin typeface="Heiti SC Light" charset="-122"/>
                  <a:ea typeface="Heiti SC Light" charset="-122"/>
                  <a:cs typeface="Heiti SC Light" charset="-122"/>
                </a:rPr>
                <a:t>Key:Values of MME1 </a:t>
              </a:r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redistributed </a:t>
              </a:r>
              <a:endParaRPr lang="en-US" sz="600" dirty="0" smtClean="0">
                <a:latin typeface="Heiti SC Light" charset="-122"/>
                <a:ea typeface="Heiti SC Light" charset="-122"/>
                <a:cs typeface="Heiti SC Light" charset="-122"/>
              </a:endParaRPr>
            </a:p>
            <a:p>
              <a:pPr algn="ctr"/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to MME </a:t>
              </a:r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Hosts 2 &amp; 3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268075" y="306961"/>
              <a:ext cx="755231" cy="183487"/>
            </a:xfrm>
            <a:custGeom>
              <a:avLst/>
              <a:gdLst>
                <a:gd name="connsiteX0" fmla="*/ 742950 w 742950"/>
                <a:gd name="connsiteY0" fmla="*/ 0 h 220587"/>
                <a:gd name="connsiteX1" fmla="*/ 460375 w 742950"/>
                <a:gd name="connsiteY1" fmla="*/ 200025 h 220587"/>
                <a:gd name="connsiteX2" fmla="*/ 292100 w 742950"/>
                <a:gd name="connsiteY2" fmla="*/ 215900 h 220587"/>
                <a:gd name="connsiteX3" fmla="*/ 0 w 742950"/>
                <a:gd name="connsiteY3" fmla="*/ 215900 h 22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20587">
                  <a:moveTo>
                    <a:pt x="742950" y="0"/>
                  </a:moveTo>
                  <a:cubicBezTo>
                    <a:pt x="639233" y="82021"/>
                    <a:pt x="535517" y="164042"/>
                    <a:pt x="460375" y="200025"/>
                  </a:cubicBezTo>
                  <a:cubicBezTo>
                    <a:pt x="385233" y="236008"/>
                    <a:pt x="368829" y="213254"/>
                    <a:pt x="292100" y="215900"/>
                  </a:cubicBezTo>
                  <a:cubicBezTo>
                    <a:pt x="215371" y="218546"/>
                    <a:pt x="0" y="215900"/>
                    <a:pt x="0" y="215900"/>
                  </a:cubicBezTo>
                </a:path>
              </a:pathLst>
            </a:custGeom>
            <a:ln w="6350">
              <a:solidFill>
                <a:schemeClr val="accent6">
                  <a:lumMod val="50000"/>
                </a:schemeClr>
              </a:solidFill>
              <a:prstDash val="dash"/>
              <a:headEnd type="stealth"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rot="15900000" flipH="1" flipV="1">
              <a:off x="311327" y="505490"/>
              <a:ext cx="45719" cy="298729"/>
            </a:xfrm>
            <a:custGeom>
              <a:avLst/>
              <a:gdLst>
                <a:gd name="T0" fmla="*/ 2147483647 w 404"/>
                <a:gd name="T1" fmla="*/ 2147483647 h 1294"/>
                <a:gd name="T2" fmla="*/ 2147483647 w 404"/>
                <a:gd name="T3" fmla="*/ 0 h 1294"/>
                <a:gd name="T4" fmla="*/ 2147483647 w 404"/>
                <a:gd name="T5" fmla="*/ 2147483647 h 1294"/>
                <a:gd name="T6" fmla="*/ 0 w 404"/>
                <a:gd name="T7" fmla="*/ 2147483647 h 1294"/>
                <a:gd name="T8" fmla="*/ 2147483647 w 404"/>
                <a:gd name="T9" fmla="*/ 2147483647 h 1294"/>
                <a:gd name="T10" fmla="*/ 2147483647 w 404"/>
                <a:gd name="T11" fmla="*/ 2147483647 h 1294"/>
                <a:gd name="T12" fmla="*/ 2147483647 w 404"/>
                <a:gd name="T13" fmla="*/ 2147483647 h 1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4"/>
                <a:gd name="T22" fmla="*/ 0 h 1294"/>
                <a:gd name="T23" fmla="*/ 404 w 404"/>
                <a:gd name="T24" fmla="*/ 1294 h 1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4" h="1294">
                  <a:moveTo>
                    <a:pt x="404" y="771"/>
                  </a:moveTo>
                  <a:lnTo>
                    <a:pt x="87" y="0"/>
                  </a:lnTo>
                  <a:lnTo>
                    <a:pt x="224" y="574"/>
                  </a:lnTo>
                  <a:lnTo>
                    <a:pt x="0" y="466"/>
                  </a:lnTo>
                  <a:lnTo>
                    <a:pt x="301" y="1294"/>
                  </a:lnTo>
                  <a:lnTo>
                    <a:pt x="155" y="686"/>
                  </a:lnTo>
                  <a:lnTo>
                    <a:pt x="404" y="7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4111" y="693633"/>
              <a:ext cx="804446" cy="305812"/>
              <a:chOff x="-214291" y="731527"/>
              <a:chExt cx="804446" cy="30581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214291" y="731527"/>
                <a:ext cx="804446" cy="246221"/>
                <a:chOff x="-456128" y="928099"/>
                <a:chExt cx="804446" cy="246221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-456128" y="928099"/>
                  <a:ext cx="7742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smtClean="0">
                      <a:latin typeface="Heiti SC Light" charset="-122"/>
                      <a:ea typeface="Heiti SC Light" charset="-122"/>
                      <a:cs typeface="Heiti SC Light" charset="-122"/>
                    </a:rPr>
                    <a:t>Session Restoration Procedures</a:t>
                  </a:r>
                  <a:endParaRPr lang="en-US" sz="500" dirty="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61374" y="1060438"/>
                  <a:ext cx="186944" cy="4731"/>
                </a:xfrm>
                <a:prstGeom prst="straightConnector1">
                  <a:avLst/>
                </a:prstGeom>
                <a:ln w="6350">
                  <a:solidFill>
                    <a:schemeClr val="accent6">
                      <a:lumMod val="50000"/>
                    </a:schemeClr>
                  </a:solidFill>
                  <a:prstDash val="dash"/>
                  <a:headEnd w="sm" len="sm"/>
                  <a:tailEnd type="stealth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-214291" y="868062"/>
                <a:ext cx="787244" cy="169277"/>
                <a:chOff x="-60696" y="1025107"/>
                <a:chExt cx="787244" cy="169277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-60696" y="1025107"/>
                  <a:ext cx="704794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Failures / Retries </a:t>
                  </a:r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 flipV="1">
                  <a:off x="539604" y="1123495"/>
                  <a:ext cx="186944" cy="473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prstDash val="dash"/>
                  <a:headEnd w="sm" len="sm"/>
                  <a:tailEnd type="stealth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39"/>
            <p:cNvSpPr txBox="1"/>
            <p:nvPr/>
          </p:nvSpPr>
          <p:spPr>
            <a:xfrm>
              <a:off x="824219" y="719082"/>
              <a:ext cx="768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>
                  <a:latin typeface="Heiti SC Light" charset="-122"/>
                  <a:ea typeface="Heiti SC Light" charset="-122"/>
                  <a:cs typeface="Heiti SC Light" charset="-122"/>
                </a:rPr>
                <a:t>(Application / Host </a:t>
              </a:r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Failure)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-12700" y="961079"/>
              <a:ext cx="1520825" cy="171851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86540" y="908597"/>
              <a:ext cx="1669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Impacted control procedure SLO &amp; </a:t>
              </a:r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Restoration &amp; Attach </a:t>
              </a:r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Flooding </a:t>
              </a:r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at MMEs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69677" y="492811"/>
              <a:ext cx="755231" cy="47077"/>
            </a:xfrm>
            <a:custGeom>
              <a:avLst/>
              <a:gdLst>
                <a:gd name="connsiteX0" fmla="*/ 742950 w 742950"/>
                <a:gd name="connsiteY0" fmla="*/ 0 h 220587"/>
                <a:gd name="connsiteX1" fmla="*/ 460375 w 742950"/>
                <a:gd name="connsiteY1" fmla="*/ 200025 h 220587"/>
                <a:gd name="connsiteX2" fmla="*/ 292100 w 742950"/>
                <a:gd name="connsiteY2" fmla="*/ 215900 h 220587"/>
                <a:gd name="connsiteX3" fmla="*/ 0 w 742950"/>
                <a:gd name="connsiteY3" fmla="*/ 215900 h 22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20587">
                  <a:moveTo>
                    <a:pt x="742950" y="0"/>
                  </a:moveTo>
                  <a:cubicBezTo>
                    <a:pt x="639233" y="82021"/>
                    <a:pt x="535517" y="164042"/>
                    <a:pt x="460375" y="200025"/>
                  </a:cubicBezTo>
                  <a:cubicBezTo>
                    <a:pt x="385233" y="236008"/>
                    <a:pt x="368829" y="213254"/>
                    <a:pt x="292100" y="215900"/>
                  </a:cubicBezTo>
                  <a:cubicBezTo>
                    <a:pt x="215371" y="218546"/>
                    <a:pt x="0" y="215900"/>
                    <a:pt x="0" y="215900"/>
                  </a:cubicBezTo>
                </a:path>
              </a:pathLst>
            </a:custGeom>
            <a:ln w="6350">
              <a:solidFill>
                <a:schemeClr val="accent6">
                  <a:lumMod val="50000"/>
                </a:schemeClr>
              </a:solidFill>
              <a:prstDash val="dash"/>
              <a:headEnd type="stealth"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96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45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130</cp:revision>
  <cp:lastPrinted>2017-12-23T01:50:11Z</cp:lastPrinted>
  <dcterms:created xsi:type="dcterms:W3CDTF">2017-12-22T04:32:26Z</dcterms:created>
  <dcterms:modified xsi:type="dcterms:W3CDTF">2018-01-27T23:59:20Z</dcterms:modified>
</cp:coreProperties>
</file>