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54163" cy="1189038"/>
  <p:notesSz cx="6858000" cy="9144000"/>
  <p:defaultTextStyle>
    <a:defPPr>
      <a:defRPr lang="en-US"/>
    </a:defPPr>
    <a:lvl1pPr marL="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1pPr>
    <a:lvl2pPr marL="6794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2pPr>
    <a:lvl3pPr marL="13588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3pPr>
    <a:lvl4pPr marL="20382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4pPr>
    <a:lvl5pPr marL="27176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5pPr>
    <a:lvl6pPr marL="33970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6pPr>
    <a:lvl7pPr marL="407640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7pPr>
    <a:lvl8pPr marL="475579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8pPr>
    <a:lvl9pPr marL="543519" algn="l" defTabSz="135880" rtl="0" eaLnBrk="1" latinLnBrk="0" hangingPunct="1">
      <a:defRPr sz="2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94676"/>
  </p:normalViewPr>
  <p:slideViewPr>
    <p:cSldViewPr snapToGrid="0">
      <p:cViewPr varScale="1">
        <p:scale>
          <a:sx n="400" d="100"/>
          <a:sy n="400" d="100"/>
        </p:scale>
        <p:origin x="330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62" y="194595"/>
            <a:ext cx="1321039" cy="413961"/>
          </a:xfrm>
        </p:spPr>
        <p:txBody>
          <a:bodyPr anchor="b"/>
          <a:lstStyle>
            <a:lvl1pPr algn="ctr">
              <a:defRPr sz="1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71" y="624520"/>
            <a:ext cx="1165622" cy="287076"/>
          </a:xfrm>
        </p:spPr>
        <p:txBody>
          <a:bodyPr/>
          <a:lstStyle>
            <a:lvl1pPr marL="0" indent="0" algn="ctr">
              <a:buNone/>
              <a:defRPr sz="408"/>
            </a:lvl1pPr>
            <a:lvl2pPr marL="77724" indent="0" algn="ctr">
              <a:buNone/>
              <a:defRPr sz="340"/>
            </a:lvl2pPr>
            <a:lvl3pPr marL="155448" indent="0" algn="ctr">
              <a:buNone/>
              <a:defRPr sz="306"/>
            </a:lvl3pPr>
            <a:lvl4pPr marL="233172" indent="0" algn="ctr">
              <a:buNone/>
              <a:defRPr sz="272"/>
            </a:lvl4pPr>
            <a:lvl5pPr marL="310896" indent="0" algn="ctr">
              <a:buNone/>
              <a:defRPr sz="272"/>
            </a:lvl5pPr>
            <a:lvl6pPr marL="388620" indent="0" algn="ctr">
              <a:buNone/>
              <a:defRPr sz="272"/>
            </a:lvl6pPr>
            <a:lvl7pPr marL="466344" indent="0" algn="ctr">
              <a:buNone/>
              <a:defRPr sz="272"/>
            </a:lvl7pPr>
            <a:lvl8pPr marL="544068" indent="0" algn="ctr">
              <a:buNone/>
              <a:defRPr sz="272"/>
            </a:lvl8pPr>
            <a:lvl9pPr marL="621792" indent="0" algn="ctr">
              <a:buNone/>
              <a:defRPr sz="2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198" y="63305"/>
            <a:ext cx="335116" cy="10076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49" y="63305"/>
            <a:ext cx="985922" cy="10076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39" y="296434"/>
            <a:ext cx="1340466" cy="494607"/>
          </a:xfrm>
        </p:spPr>
        <p:txBody>
          <a:bodyPr anchor="b"/>
          <a:lstStyle>
            <a:lvl1pPr>
              <a:defRPr sz="1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39" y="795720"/>
            <a:ext cx="1340466" cy="260102"/>
          </a:xfrm>
        </p:spPr>
        <p:txBody>
          <a:bodyPr/>
          <a:lstStyle>
            <a:lvl1pPr marL="0" indent="0">
              <a:buNone/>
              <a:defRPr sz="408">
                <a:solidFill>
                  <a:schemeClr val="tx1"/>
                </a:solidFill>
              </a:defRPr>
            </a:lvl1pPr>
            <a:lvl2pPr marL="77724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2pPr>
            <a:lvl3pPr marL="155448" indent="0">
              <a:buNone/>
              <a:defRPr sz="306">
                <a:solidFill>
                  <a:schemeClr val="tx1">
                    <a:tint val="75000"/>
                  </a:schemeClr>
                </a:solidFill>
              </a:defRPr>
            </a:lvl3pPr>
            <a:lvl4pPr marL="233172" indent="0">
              <a:buNone/>
              <a:defRPr sz="272">
                <a:solidFill>
                  <a:schemeClr val="tx1">
                    <a:tint val="75000"/>
                  </a:schemeClr>
                </a:solidFill>
              </a:defRPr>
            </a:lvl4pPr>
            <a:lvl5pPr marL="310896" indent="0">
              <a:buNone/>
              <a:defRPr sz="272">
                <a:solidFill>
                  <a:schemeClr val="tx1">
                    <a:tint val="75000"/>
                  </a:schemeClr>
                </a:solidFill>
              </a:defRPr>
            </a:lvl5pPr>
            <a:lvl6pPr marL="388620" indent="0">
              <a:buNone/>
              <a:defRPr sz="272">
                <a:solidFill>
                  <a:schemeClr val="tx1">
                    <a:tint val="75000"/>
                  </a:schemeClr>
                </a:solidFill>
              </a:defRPr>
            </a:lvl6pPr>
            <a:lvl7pPr marL="466344" indent="0">
              <a:buNone/>
              <a:defRPr sz="272">
                <a:solidFill>
                  <a:schemeClr val="tx1">
                    <a:tint val="75000"/>
                  </a:schemeClr>
                </a:solidFill>
              </a:defRPr>
            </a:lvl7pPr>
            <a:lvl8pPr marL="544068" indent="0">
              <a:buNone/>
              <a:defRPr sz="272">
                <a:solidFill>
                  <a:schemeClr val="tx1">
                    <a:tint val="75000"/>
                  </a:schemeClr>
                </a:solidFill>
              </a:defRPr>
            </a:lvl8pPr>
            <a:lvl9pPr marL="621792" indent="0">
              <a:buNone/>
              <a:defRPr sz="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49" y="316526"/>
            <a:ext cx="660519" cy="754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795" y="316526"/>
            <a:ext cx="660519" cy="754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51" y="63305"/>
            <a:ext cx="1340466" cy="2298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51" y="291479"/>
            <a:ext cx="657484" cy="142850"/>
          </a:xfrm>
        </p:spPr>
        <p:txBody>
          <a:bodyPr anchor="b"/>
          <a:lstStyle>
            <a:lvl1pPr marL="0" indent="0">
              <a:buNone/>
              <a:defRPr sz="408" b="1"/>
            </a:lvl1pPr>
            <a:lvl2pPr marL="77724" indent="0">
              <a:buNone/>
              <a:defRPr sz="340" b="1"/>
            </a:lvl2pPr>
            <a:lvl3pPr marL="155448" indent="0">
              <a:buNone/>
              <a:defRPr sz="306" b="1"/>
            </a:lvl3pPr>
            <a:lvl4pPr marL="233172" indent="0">
              <a:buNone/>
              <a:defRPr sz="272" b="1"/>
            </a:lvl4pPr>
            <a:lvl5pPr marL="310896" indent="0">
              <a:buNone/>
              <a:defRPr sz="272" b="1"/>
            </a:lvl5pPr>
            <a:lvl6pPr marL="388620" indent="0">
              <a:buNone/>
              <a:defRPr sz="272" b="1"/>
            </a:lvl6pPr>
            <a:lvl7pPr marL="466344" indent="0">
              <a:buNone/>
              <a:defRPr sz="272" b="1"/>
            </a:lvl7pPr>
            <a:lvl8pPr marL="544068" indent="0">
              <a:buNone/>
              <a:defRPr sz="272" b="1"/>
            </a:lvl8pPr>
            <a:lvl9pPr marL="621792" indent="0">
              <a:buNone/>
              <a:defRPr sz="2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51" y="434329"/>
            <a:ext cx="657484" cy="6388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795" y="291479"/>
            <a:ext cx="660722" cy="142850"/>
          </a:xfrm>
        </p:spPr>
        <p:txBody>
          <a:bodyPr anchor="b"/>
          <a:lstStyle>
            <a:lvl1pPr marL="0" indent="0">
              <a:buNone/>
              <a:defRPr sz="408" b="1"/>
            </a:lvl1pPr>
            <a:lvl2pPr marL="77724" indent="0">
              <a:buNone/>
              <a:defRPr sz="340" b="1"/>
            </a:lvl2pPr>
            <a:lvl3pPr marL="155448" indent="0">
              <a:buNone/>
              <a:defRPr sz="306" b="1"/>
            </a:lvl3pPr>
            <a:lvl4pPr marL="233172" indent="0">
              <a:buNone/>
              <a:defRPr sz="272" b="1"/>
            </a:lvl4pPr>
            <a:lvl5pPr marL="310896" indent="0">
              <a:buNone/>
              <a:defRPr sz="272" b="1"/>
            </a:lvl5pPr>
            <a:lvl6pPr marL="388620" indent="0">
              <a:buNone/>
              <a:defRPr sz="272" b="1"/>
            </a:lvl6pPr>
            <a:lvl7pPr marL="466344" indent="0">
              <a:buNone/>
              <a:defRPr sz="272" b="1"/>
            </a:lvl7pPr>
            <a:lvl8pPr marL="544068" indent="0">
              <a:buNone/>
              <a:defRPr sz="272" b="1"/>
            </a:lvl8pPr>
            <a:lvl9pPr marL="621792" indent="0">
              <a:buNone/>
              <a:defRPr sz="2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795" y="434329"/>
            <a:ext cx="660722" cy="6388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51" y="79269"/>
            <a:ext cx="501258" cy="277442"/>
          </a:xfrm>
        </p:spPr>
        <p:txBody>
          <a:bodyPr anchor="b"/>
          <a:lstStyle>
            <a:lvl1pPr>
              <a:defRPr sz="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22" y="171200"/>
            <a:ext cx="786795" cy="844988"/>
          </a:xfrm>
        </p:spPr>
        <p:txBody>
          <a:bodyPr/>
          <a:lstStyle>
            <a:lvl1pPr>
              <a:defRPr sz="544"/>
            </a:lvl1pPr>
            <a:lvl2pPr>
              <a:defRPr sz="476"/>
            </a:lvl2pPr>
            <a:lvl3pPr>
              <a:defRPr sz="408"/>
            </a:lvl3pPr>
            <a:lvl4pPr>
              <a:defRPr sz="340"/>
            </a:lvl4pPr>
            <a:lvl5pPr>
              <a:defRPr sz="340"/>
            </a:lvl5pPr>
            <a:lvl6pPr>
              <a:defRPr sz="340"/>
            </a:lvl6pPr>
            <a:lvl7pPr>
              <a:defRPr sz="340"/>
            </a:lvl7pPr>
            <a:lvl8pPr>
              <a:defRPr sz="340"/>
            </a:lvl8pPr>
            <a:lvl9pPr>
              <a:defRPr sz="3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51" y="356711"/>
            <a:ext cx="501258" cy="660852"/>
          </a:xfrm>
        </p:spPr>
        <p:txBody>
          <a:bodyPr/>
          <a:lstStyle>
            <a:lvl1pPr marL="0" indent="0">
              <a:buNone/>
              <a:defRPr sz="272"/>
            </a:lvl1pPr>
            <a:lvl2pPr marL="77724" indent="0">
              <a:buNone/>
              <a:defRPr sz="238"/>
            </a:lvl2pPr>
            <a:lvl3pPr marL="155448" indent="0">
              <a:buNone/>
              <a:defRPr sz="204"/>
            </a:lvl3pPr>
            <a:lvl4pPr marL="233172" indent="0">
              <a:buNone/>
              <a:defRPr sz="170"/>
            </a:lvl4pPr>
            <a:lvl5pPr marL="310896" indent="0">
              <a:buNone/>
              <a:defRPr sz="170"/>
            </a:lvl5pPr>
            <a:lvl6pPr marL="388620" indent="0">
              <a:buNone/>
              <a:defRPr sz="170"/>
            </a:lvl6pPr>
            <a:lvl7pPr marL="466344" indent="0">
              <a:buNone/>
              <a:defRPr sz="170"/>
            </a:lvl7pPr>
            <a:lvl8pPr marL="544068" indent="0">
              <a:buNone/>
              <a:defRPr sz="170"/>
            </a:lvl8pPr>
            <a:lvl9pPr marL="621792" indent="0">
              <a:buNone/>
              <a:defRPr sz="1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51" y="79269"/>
            <a:ext cx="501258" cy="277442"/>
          </a:xfrm>
        </p:spPr>
        <p:txBody>
          <a:bodyPr anchor="b"/>
          <a:lstStyle>
            <a:lvl1pPr>
              <a:defRPr sz="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722" y="171200"/>
            <a:ext cx="786795" cy="844988"/>
          </a:xfrm>
        </p:spPr>
        <p:txBody>
          <a:bodyPr anchor="t"/>
          <a:lstStyle>
            <a:lvl1pPr marL="0" indent="0">
              <a:buNone/>
              <a:defRPr sz="544"/>
            </a:lvl1pPr>
            <a:lvl2pPr marL="77724" indent="0">
              <a:buNone/>
              <a:defRPr sz="476"/>
            </a:lvl2pPr>
            <a:lvl3pPr marL="155448" indent="0">
              <a:buNone/>
              <a:defRPr sz="408"/>
            </a:lvl3pPr>
            <a:lvl4pPr marL="233172" indent="0">
              <a:buNone/>
              <a:defRPr sz="340"/>
            </a:lvl4pPr>
            <a:lvl5pPr marL="310896" indent="0">
              <a:buNone/>
              <a:defRPr sz="340"/>
            </a:lvl5pPr>
            <a:lvl6pPr marL="388620" indent="0">
              <a:buNone/>
              <a:defRPr sz="340"/>
            </a:lvl6pPr>
            <a:lvl7pPr marL="466344" indent="0">
              <a:buNone/>
              <a:defRPr sz="340"/>
            </a:lvl7pPr>
            <a:lvl8pPr marL="544068" indent="0">
              <a:buNone/>
              <a:defRPr sz="340"/>
            </a:lvl8pPr>
            <a:lvl9pPr marL="621792" indent="0">
              <a:buNone/>
              <a:defRPr sz="3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51" y="356711"/>
            <a:ext cx="501258" cy="660852"/>
          </a:xfrm>
        </p:spPr>
        <p:txBody>
          <a:bodyPr/>
          <a:lstStyle>
            <a:lvl1pPr marL="0" indent="0">
              <a:buNone/>
              <a:defRPr sz="272"/>
            </a:lvl1pPr>
            <a:lvl2pPr marL="77724" indent="0">
              <a:buNone/>
              <a:defRPr sz="238"/>
            </a:lvl2pPr>
            <a:lvl3pPr marL="155448" indent="0">
              <a:buNone/>
              <a:defRPr sz="204"/>
            </a:lvl3pPr>
            <a:lvl4pPr marL="233172" indent="0">
              <a:buNone/>
              <a:defRPr sz="170"/>
            </a:lvl4pPr>
            <a:lvl5pPr marL="310896" indent="0">
              <a:buNone/>
              <a:defRPr sz="170"/>
            </a:lvl5pPr>
            <a:lvl6pPr marL="388620" indent="0">
              <a:buNone/>
              <a:defRPr sz="170"/>
            </a:lvl6pPr>
            <a:lvl7pPr marL="466344" indent="0">
              <a:buNone/>
              <a:defRPr sz="170"/>
            </a:lvl7pPr>
            <a:lvl8pPr marL="544068" indent="0">
              <a:buNone/>
              <a:defRPr sz="170"/>
            </a:lvl8pPr>
            <a:lvl9pPr marL="621792" indent="0">
              <a:buNone/>
              <a:defRPr sz="1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49" y="63305"/>
            <a:ext cx="1340466" cy="22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49" y="316526"/>
            <a:ext cx="1340466" cy="75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49" y="1102062"/>
            <a:ext cx="349687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05EC-076D-4DDB-8FEB-524ECCA251D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817" y="1102062"/>
            <a:ext cx="52453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627" y="1102062"/>
            <a:ext cx="349687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4B8E-AC5C-48B3-ACDA-0625CF8504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9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5448" rtl="0" eaLnBrk="1" latinLnBrk="0" hangingPunct="1">
        <a:lnSpc>
          <a:spcPct val="90000"/>
        </a:lnSpc>
        <a:spcBef>
          <a:spcPct val="0"/>
        </a:spcBef>
        <a:buNone/>
        <a:defRPr sz="7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" indent="-38862" algn="l" defTabSz="155448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476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" indent="-38862" algn="l" defTabSz="155448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" indent="-38862" algn="l" defTabSz="155448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" indent="-38862" algn="l" defTabSz="155448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6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" indent="-38862" algn="l" defTabSz="155448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6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" indent="-38862" algn="l" defTabSz="155448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6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" indent="-38862" algn="l" defTabSz="155448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6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" indent="-38862" algn="l" defTabSz="155448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6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" indent="-38862" algn="l" defTabSz="155448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" rtl="0" eaLnBrk="1" latinLnBrk="0" hangingPunct="1">
        <a:defRPr sz="306" kern="1200">
          <a:solidFill>
            <a:schemeClr val="tx1"/>
          </a:solidFill>
          <a:latin typeface="+mn-lt"/>
          <a:ea typeface="+mn-ea"/>
          <a:cs typeface="+mn-cs"/>
        </a:defRPr>
      </a:lvl1pPr>
      <a:lvl2pPr marL="77724" algn="l" defTabSz="155448" rtl="0" eaLnBrk="1" latinLnBrk="0" hangingPunct="1">
        <a:defRPr sz="306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" algn="l" defTabSz="155448" rtl="0" eaLnBrk="1" latinLnBrk="0" hangingPunct="1">
        <a:defRPr sz="306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" algn="l" defTabSz="155448" rtl="0" eaLnBrk="1" latinLnBrk="0" hangingPunct="1">
        <a:defRPr sz="306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" algn="l" defTabSz="155448" rtl="0" eaLnBrk="1" latinLnBrk="0" hangingPunct="1">
        <a:defRPr sz="306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" algn="l" defTabSz="155448" rtl="0" eaLnBrk="1" latinLnBrk="0" hangingPunct="1">
        <a:defRPr sz="306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" algn="l" defTabSz="155448" rtl="0" eaLnBrk="1" latinLnBrk="0" hangingPunct="1">
        <a:defRPr sz="306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" algn="l" defTabSz="155448" rtl="0" eaLnBrk="1" latinLnBrk="0" hangingPunct="1">
        <a:defRPr sz="306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algn="l" defTabSz="155448" rtl="0" eaLnBrk="1" latinLnBrk="0" hangingPunct="1">
        <a:defRPr sz="3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05213"/>
              </p:ext>
            </p:extLst>
          </p:nvPr>
        </p:nvGraphicFramePr>
        <p:xfrm>
          <a:off x="40474" y="144393"/>
          <a:ext cx="1490670" cy="867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77"/>
                <a:gridCol w="320610"/>
                <a:gridCol w="366885"/>
                <a:gridCol w="408198"/>
              </a:tblGrid>
              <a:tr h="271423">
                <a:tc>
                  <a:txBody>
                    <a:bodyPr/>
                    <a:lstStyle/>
                    <a:p>
                      <a:pPr algn="ctr"/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Latency (</a:t>
                      </a:r>
                      <a:r>
                        <a:rPr lang="en-US" sz="600" dirty="0" err="1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msec</a:t>
                      </a:r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)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SD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Resource </a:t>
                      </a:r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(%)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SLO Violation</a:t>
                      </a:r>
                      <a:r>
                        <a:rPr lang="en-US" sz="600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 (%)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  <a:tr h="18386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Inter + Intra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5.92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7.85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4.25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  <a:tr h="13436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RR + Intra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5.73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23.7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6.92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  <a:tr h="13436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Inter + RR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5.5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9.25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12.35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  <a:tr h="122818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RR</a:t>
                      </a:r>
                      <a:r>
                        <a:rPr lang="en-US" sz="600" baseline="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+ RR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5.42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25.75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17.89</a:t>
                      </a:r>
                      <a:endParaRPr lang="en-GB" sz="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marL="9144" marR="9144" marT="4572" marB="45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95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34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Heiti SC Light</vt:lpstr>
      <vt:lpstr>Arial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Dasari, Mallesham</dc:creator>
  <cp:lastModifiedBy>vasudevan nagendra</cp:lastModifiedBy>
  <cp:revision>22</cp:revision>
  <cp:lastPrinted>2018-01-31T17:12:49Z</cp:lastPrinted>
  <dcterms:created xsi:type="dcterms:W3CDTF">2018-01-30T22:15:57Z</dcterms:created>
  <dcterms:modified xsi:type="dcterms:W3CDTF">2018-01-31T17:13:04Z</dcterms:modified>
</cp:coreProperties>
</file>