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736725" cy="1006475"/>
  <p:notesSz cx="6858000" cy="9144000"/>
  <p:defaultTextStyle>
    <a:defPPr>
      <a:defRPr lang="en-US"/>
    </a:defPPr>
    <a:lvl1pPr marL="0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1pPr>
    <a:lvl2pPr marL="112288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2pPr>
    <a:lvl3pPr marL="224577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3pPr>
    <a:lvl4pPr marL="336865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4pPr>
    <a:lvl5pPr marL="449153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5pPr>
    <a:lvl6pPr marL="561442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6pPr>
    <a:lvl7pPr marL="673730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7pPr>
    <a:lvl8pPr marL="786018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8pPr>
    <a:lvl9pPr marL="898307" algn="l" defTabSz="112288" rtl="0" eaLnBrk="1" latinLnBrk="0" hangingPunct="1">
      <a:defRPr sz="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" userDrawn="1">
          <p15:clr>
            <a:srgbClr val="A4A3A4"/>
          </p15:clr>
        </p15:guide>
        <p15:guide id="2" pos="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2424" y="1184"/>
      </p:cViewPr>
      <p:guideLst>
        <p:guide orient="horz" pos="307"/>
        <p:guide pos="5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683A0-9212-4D41-97D4-E5C7CAE804FC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1143000"/>
            <a:ext cx="532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09FD2-1849-4643-B28E-4BE3799D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1pPr>
    <a:lvl2pPr marL="280721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2pPr>
    <a:lvl3pPr marL="561442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3pPr>
    <a:lvl4pPr marL="842162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4pPr>
    <a:lvl5pPr marL="1122883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5pPr>
    <a:lvl6pPr marL="1403604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6pPr>
    <a:lvl7pPr marL="1684325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7pPr>
    <a:lvl8pPr marL="1965046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8pPr>
    <a:lvl9pPr marL="2245766" algn="l" defTabSz="561442" rtl="0" eaLnBrk="1" latinLnBrk="0" hangingPunct="1">
      <a:defRPr sz="7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6763" y="1143000"/>
            <a:ext cx="5324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09FD2-1849-4643-B28E-4BE3799D6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55" y="312660"/>
            <a:ext cx="1476216" cy="2157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509" y="570336"/>
            <a:ext cx="1215708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1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2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2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3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817" y="18872"/>
            <a:ext cx="136586" cy="400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56" y="18872"/>
            <a:ext cx="381416" cy="400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1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90" y="646756"/>
            <a:ext cx="1476216" cy="199897"/>
          </a:xfrm>
        </p:spPr>
        <p:txBody>
          <a:bodyPr anchor="t"/>
          <a:lstStyle>
            <a:lvl1pPr algn="l">
              <a:defRPr sz="70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90" y="426589"/>
            <a:ext cx="1476216" cy="220167"/>
          </a:xfrm>
        </p:spPr>
        <p:txBody>
          <a:bodyPr anchor="b"/>
          <a:lstStyle>
            <a:lvl1pPr marL="0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1pPr>
            <a:lvl2pPr marL="80453" indent="0">
              <a:buNone/>
              <a:defRPr sz="308">
                <a:solidFill>
                  <a:schemeClr val="tx1">
                    <a:tint val="75000"/>
                  </a:schemeClr>
                </a:solidFill>
              </a:defRPr>
            </a:lvl2pPr>
            <a:lvl3pPr marL="160905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3pPr>
            <a:lvl4pPr marL="241358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4pPr>
            <a:lvl5pPr marL="321810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5pPr>
            <a:lvl6pPr marL="402263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6pPr>
            <a:lvl7pPr marL="482715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7pPr>
            <a:lvl8pPr marL="563168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8pPr>
            <a:lvl9pPr marL="643621" indent="0">
              <a:buNone/>
              <a:defRPr sz="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55" y="109504"/>
            <a:ext cx="259002" cy="310097"/>
          </a:xfrm>
        </p:spPr>
        <p:txBody>
          <a:bodyPr/>
          <a:lstStyle>
            <a:lvl1pPr>
              <a:defRPr sz="484"/>
            </a:lvl1pPr>
            <a:lvl2pPr>
              <a:defRPr sz="440"/>
            </a:lvl2pPr>
            <a:lvl3pPr>
              <a:defRPr sz="352"/>
            </a:lvl3pPr>
            <a:lvl4pPr>
              <a:defRPr sz="308"/>
            </a:lvl4pPr>
            <a:lvl5pPr>
              <a:defRPr sz="308"/>
            </a:lvl5pPr>
            <a:lvl6pPr>
              <a:defRPr sz="308"/>
            </a:lvl6pPr>
            <a:lvl7pPr>
              <a:defRPr sz="308"/>
            </a:lvl7pPr>
            <a:lvl8pPr>
              <a:defRPr sz="308"/>
            </a:lvl8pPr>
            <a:lvl9pPr>
              <a:defRPr sz="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402" y="109504"/>
            <a:ext cx="259002" cy="310097"/>
          </a:xfrm>
        </p:spPr>
        <p:txBody>
          <a:bodyPr/>
          <a:lstStyle>
            <a:lvl1pPr>
              <a:defRPr sz="484"/>
            </a:lvl1pPr>
            <a:lvl2pPr>
              <a:defRPr sz="440"/>
            </a:lvl2pPr>
            <a:lvl3pPr>
              <a:defRPr sz="352"/>
            </a:lvl3pPr>
            <a:lvl4pPr>
              <a:defRPr sz="308"/>
            </a:lvl4pPr>
            <a:lvl5pPr>
              <a:defRPr sz="308"/>
            </a:lvl5pPr>
            <a:lvl6pPr>
              <a:defRPr sz="308"/>
            </a:lvl6pPr>
            <a:lvl7pPr>
              <a:defRPr sz="308"/>
            </a:lvl7pPr>
            <a:lvl8pPr>
              <a:defRPr sz="308"/>
            </a:lvl8pPr>
            <a:lvl9pPr>
              <a:defRPr sz="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36" y="40307"/>
            <a:ext cx="1563053" cy="1677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6" y="225293"/>
            <a:ext cx="767356" cy="93891"/>
          </a:xfrm>
        </p:spPr>
        <p:txBody>
          <a:bodyPr anchor="b"/>
          <a:lstStyle>
            <a:lvl1pPr marL="0" indent="0">
              <a:buNone/>
              <a:defRPr sz="440" b="1"/>
            </a:lvl1pPr>
            <a:lvl2pPr marL="80453" indent="0">
              <a:buNone/>
              <a:defRPr sz="352" b="1"/>
            </a:lvl2pPr>
            <a:lvl3pPr marL="160905" indent="0">
              <a:buNone/>
              <a:defRPr sz="308" b="1"/>
            </a:lvl3pPr>
            <a:lvl4pPr marL="241358" indent="0">
              <a:buNone/>
              <a:defRPr sz="264" b="1"/>
            </a:lvl4pPr>
            <a:lvl5pPr marL="321810" indent="0">
              <a:buNone/>
              <a:defRPr sz="264" b="1"/>
            </a:lvl5pPr>
            <a:lvl6pPr marL="402263" indent="0">
              <a:buNone/>
              <a:defRPr sz="264" b="1"/>
            </a:lvl6pPr>
            <a:lvl7pPr marL="482715" indent="0">
              <a:buNone/>
              <a:defRPr sz="264" b="1"/>
            </a:lvl7pPr>
            <a:lvl8pPr marL="563168" indent="0">
              <a:buNone/>
              <a:defRPr sz="264" b="1"/>
            </a:lvl8pPr>
            <a:lvl9pPr marL="643621" indent="0">
              <a:buNone/>
              <a:defRPr sz="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36" y="319183"/>
            <a:ext cx="767356" cy="579889"/>
          </a:xfrm>
        </p:spPr>
        <p:txBody>
          <a:bodyPr/>
          <a:lstStyle>
            <a:lvl1pPr>
              <a:defRPr sz="440"/>
            </a:lvl1pPr>
            <a:lvl2pPr>
              <a:defRPr sz="352"/>
            </a:lvl2pPr>
            <a:lvl3pPr>
              <a:defRPr sz="308"/>
            </a:lvl3pPr>
            <a:lvl4pPr>
              <a:defRPr sz="264"/>
            </a:lvl4pPr>
            <a:lvl5pPr>
              <a:defRPr sz="264"/>
            </a:lvl5pPr>
            <a:lvl6pPr>
              <a:defRPr sz="264"/>
            </a:lvl6pPr>
            <a:lvl7pPr>
              <a:defRPr sz="264"/>
            </a:lvl7pPr>
            <a:lvl8pPr>
              <a:defRPr sz="264"/>
            </a:lvl8pPr>
            <a:lvl9pPr>
              <a:defRPr sz="2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2237" y="225293"/>
            <a:ext cx="767657" cy="93891"/>
          </a:xfrm>
        </p:spPr>
        <p:txBody>
          <a:bodyPr anchor="b"/>
          <a:lstStyle>
            <a:lvl1pPr marL="0" indent="0">
              <a:buNone/>
              <a:defRPr sz="440" b="1"/>
            </a:lvl1pPr>
            <a:lvl2pPr marL="80453" indent="0">
              <a:buNone/>
              <a:defRPr sz="352" b="1"/>
            </a:lvl2pPr>
            <a:lvl3pPr marL="160905" indent="0">
              <a:buNone/>
              <a:defRPr sz="308" b="1"/>
            </a:lvl3pPr>
            <a:lvl4pPr marL="241358" indent="0">
              <a:buNone/>
              <a:defRPr sz="264" b="1"/>
            </a:lvl4pPr>
            <a:lvl5pPr marL="321810" indent="0">
              <a:buNone/>
              <a:defRPr sz="264" b="1"/>
            </a:lvl5pPr>
            <a:lvl6pPr marL="402263" indent="0">
              <a:buNone/>
              <a:defRPr sz="264" b="1"/>
            </a:lvl6pPr>
            <a:lvl7pPr marL="482715" indent="0">
              <a:buNone/>
              <a:defRPr sz="264" b="1"/>
            </a:lvl7pPr>
            <a:lvl8pPr marL="563168" indent="0">
              <a:buNone/>
              <a:defRPr sz="264" b="1"/>
            </a:lvl8pPr>
            <a:lvl9pPr marL="643621" indent="0">
              <a:buNone/>
              <a:defRPr sz="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2237" y="319183"/>
            <a:ext cx="767657" cy="579889"/>
          </a:xfrm>
        </p:spPr>
        <p:txBody>
          <a:bodyPr/>
          <a:lstStyle>
            <a:lvl1pPr>
              <a:defRPr sz="440"/>
            </a:lvl1pPr>
            <a:lvl2pPr>
              <a:defRPr sz="352"/>
            </a:lvl2pPr>
            <a:lvl3pPr>
              <a:defRPr sz="308"/>
            </a:lvl3pPr>
            <a:lvl4pPr>
              <a:defRPr sz="264"/>
            </a:lvl4pPr>
            <a:lvl5pPr>
              <a:defRPr sz="264"/>
            </a:lvl5pPr>
            <a:lvl6pPr>
              <a:defRPr sz="264"/>
            </a:lvl6pPr>
            <a:lvl7pPr>
              <a:defRPr sz="264"/>
            </a:lvl7pPr>
            <a:lvl8pPr>
              <a:defRPr sz="264"/>
            </a:lvl8pPr>
            <a:lvl9pPr>
              <a:defRPr sz="2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3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2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39" y="40074"/>
            <a:ext cx="571371" cy="170541"/>
          </a:xfrm>
        </p:spPr>
        <p:txBody>
          <a:bodyPr anchor="b"/>
          <a:lstStyle>
            <a:lvl1pPr algn="l">
              <a:defRPr sz="3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13" y="40074"/>
            <a:ext cx="970878" cy="858998"/>
          </a:xfrm>
        </p:spPr>
        <p:txBody>
          <a:bodyPr/>
          <a:lstStyle>
            <a:lvl1pPr>
              <a:defRPr sz="572"/>
            </a:lvl1pPr>
            <a:lvl2pPr>
              <a:defRPr sz="484"/>
            </a:lvl2pPr>
            <a:lvl3pPr>
              <a:defRPr sz="440"/>
            </a:lvl3pPr>
            <a:lvl4pPr>
              <a:defRPr sz="352"/>
            </a:lvl4pPr>
            <a:lvl5pPr>
              <a:defRPr sz="352"/>
            </a:lvl5pPr>
            <a:lvl6pPr>
              <a:defRPr sz="352"/>
            </a:lvl6pPr>
            <a:lvl7pPr>
              <a:defRPr sz="352"/>
            </a:lvl7pPr>
            <a:lvl8pPr>
              <a:defRPr sz="352"/>
            </a:lvl8pPr>
            <a:lvl9pPr>
              <a:defRPr sz="3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39" y="210616"/>
            <a:ext cx="571371" cy="688457"/>
          </a:xfrm>
        </p:spPr>
        <p:txBody>
          <a:bodyPr/>
          <a:lstStyle>
            <a:lvl1pPr marL="0" indent="0">
              <a:buNone/>
              <a:defRPr sz="264"/>
            </a:lvl1pPr>
            <a:lvl2pPr marL="80453" indent="0">
              <a:buNone/>
              <a:defRPr sz="220"/>
            </a:lvl2pPr>
            <a:lvl3pPr marL="160905" indent="0">
              <a:buNone/>
              <a:defRPr sz="176"/>
            </a:lvl3pPr>
            <a:lvl4pPr marL="241358" indent="0">
              <a:buNone/>
              <a:defRPr sz="176"/>
            </a:lvl4pPr>
            <a:lvl5pPr marL="321810" indent="0">
              <a:buNone/>
              <a:defRPr sz="176"/>
            </a:lvl5pPr>
            <a:lvl6pPr marL="402263" indent="0">
              <a:buNone/>
              <a:defRPr sz="176"/>
            </a:lvl6pPr>
            <a:lvl7pPr marL="482715" indent="0">
              <a:buNone/>
              <a:defRPr sz="176"/>
            </a:lvl7pPr>
            <a:lvl8pPr marL="563168" indent="0">
              <a:buNone/>
              <a:defRPr sz="176"/>
            </a:lvl8pPr>
            <a:lvl9pPr marL="643621" indent="0">
              <a:buNone/>
              <a:defRPr sz="1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11" y="704533"/>
            <a:ext cx="1042035" cy="83174"/>
          </a:xfrm>
        </p:spPr>
        <p:txBody>
          <a:bodyPr anchor="b"/>
          <a:lstStyle>
            <a:lvl1pPr algn="l">
              <a:defRPr sz="3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411" y="89932"/>
            <a:ext cx="1042035" cy="603885"/>
          </a:xfrm>
        </p:spPr>
        <p:txBody>
          <a:bodyPr/>
          <a:lstStyle>
            <a:lvl1pPr marL="0" indent="0">
              <a:buNone/>
              <a:defRPr sz="572"/>
            </a:lvl1pPr>
            <a:lvl2pPr marL="80453" indent="0">
              <a:buNone/>
              <a:defRPr sz="484"/>
            </a:lvl2pPr>
            <a:lvl3pPr marL="160905" indent="0">
              <a:buNone/>
              <a:defRPr sz="440"/>
            </a:lvl3pPr>
            <a:lvl4pPr marL="241358" indent="0">
              <a:buNone/>
              <a:defRPr sz="352"/>
            </a:lvl4pPr>
            <a:lvl5pPr marL="321810" indent="0">
              <a:buNone/>
              <a:defRPr sz="352"/>
            </a:lvl5pPr>
            <a:lvl6pPr marL="402263" indent="0">
              <a:buNone/>
              <a:defRPr sz="352"/>
            </a:lvl6pPr>
            <a:lvl7pPr marL="482715" indent="0">
              <a:buNone/>
              <a:defRPr sz="352"/>
            </a:lvl7pPr>
            <a:lvl8pPr marL="563168" indent="0">
              <a:buNone/>
              <a:defRPr sz="352"/>
            </a:lvl8pPr>
            <a:lvl9pPr marL="643621" indent="0">
              <a:buNone/>
              <a:defRPr sz="3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411" y="787709"/>
            <a:ext cx="1042035" cy="118121"/>
          </a:xfrm>
        </p:spPr>
        <p:txBody>
          <a:bodyPr/>
          <a:lstStyle>
            <a:lvl1pPr marL="0" indent="0">
              <a:buNone/>
              <a:defRPr sz="264"/>
            </a:lvl1pPr>
            <a:lvl2pPr marL="80453" indent="0">
              <a:buNone/>
              <a:defRPr sz="220"/>
            </a:lvl2pPr>
            <a:lvl3pPr marL="160905" indent="0">
              <a:buNone/>
              <a:defRPr sz="176"/>
            </a:lvl3pPr>
            <a:lvl4pPr marL="241358" indent="0">
              <a:buNone/>
              <a:defRPr sz="176"/>
            </a:lvl4pPr>
            <a:lvl5pPr marL="321810" indent="0">
              <a:buNone/>
              <a:defRPr sz="176"/>
            </a:lvl5pPr>
            <a:lvl6pPr marL="402263" indent="0">
              <a:buNone/>
              <a:defRPr sz="176"/>
            </a:lvl6pPr>
            <a:lvl7pPr marL="482715" indent="0">
              <a:buNone/>
              <a:defRPr sz="176"/>
            </a:lvl7pPr>
            <a:lvl8pPr marL="563168" indent="0">
              <a:buNone/>
              <a:defRPr sz="176"/>
            </a:lvl8pPr>
            <a:lvl9pPr marL="643621" indent="0">
              <a:buNone/>
              <a:defRPr sz="1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836" y="40307"/>
            <a:ext cx="1563053" cy="167746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6" y="234845"/>
            <a:ext cx="1563053" cy="664226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36" y="932856"/>
            <a:ext cx="405236" cy="53585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DB9D-332A-0940-8170-317700129B91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381" y="932856"/>
            <a:ext cx="549963" cy="53585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4653" y="932856"/>
            <a:ext cx="405236" cy="53585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1765-5A5B-1744-B2A3-1E8CD901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453" rtl="0" eaLnBrk="1" latinLnBrk="0" hangingPunct="1">
        <a:spcBef>
          <a:spcPct val="0"/>
        </a:spcBef>
        <a:buNone/>
        <a:defRPr sz="7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39" indent="-60339" algn="l" defTabSz="80453" rtl="0" eaLnBrk="1" latinLnBrk="0" hangingPunct="1">
        <a:spcBef>
          <a:spcPct val="20000"/>
        </a:spcBef>
        <a:buFont typeface="Arial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30735" indent="-50283" algn="l" defTabSz="80453" rtl="0" eaLnBrk="1" latinLnBrk="0" hangingPunct="1">
        <a:spcBef>
          <a:spcPct val="20000"/>
        </a:spcBef>
        <a:buFont typeface="Arial"/>
        <a:buChar char="–"/>
        <a:defRPr sz="484" kern="1200">
          <a:solidFill>
            <a:schemeClr val="tx1"/>
          </a:solidFill>
          <a:latin typeface="+mn-lt"/>
          <a:ea typeface="+mn-ea"/>
          <a:cs typeface="+mn-cs"/>
        </a:defRPr>
      </a:lvl2pPr>
      <a:lvl3pPr marL="201131" indent="-40226" algn="l" defTabSz="80453" rtl="0" eaLnBrk="1" latinLnBrk="0" hangingPunct="1">
        <a:spcBef>
          <a:spcPct val="20000"/>
        </a:spcBef>
        <a:buFont typeface="Arial"/>
        <a:buChar char="•"/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281584" indent="-40226" algn="l" defTabSz="80453" rtl="0" eaLnBrk="1" latinLnBrk="0" hangingPunct="1">
        <a:spcBef>
          <a:spcPct val="20000"/>
        </a:spcBef>
        <a:buFont typeface="Arial"/>
        <a:buChar char="–"/>
        <a:defRPr sz="352" kern="1200">
          <a:solidFill>
            <a:schemeClr val="tx1"/>
          </a:solidFill>
          <a:latin typeface="+mn-lt"/>
          <a:ea typeface="+mn-ea"/>
          <a:cs typeface="+mn-cs"/>
        </a:defRPr>
      </a:lvl4pPr>
      <a:lvl5pPr marL="362037" indent="-40226" algn="l" defTabSz="80453" rtl="0" eaLnBrk="1" latinLnBrk="0" hangingPunct="1">
        <a:spcBef>
          <a:spcPct val="20000"/>
        </a:spcBef>
        <a:buFont typeface="Arial"/>
        <a:buChar char="»"/>
        <a:defRPr sz="352" kern="1200">
          <a:solidFill>
            <a:schemeClr val="tx1"/>
          </a:solidFill>
          <a:latin typeface="+mn-lt"/>
          <a:ea typeface="+mn-ea"/>
          <a:cs typeface="+mn-cs"/>
        </a:defRPr>
      </a:lvl5pPr>
      <a:lvl6pPr marL="442489" indent="-40226" algn="l" defTabSz="80453" rtl="0" eaLnBrk="1" latinLnBrk="0" hangingPunct="1">
        <a:spcBef>
          <a:spcPct val="20000"/>
        </a:spcBef>
        <a:buFont typeface="Arial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6pPr>
      <a:lvl7pPr marL="522942" indent="-40226" algn="l" defTabSz="80453" rtl="0" eaLnBrk="1" latinLnBrk="0" hangingPunct="1">
        <a:spcBef>
          <a:spcPct val="20000"/>
        </a:spcBef>
        <a:buFont typeface="Arial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7pPr>
      <a:lvl8pPr marL="603394" indent="-40226" algn="l" defTabSz="80453" rtl="0" eaLnBrk="1" latinLnBrk="0" hangingPunct="1">
        <a:spcBef>
          <a:spcPct val="20000"/>
        </a:spcBef>
        <a:buFont typeface="Arial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8pPr>
      <a:lvl9pPr marL="683847" indent="-40226" algn="l" defTabSz="80453" rtl="0" eaLnBrk="1" latinLnBrk="0" hangingPunct="1">
        <a:spcBef>
          <a:spcPct val="20000"/>
        </a:spcBef>
        <a:buFont typeface="Arial"/>
        <a:buChar char="•"/>
        <a:defRPr sz="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1pPr>
      <a:lvl2pPr marL="80453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2pPr>
      <a:lvl3pPr marL="160905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3pPr>
      <a:lvl4pPr marL="241358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4pPr>
      <a:lvl5pPr marL="321810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5pPr>
      <a:lvl6pPr marL="402263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6pPr>
      <a:lvl7pPr marL="482715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7pPr>
      <a:lvl8pPr marL="563168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8pPr>
      <a:lvl9pPr marL="643621" algn="l" defTabSz="80453" rtl="0" eaLnBrk="1" latinLnBrk="0" hangingPunct="1">
        <a:defRPr sz="3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9875" y="-39688"/>
            <a:ext cx="1855371" cy="1338839"/>
            <a:chOff x="44263" y="-35719"/>
            <a:chExt cx="1855371" cy="1338839"/>
          </a:xfrm>
        </p:grpSpPr>
        <p:sp>
          <p:nvSpPr>
            <p:cNvPr id="115" name="Rectangle 114"/>
            <p:cNvSpPr/>
            <p:nvPr/>
          </p:nvSpPr>
          <p:spPr>
            <a:xfrm>
              <a:off x="94282" y="13091"/>
              <a:ext cx="164075" cy="79046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15920" y="12776"/>
              <a:ext cx="164075" cy="84632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03966" y="12775"/>
              <a:ext cx="164075" cy="78269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b="1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75818" y="12775"/>
              <a:ext cx="226059" cy="79362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312866" y="12775"/>
              <a:ext cx="164075" cy="82149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62841" y="12775"/>
              <a:ext cx="183192" cy="84632"/>
            </a:xfrm>
            <a:prstGeom prst="rect">
              <a:avLst/>
            </a:prstGeom>
            <a:ln w="3175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9720" y="-32435"/>
              <a:ext cx="2960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UE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59279" y="-32435"/>
              <a:ext cx="311304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eNB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28549" y="-35719"/>
              <a:ext cx="336952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MME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21700" y="-28490"/>
              <a:ext cx="333746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30855" y="-34066"/>
              <a:ext cx="340158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PGW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508403" y="-26025"/>
              <a:ext cx="292068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>
                  <a:latin typeface="Heiti SC Light" charset="-122"/>
                  <a:ea typeface="Heiti SC Light" charset="-122"/>
                  <a:cs typeface="Heiti SC Light" charset="-122"/>
                </a:rPr>
                <a:t>HSS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151" name="Straight Connector 150"/>
            <p:cNvCxnSpPr>
              <a:stCxn id="116" idx="2"/>
            </p:cNvCxnSpPr>
            <p:nvPr/>
          </p:nvCxnSpPr>
          <p:spPr>
            <a:xfrm flipH="1">
              <a:off x="493457" y="97408"/>
              <a:ext cx="4500" cy="120571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15" idx="2"/>
            </p:cNvCxnSpPr>
            <p:nvPr/>
          </p:nvCxnSpPr>
          <p:spPr>
            <a:xfrm>
              <a:off x="176320" y="92137"/>
              <a:ext cx="7764" cy="1210983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18" idx="2"/>
            </p:cNvCxnSpPr>
            <p:nvPr/>
          </p:nvCxnSpPr>
          <p:spPr>
            <a:xfrm>
              <a:off x="786003" y="91044"/>
              <a:ext cx="5781" cy="1212076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21" idx="2"/>
            </p:cNvCxnSpPr>
            <p:nvPr/>
          </p:nvCxnSpPr>
          <p:spPr>
            <a:xfrm>
              <a:off x="1088847" y="92137"/>
              <a:ext cx="13670" cy="119316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24" idx="2"/>
            </p:cNvCxnSpPr>
            <p:nvPr/>
          </p:nvCxnSpPr>
          <p:spPr>
            <a:xfrm>
              <a:off x="1394904" y="94924"/>
              <a:ext cx="13737" cy="1208196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25" idx="2"/>
            </p:cNvCxnSpPr>
            <p:nvPr/>
          </p:nvCxnSpPr>
          <p:spPr>
            <a:xfrm>
              <a:off x="1654437" y="97407"/>
              <a:ext cx="13884" cy="118789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88736" y="252541"/>
              <a:ext cx="865701" cy="376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60938" y="132384"/>
              <a:ext cx="9520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Update location Request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 flipH="1">
              <a:off x="1637900" y="283692"/>
              <a:ext cx="31108" cy="5566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169" name="Elbow Connector 168"/>
            <p:cNvCxnSpPr>
              <a:stCxn id="166" idx="1"/>
            </p:cNvCxnSpPr>
            <p:nvPr/>
          </p:nvCxnSpPr>
          <p:spPr>
            <a:xfrm>
              <a:off x="1669010" y="311524"/>
              <a:ext cx="58577" cy="48881"/>
            </a:xfrm>
            <a:prstGeom prst="bentConnector3">
              <a:avLst>
                <a:gd name="adj1" fmla="val 50000"/>
              </a:avLst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450250" y="317662"/>
              <a:ext cx="4493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Heiti SC Light" charset="-122"/>
                  <a:ea typeface="Heiti SC Light" charset="-122"/>
                  <a:cs typeface="Heiti SC Light" charset="-122"/>
                </a:rPr>
                <a:t>Register IMSI</a:t>
              </a: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H="1">
              <a:off x="787240" y="369805"/>
              <a:ext cx="870878" cy="4608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719801" y="238737"/>
              <a:ext cx="933269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Update location Answer</a:t>
              </a: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>
              <a:off x="175032" y="233354"/>
              <a:ext cx="318425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504927" y="233354"/>
              <a:ext cx="282358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155858" y="101028"/>
              <a:ext cx="714339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>
                  <a:latin typeface="Heiti SC Light" charset="-122"/>
                  <a:ea typeface="Heiti SC Light" charset="-122"/>
                  <a:cs typeface="Heiti SC Light" charset="-122"/>
                </a:rPr>
                <a:t>Attach Request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cxnSp>
          <p:nvCxnSpPr>
            <p:cNvPr id="198" name="Straight Arrow Connector 197"/>
            <p:cNvCxnSpPr/>
            <p:nvPr/>
          </p:nvCxnSpPr>
          <p:spPr>
            <a:xfrm>
              <a:off x="797437" y="555896"/>
              <a:ext cx="297062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095334" y="549627"/>
              <a:ext cx="305600" cy="2507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736953" y="410520"/>
              <a:ext cx="901209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Create session Request</a:t>
              </a:r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 flipH="1">
              <a:off x="795499" y="668065"/>
              <a:ext cx="309841" cy="72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1110742" y="665956"/>
              <a:ext cx="297900" cy="243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728849" y="523607"/>
              <a:ext cx="946093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Create session Response</a:t>
              </a: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1">
              <a:off x="494764" y="706798"/>
              <a:ext cx="290439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H="1">
              <a:off x="180839" y="706798"/>
              <a:ext cx="318425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208701" y="580735"/>
              <a:ext cx="651140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Attach accept</a:t>
              </a: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789201" y="982543"/>
              <a:ext cx="305987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799689" y="877548"/>
              <a:ext cx="300908" cy="276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181014" y="816257"/>
              <a:ext cx="604364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215"/>
            <p:cNvSpPr/>
            <p:nvPr/>
          </p:nvSpPr>
          <p:spPr>
            <a:xfrm>
              <a:off x="212483" y="673644"/>
              <a:ext cx="723275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Attach complete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802804" y="744735"/>
              <a:ext cx="881973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Modify Bearer Request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00265" y="842568"/>
              <a:ext cx="926857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Modify Bearer Response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187420" y="506669"/>
              <a:ext cx="604364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w="sm" len="sm"/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87420" y="403276"/>
              <a:ext cx="604364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stealth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4263" y="265104"/>
              <a:ext cx="758541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NAS Sec/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Auth</a:t>
              </a:r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 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Req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8872" y="381800"/>
              <a:ext cx="784189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NAS Sec/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Auth</a:t>
              </a:r>
              <a:r>
                <a:rPr lang="en-US" sz="500" b="1" dirty="0">
                  <a:latin typeface="Heiti SC Light" charset="-122"/>
                  <a:ea typeface="Heiti SC Light" charset="-122"/>
                  <a:cs typeface="Heiti SC Light" charset="-122"/>
                </a:rPr>
                <a:t> </a:t>
              </a:r>
              <a:r>
                <a:rPr lang="en-US" sz="500" b="1" dirty="0" err="1">
                  <a:latin typeface="Heiti SC Light" charset="-122"/>
                  <a:ea typeface="Heiti SC Light" charset="-122"/>
                  <a:cs typeface="Heiti SC Light" charset="-122"/>
                </a:rPr>
                <a:t>Resp</a:t>
              </a:r>
              <a:endParaRPr lang="en-US" sz="5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1020205" y="876339"/>
            <a:ext cx="300908" cy="2760"/>
          </a:xfrm>
          <a:prstGeom prst="straightConnector1">
            <a:avLst/>
          </a:prstGeom>
          <a:ln w="6350" cmpd="sng">
            <a:solidFill>
              <a:srgbClr val="000000"/>
            </a:solidFill>
            <a:headEnd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10640" y="978574"/>
            <a:ext cx="305987" cy="0"/>
          </a:xfrm>
          <a:prstGeom prst="straightConnector1">
            <a:avLst/>
          </a:prstGeom>
          <a:ln w="6350" cmpd="sng">
            <a:solidFill>
              <a:srgbClr val="000000"/>
            </a:solidFill>
            <a:headEnd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5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39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Heiti SC Light</vt:lpstr>
      <vt:lpstr>Arial</vt:lpstr>
      <vt:lpstr>Office Theme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190</cp:revision>
  <dcterms:created xsi:type="dcterms:W3CDTF">2016-04-18T19:39:18Z</dcterms:created>
  <dcterms:modified xsi:type="dcterms:W3CDTF">2017-12-27T02:36:20Z</dcterms:modified>
</cp:coreProperties>
</file>