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dp" ContentType="image/vnd.ms-photo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925763" cy="914400"/>
  <p:notesSz cx="6858000" cy="9144000"/>
  <p:defaultTextStyle>
    <a:defPPr>
      <a:defRPr lang="en-US"/>
    </a:defPPr>
    <a:lvl1pPr marL="0" algn="l" defTabSz="13759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1pPr>
    <a:lvl2pPr marL="137599" algn="l" defTabSz="13759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2pPr>
    <a:lvl3pPr marL="275197" algn="l" defTabSz="13759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3pPr>
    <a:lvl4pPr marL="412797" algn="l" defTabSz="13759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4pPr>
    <a:lvl5pPr marL="550396" algn="l" defTabSz="13759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5pPr>
    <a:lvl6pPr marL="687994" algn="l" defTabSz="13759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6pPr>
    <a:lvl7pPr marL="825593" algn="l" defTabSz="13759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7pPr>
    <a:lvl8pPr marL="963192" algn="l" defTabSz="13759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8pPr>
    <a:lvl9pPr marL="1100790" algn="l" defTabSz="13759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" userDrawn="1">
          <p15:clr>
            <a:srgbClr val="A4A3A4"/>
          </p15:clr>
        </p15:guide>
        <p15:guide id="2" pos="9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52"/>
    <p:restoredTop sz="94599"/>
  </p:normalViewPr>
  <p:slideViewPr>
    <p:cSldViewPr snapToGrid="0" snapToObjects="1">
      <p:cViewPr varScale="1">
        <p:scale>
          <a:sx n="400" d="100"/>
          <a:sy n="400" d="100"/>
        </p:scale>
        <p:origin x="920" y="1440"/>
      </p:cViewPr>
      <p:guideLst>
        <p:guide orient="horz" pos="288"/>
        <p:guide pos="9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7E4A7-847A-484E-B4AC-DC353DA4CE69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508125" y="1143000"/>
            <a:ext cx="9874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9C9FB-3D68-7744-A508-FF46F052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05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34939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1pPr>
    <a:lvl2pPr marL="417469" algn="l" defTabSz="834939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2pPr>
    <a:lvl3pPr marL="834939" algn="l" defTabSz="834939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3pPr>
    <a:lvl4pPr marL="1252408" algn="l" defTabSz="834939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4pPr>
    <a:lvl5pPr marL="1669877" algn="l" defTabSz="834939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5pPr>
    <a:lvl6pPr marL="2087347" algn="l" defTabSz="834939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6pPr>
    <a:lvl7pPr marL="2504816" algn="l" defTabSz="834939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7pPr>
    <a:lvl8pPr marL="2922285" algn="l" defTabSz="834939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8pPr>
    <a:lvl9pPr marL="3339755" algn="l" defTabSz="834939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508125" y="1143000"/>
            <a:ext cx="98742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C9FB-3D68-7744-A508-FF46F052BC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4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37" y="284059"/>
            <a:ext cx="2486899" cy="1960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867" y="518160"/>
            <a:ext cx="2048034" cy="233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5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3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1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39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6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4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2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1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9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21181" y="36620"/>
            <a:ext cx="658297" cy="7802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297" y="36620"/>
            <a:ext cx="1926127" cy="7802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0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4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18" y="587593"/>
            <a:ext cx="2486899" cy="181610"/>
          </a:xfrm>
        </p:spPr>
        <p:txBody>
          <a:bodyPr anchor="t"/>
          <a:lstStyle>
            <a:lvl1pPr algn="l">
              <a:defRPr sz="93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118" y="387567"/>
            <a:ext cx="2486899" cy="200026"/>
          </a:xfrm>
        </p:spPr>
        <p:txBody>
          <a:bodyPr anchor="b"/>
          <a:lstStyle>
            <a:lvl1pPr marL="0" indent="0">
              <a:buNone/>
              <a:defRPr sz="495">
                <a:solidFill>
                  <a:schemeClr val="tx1">
                    <a:tint val="75000"/>
                  </a:schemeClr>
                </a:solidFill>
              </a:defRPr>
            </a:lvl1pPr>
            <a:lvl2pPr marL="107822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2pPr>
            <a:lvl3pPr marL="215643" indent="0">
              <a:buNone/>
              <a:defRPr sz="385">
                <a:solidFill>
                  <a:schemeClr val="tx1">
                    <a:tint val="75000"/>
                  </a:schemeClr>
                </a:solidFill>
              </a:defRPr>
            </a:lvl3pPr>
            <a:lvl4pPr marL="323465" indent="0">
              <a:buNone/>
              <a:defRPr sz="330">
                <a:solidFill>
                  <a:schemeClr val="tx1">
                    <a:tint val="75000"/>
                  </a:schemeClr>
                </a:solidFill>
              </a:defRPr>
            </a:lvl4pPr>
            <a:lvl5pPr marL="431286" indent="0">
              <a:buNone/>
              <a:defRPr sz="330">
                <a:solidFill>
                  <a:schemeClr val="tx1">
                    <a:tint val="75000"/>
                  </a:schemeClr>
                </a:solidFill>
              </a:defRPr>
            </a:lvl5pPr>
            <a:lvl6pPr marL="539107" indent="0">
              <a:buNone/>
              <a:defRPr sz="330">
                <a:solidFill>
                  <a:schemeClr val="tx1">
                    <a:tint val="75000"/>
                  </a:schemeClr>
                </a:solidFill>
              </a:defRPr>
            </a:lvl6pPr>
            <a:lvl7pPr marL="646929" indent="0">
              <a:buNone/>
              <a:defRPr sz="330">
                <a:solidFill>
                  <a:schemeClr val="tx1">
                    <a:tint val="75000"/>
                  </a:schemeClr>
                </a:solidFill>
              </a:defRPr>
            </a:lvl7pPr>
            <a:lvl8pPr marL="754751" indent="0">
              <a:buNone/>
              <a:defRPr sz="330">
                <a:solidFill>
                  <a:schemeClr val="tx1">
                    <a:tint val="75000"/>
                  </a:schemeClr>
                </a:solidFill>
              </a:defRPr>
            </a:lvl8pPr>
            <a:lvl9pPr marL="862574" indent="0">
              <a:buNone/>
              <a:defRPr sz="3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3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290" y="213362"/>
            <a:ext cx="1292211" cy="603461"/>
          </a:xfrm>
        </p:spPr>
        <p:txBody>
          <a:bodyPr/>
          <a:lstStyle>
            <a:lvl1pPr>
              <a:defRPr sz="661"/>
            </a:lvl1pPr>
            <a:lvl2pPr>
              <a:defRPr sz="551"/>
            </a:lvl2pPr>
            <a:lvl3pPr>
              <a:defRPr sz="495"/>
            </a:lvl3pPr>
            <a:lvl4pPr>
              <a:defRPr sz="440"/>
            </a:lvl4pPr>
            <a:lvl5pPr>
              <a:defRPr sz="440"/>
            </a:lvl5pPr>
            <a:lvl6pPr>
              <a:defRPr sz="440"/>
            </a:lvl6pPr>
            <a:lvl7pPr>
              <a:defRPr sz="440"/>
            </a:lvl7pPr>
            <a:lvl8pPr>
              <a:defRPr sz="440"/>
            </a:lvl8pPr>
            <a:lvl9pPr>
              <a:defRPr sz="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265" y="213362"/>
            <a:ext cx="1292211" cy="603461"/>
          </a:xfrm>
        </p:spPr>
        <p:txBody>
          <a:bodyPr/>
          <a:lstStyle>
            <a:lvl1pPr>
              <a:defRPr sz="661"/>
            </a:lvl1pPr>
            <a:lvl2pPr>
              <a:defRPr sz="551"/>
            </a:lvl2pPr>
            <a:lvl3pPr>
              <a:defRPr sz="495"/>
            </a:lvl3pPr>
            <a:lvl4pPr>
              <a:defRPr sz="440"/>
            </a:lvl4pPr>
            <a:lvl5pPr>
              <a:defRPr sz="440"/>
            </a:lvl5pPr>
            <a:lvl6pPr>
              <a:defRPr sz="440"/>
            </a:lvl6pPr>
            <a:lvl7pPr>
              <a:defRPr sz="440"/>
            </a:lvl7pPr>
            <a:lvl8pPr>
              <a:defRPr sz="440"/>
            </a:lvl8pPr>
            <a:lvl9pPr>
              <a:defRPr sz="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23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299" y="204689"/>
            <a:ext cx="1292719" cy="85302"/>
          </a:xfrm>
        </p:spPr>
        <p:txBody>
          <a:bodyPr anchor="b"/>
          <a:lstStyle>
            <a:lvl1pPr marL="0" indent="0">
              <a:buNone/>
              <a:defRPr sz="551" b="1"/>
            </a:lvl1pPr>
            <a:lvl2pPr marL="107822" indent="0">
              <a:buNone/>
              <a:defRPr sz="495" b="1"/>
            </a:lvl2pPr>
            <a:lvl3pPr marL="215643" indent="0">
              <a:buNone/>
              <a:defRPr sz="440" b="1"/>
            </a:lvl3pPr>
            <a:lvl4pPr marL="323465" indent="0">
              <a:buNone/>
              <a:defRPr sz="385" b="1"/>
            </a:lvl4pPr>
            <a:lvl5pPr marL="431286" indent="0">
              <a:buNone/>
              <a:defRPr sz="385" b="1"/>
            </a:lvl5pPr>
            <a:lvl6pPr marL="539107" indent="0">
              <a:buNone/>
              <a:defRPr sz="385" b="1"/>
            </a:lvl6pPr>
            <a:lvl7pPr marL="646929" indent="0">
              <a:buNone/>
              <a:defRPr sz="385" b="1"/>
            </a:lvl7pPr>
            <a:lvl8pPr marL="754751" indent="0">
              <a:buNone/>
              <a:defRPr sz="385" b="1"/>
            </a:lvl8pPr>
            <a:lvl9pPr marL="862574" indent="0">
              <a:buNone/>
              <a:defRPr sz="38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299" y="289995"/>
            <a:ext cx="1292719" cy="526839"/>
          </a:xfrm>
        </p:spPr>
        <p:txBody>
          <a:bodyPr/>
          <a:lstStyle>
            <a:lvl1pPr>
              <a:defRPr sz="551"/>
            </a:lvl1pPr>
            <a:lvl2pPr>
              <a:defRPr sz="495"/>
            </a:lvl2pPr>
            <a:lvl3pPr>
              <a:defRPr sz="440"/>
            </a:lvl3pPr>
            <a:lvl4pPr>
              <a:defRPr sz="385"/>
            </a:lvl4pPr>
            <a:lvl5pPr>
              <a:defRPr sz="385"/>
            </a:lvl5pPr>
            <a:lvl6pPr>
              <a:defRPr sz="385"/>
            </a:lvl6pPr>
            <a:lvl7pPr>
              <a:defRPr sz="385"/>
            </a:lvl7pPr>
            <a:lvl8pPr>
              <a:defRPr sz="385"/>
            </a:lvl8pPr>
            <a:lvl9pPr>
              <a:defRPr sz="3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6254" y="204689"/>
            <a:ext cx="1293227" cy="85302"/>
          </a:xfrm>
        </p:spPr>
        <p:txBody>
          <a:bodyPr anchor="b"/>
          <a:lstStyle>
            <a:lvl1pPr marL="0" indent="0">
              <a:buNone/>
              <a:defRPr sz="551" b="1"/>
            </a:lvl1pPr>
            <a:lvl2pPr marL="107822" indent="0">
              <a:buNone/>
              <a:defRPr sz="495" b="1"/>
            </a:lvl2pPr>
            <a:lvl3pPr marL="215643" indent="0">
              <a:buNone/>
              <a:defRPr sz="440" b="1"/>
            </a:lvl3pPr>
            <a:lvl4pPr marL="323465" indent="0">
              <a:buNone/>
              <a:defRPr sz="385" b="1"/>
            </a:lvl4pPr>
            <a:lvl5pPr marL="431286" indent="0">
              <a:buNone/>
              <a:defRPr sz="385" b="1"/>
            </a:lvl5pPr>
            <a:lvl6pPr marL="539107" indent="0">
              <a:buNone/>
              <a:defRPr sz="385" b="1"/>
            </a:lvl6pPr>
            <a:lvl7pPr marL="646929" indent="0">
              <a:buNone/>
              <a:defRPr sz="385" b="1"/>
            </a:lvl7pPr>
            <a:lvl8pPr marL="754751" indent="0">
              <a:buNone/>
              <a:defRPr sz="385" b="1"/>
            </a:lvl8pPr>
            <a:lvl9pPr marL="862574" indent="0">
              <a:buNone/>
              <a:defRPr sz="38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6254" y="289995"/>
            <a:ext cx="1293227" cy="526839"/>
          </a:xfrm>
        </p:spPr>
        <p:txBody>
          <a:bodyPr/>
          <a:lstStyle>
            <a:lvl1pPr>
              <a:defRPr sz="551"/>
            </a:lvl1pPr>
            <a:lvl2pPr>
              <a:defRPr sz="495"/>
            </a:lvl2pPr>
            <a:lvl3pPr>
              <a:defRPr sz="440"/>
            </a:lvl3pPr>
            <a:lvl4pPr>
              <a:defRPr sz="385"/>
            </a:lvl4pPr>
            <a:lvl5pPr>
              <a:defRPr sz="385"/>
            </a:lvl5pPr>
            <a:lvl6pPr>
              <a:defRPr sz="385"/>
            </a:lvl6pPr>
            <a:lvl7pPr>
              <a:defRPr sz="385"/>
            </a:lvl7pPr>
            <a:lvl8pPr>
              <a:defRPr sz="385"/>
            </a:lvl8pPr>
            <a:lvl9pPr>
              <a:defRPr sz="3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3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4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3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93" y="36416"/>
            <a:ext cx="962555" cy="154939"/>
          </a:xfrm>
        </p:spPr>
        <p:txBody>
          <a:bodyPr anchor="b"/>
          <a:lstStyle>
            <a:lvl1pPr algn="l">
              <a:defRPr sz="49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897" y="36419"/>
            <a:ext cx="1635585" cy="780415"/>
          </a:xfrm>
        </p:spPr>
        <p:txBody>
          <a:bodyPr/>
          <a:lstStyle>
            <a:lvl1pPr>
              <a:defRPr sz="771"/>
            </a:lvl1pPr>
            <a:lvl2pPr>
              <a:defRPr sz="661"/>
            </a:lvl2pPr>
            <a:lvl3pPr>
              <a:defRPr sz="551"/>
            </a:lvl3pPr>
            <a:lvl4pPr>
              <a:defRPr sz="495"/>
            </a:lvl4pPr>
            <a:lvl5pPr>
              <a:defRPr sz="495"/>
            </a:lvl5pPr>
            <a:lvl6pPr>
              <a:defRPr sz="495"/>
            </a:lvl6pPr>
            <a:lvl7pPr>
              <a:defRPr sz="495"/>
            </a:lvl7pPr>
            <a:lvl8pPr>
              <a:defRPr sz="495"/>
            </a:lvl8pPr>
            <a:lvl9pPr>
              <a:defRPr sz="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293" y="191348"/>
            <a:ext cx="962555" cy="625476"/>
          </a:xfrm>
        </p:spPr>
        <p:txBody>
          <a:bodyPr/>
          <a:lstStyle>
            <a:lvl1pPr marL="0" indent="0">
              <a:buNone/>
              <a:defRPr sz="330"/>
            </a:lvl1pPr>
            <a:lvl2pPr marL="107822" indent="0">
              <a:buNone/>
              <a:defRPr sz="275"/>
            </a:lvl2pPr>
            <a:lvl3pPr marL="215643" indent="0">
              <a:buNone/>
              <a:defRPr sz="220"/>
            </a:lvl3pPr>
            <a:lvl4pPr marL="323465" indent="0">
              <a:buNone/>
              <a:defRPr sz="220"/>
            </a:lvl4pPr>
            <a:lvl5pPr marL="431286" indent="0">
              <a:buNone/>
              <a:defRPr sz="220"/>
            </a:lvl5pPr>
            <a:lvl6pPr marL="539107" indent="0">
              <a:buNone/>
              <a:defRPr sz="220"/>
            </a:lvl6pPr>
            <a:lvl7pPr marL="646929" indent="0">
              <a:buNone/>
              <a:defRPr sz="220"/>
            </a:lvl7pPr>
            <a:lvl8pPr marL="754751" indent="0">
              <a:buNone/>
              <a:defRPr sz="220"/>
            </a:lvl8pPr>
            <a:lvl9pPr marL="862574" indent="0">
              <a:buNone/>
              <a:defRPr sz="2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6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477" y="640087"/>
            <a:ext cx="1755458" cy="75565"/>
          </a:xfrm>
        </p:spPr>
        <p:txBody>
          <a:bodyPr anchor="b"/>
          <a:lstStyle>
            <a:lvl1pPr algn="l">
              <a:defRPr sz="49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3477" y="81708"/>
            <a:ext cx="1755458" cy="548640"/>
          </a:xfrm>
        </p:spPr>
        <p:txBody>
          <a:bodyPr/>
          <a:lstStyle>
            <a:lvl1pPr marL="0" indent="0">
              <a:buNone/>
              <a:defRPr sz="771"/>
            </a:lvl1pPr>
            <a:lvl2pPr marL="107822" indent="0">
              <a:buNone/>
              <a:defRPr sz="661"/>
            </a:lvl2pPr>
            <a:lvl3pPr marL="215643" indent="0">
              <a:buNone/>
              <a:defRPr sz="551"/>
            </a:lvl3pPr>
            <a:lvl4pPr marL="323465" indent="0">
              <a:buNone/>
              <a:defRPr sz="495"/>
            </a:lvl4pPr>
            <a:lvl5pPr marL="431286" indent="0">
              <a:buNone/>
              <a:defRPr sz="495"/>
            </a:lvl5pPr>
            <a:lvl6pPr marL="539107" indent="0">
              <a:buNone/>
              <a:defRPr sz="495"/>
            </a:lvl6pPr>
            <a:lvl7pPr marL="646929" indent="0">
              <a:buNone/>
              <a:defRPr sz="495"/>
            </a:lvl7pPr>
            <a:lvl8pPr marL="754751" indent="0">
              <a:buNone/>
              <a:defRPr sz="495"/>
            </a:lvl8pPr>
            <a:lvl9pPr marL="862574" indent="0">
              <a:buNone/>
              <a:defRPr sz="49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477" y="715657"/>
            <a:ext cx="1755458" cy="107315"/>
          </a:xfrm>
        </p:spPr>
        <p:txBody>
          <a:bodyPr/>
          <a:lstStyle>
            <a:lvl1pPr marL="0" indent="0">
              <a:buNone/>
              <a:defRPr sz="330"/>
            </a:lvl1pPr>
            <a:lvl2pPr marL="107822" indent="0">
              <a:buNone/>
              <a:defRPr sz="275"/>
            </a:lvl2pPr>
            <a:lvl3pPr marL="215643" indent="0">
              <a:buNone/>
              <a:defRPr sz="220"/>
            </a:lvl3pPr>
            <a:lvl4pPr marL="323465" indent="0">
              <a:buNone/>
              <a:defRPr sz="220"/>
            </a:lvl4pPr>
            <a:lvl5pPr marL="431286" indent="0">
              <a:buNone/>
              <a:defRPr sz="220"/>
            </a:lvl5pPr>
            <a:lvl6pPr marL="539107" indent="0">
              <a:buNone/>
              <a:defRPr sz="220"/>
            </a:lvl6pPr>
            <a:lvl7pPr marL="646929" indent="0">
              <a:buNone/>
              <a:defRPr sz="220"/>
            </a:lvl7pPr>
            <a:lvl8pPr marL="754751" indent="0">
              <a:buNone/>
              <a:defRPr sz="220"/>
            </a:lvl8pPr>
            <a:lvl9pPr marL="862574" indent="0">
              <a:buNone/>
              <a:defRPr sz="2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9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293" y="36620"/>
            <a:ext cx="2633187" cy="152400"/>
          </a:xfrm>
          <a:prstGeom prst="rect">
            <a:avLst/>
          </a:prstGeom>
        </p:spPr>
        <p:txBody>
          <a:bodyPr vert="horz" lIns="39182" tIns="19591" rIns="39182" bIns="1959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293" y="213362"/>
            <a:ext cx="2633187" cy="603461"/>
          </a:xfrm>
          <a:prstGeom prst="rect">
            <a:avLst/>
          </a:prstGeom>
        </p:spPr>
        <p:txBody>
          <a:bodyPr vert="horz" lIns="39182" tIns="19591" rIns="39182" bIns="1959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288" y="847525"/>
            <a:ext cx="682678" cy="48683"/>
          </a:xfrm>
          <a:prstGeom prst="rect">
            <a:avLst/>
          </a:prstGeom>
        </p:spPr>
        <p:txBody>
          <a:bodyPr vert="horz" lIns="39182" tIns="19591" rIns="39182" bIns="19591" rtlCol="0" anchor="ctr"/>
          <a:lstStyle>
            <a:lvl1pPr algn="l">
              <a:defRPr sz="2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F4D1E-AB8E-2A4F-BA35-32ACE32DE7C0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642" y="847525"/>
            <a:ext cx="926492" cy="48683"/>
          </a:xfrm>
          <a:prstGeom prst="rect">
            <a:avLst/>
          </a:prstGeom>
        </p:spPr>
        <p:txBody>
          <a:bodyPr vert="horz" lIns="39182" tIns="19591" rIns="39182" bIns="19591" rtlCol="0" anchor="ctr"/>
          <a:lstStyle>
            <a:lvl1pPr algn="ctr">
              <a:defRPr sz="2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96797" y="847525"/>
            <a:ext cx="682678" cy="48683"/>
          </a:xfrm>
          <a:prstGeom prst="rect">
            <a:avLst/>
          </a:prstGeom>
        </p:spPr>
        <p:txBody>
          <a:bodyPr vert="horz" lIns="39182" tIns="19591" rIns="39182" bIns="19591" rtlCol="0" anchor="ctr"/>
          <a:lstStyle>
            <a:lvl1pPr algn="r">
              <a:defRPr sz="2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6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7822" rtl="0" eaLnBrk="1" latinLnBrk="0" hangingPunct="1">
        <a:spcBef>
          <a:spcPct val="0"/>
        </a:spcBef>
        <a:buNone/>
        <a:defRPr sz="10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867" indent="-80867" algn="l" defTabSz="107822" rtl="0" eaLnBrk="1" latinLnBrk="0" hangingPunct="1">
        <a:spcBef>
          <a:spcPct val="20000"/>
        </a:spcBef>
        <a:buFont typeface="Arial"/>
        <a:buChar char="•"/>
        <a:defRPr sz="771" kern="1200">
          <a:solidFill>
            <a:schemeClr val="tx1"/>
          </a:solidFill>
          <a:latin typeface="+mn-lt"/>
          <a:ea typeface="+mn-ea"/>
          <a:cs typeface="+mn-cs"/>
        </a:defRPr>
      </a:lvl1pPr>
      <a:lvl2pPr marL="175210" indent="-67389" algn="l" defTabSz="107822" rtl="0" eaLnBrk="1" latinLnBrk="0" hangingPunct="1">
        <a:spcBef>
          <a:spcPct val="20000"/>
        </a:spcBef>
        <a:buFont typeface="Arial"/>
        <a:buChar char="–"/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269554" indent="-53910" algn="l" defTabSz="107822" rtl="0" eaLnBrk="1" latinLnBrk="0" hangingPunct="1">
        <a:spcBef>
          <a:spcPct val="20000"/>
        </a:spcBef>
        <a:buFont typeface="Arial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3pPr>
      <a:lvl4pPr marL="377376" indent="-53910" algn="l" defTabSz="107822" rtl="0" eaLnBrk="1" latinLnBrk="0" hangingPunct="1">
        <a:spcBef>
          <a:spcPct val="20000"/>
        </a:spcBef>
        <a:buFont typeface="Arial"/>
        <a:buChar char="–"/>
        <a:defRPr sz="495" kern="1200">
          <a:solidFill>
            <a:schemeClr val="tx1"/>
          </a:solidFill>
          <a:latin typeface="+mn-lt"/>
          <a:ea typeface="+mn-ea"/>
          <a:cs typeface="+mn-cs"/>
        </a:defRPr>
      </a:lvl4pPr>
      <a:lvl5pPr marL="485197" indent="-53910" algn="l" defTabSz="107822" rtl="0" eaLnBrk="1" latinLnBrk="0" hangingPunct="1">
        <a:spcBef>
          <a:spcPct val="20000"/>
        </a:spcBef>
        <a:buFont typeface="Arial"/>
        <a:buChar char="»"/>
        <a:defRPr sz="495" kern="1200">
          <a:solidFill>
            <a:schemeClr val="tx1"/>
          </a:solidFill>
          <a:latin typeface="+mn-lt"/>
          <a:ea typeface="+mn-ea"/>
          <a:cs typeface="+mn-cs"/>
        </a:defRPr>
      </a:lvl5pPr>
      <a:lvl6pPr marL="593019" indent="-53910" algn="l" defTabSz="107822" rtl="0" eaLnBrk="1" latinLnBrk="0" hangingPunct="1">
        <a:spcBef>
          <a:spcPct val="20000"/>
        </a:spcBef>
        <a:buFont typeface="Arial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6pPr>
      <a:lvl7pPr marL="700841" indent="-53910" algn="l" defTabSz="107822" rtl="0" eaLnBrk="1" latinLnBrk="0" hangingPunct="1">
        <a:spcBef>
          <a:spcPct val="20000"/>
        </a:spcBef>
        <a:buFont typeface="Arial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7pPr>
      <a:lvl8pPr marL="808662" indent="-53910" algn="l" defTabSz="107822" rtl="0" eaLnBrk="1" latinLnBrk="0" hangingPunct="1">
        <a:spcBef>
          <a:spcPct val="20000"/>
        </a:spcBef>
        <a:buFont typeface="Arial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8pPr>
      <a:lvl9pPr marL="916484" indent="-53910" algn="l" defTabSz="107822" rtl="0" eaLnBrk="1" latinLnBrk="0" hangingPunct="1">
        <a:spcBef>
          <a:spcPct val="20000"/>
        </a:spcBef>
        <a:buFont typeface="Arial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1pPr>
      <a:lvl2pPr marL="107822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2pPr>
      <a:lvl3pPr marL="215643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3pPr>
      <a:lvl4pPr marL="323465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4pPr>
      <a:lvl5pPr marL="431286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5pPr>
      <a:lvl6pPr marL="539107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6pPr>
      <a:lvl7pPr marL="646929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7pPr>
      <a:lvl8pPr marL="754751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8pPr>
      <a:lvl9pPr marL="862574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emf"/><Relationship Id="rId12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microsoft.com/office/2007/relationships/hdphoto" Target="../media/hdphoto2.wdp"/><Relationship Id="rId9" Type="http://schemas.openxmlformats.org/officeDocument/2006/relationships/image" Target="../media/image5.png"/><Relationship Id="rId10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/>
          <p:cNvGrpSpPr/>
          <p:nvPr/>
        </p:nvGrpSpPr>
        <p:grpSpPr>
          <a:xfrm>
            <a:off x="1657018" y="469240"/>
            <a:ext cx="478230" cy="184666"/>
            <a:chOff x="1628509" y="413939"/>
            <a:chExt cx="478230" cy="184666"/>
          </a:xfrm>
        </p:grpSpPr>
        <p:cxnSp>
          <p:nvCxnSpPr>
            <p:cNvPr id="123" name="Straight Arrow Connector 122"/>
            <p:cNvCxnSpPr/>
            <p:nvPr/>
          </p:nvCxnSpPr>
          <p:spPr>
            <a:xfrm flipH="1">
              <a:off x="1738386" y="562123"/>
              <a:ext cx="292781" cy="0"/>
            </a:xfrm>
            <a:prstGeom prst="straightConnector1">
              <a:avLst/>
            </a:prstGeom>
            <a:ln w="6350">
              <a:solidFill>
                <a:schemeClr val="accent2"/>
              </a:solidFill>
              <a:prstDash val="dash"/>
              <a:headEnd type="none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628509" y="413939"/>
              <a:ext cx="47823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latin typeface="Heiti SC Light" charset="-122"/>
                  <a:ea typeface="Heiti SC Light" charset="-122"/>
                  <a:cs typeface="Heiti SC Light" charset="-122"/>
                </a:rPr>
                <a:t>S5/S8</a:t>
              </a:r>
            </a:p>
          </p:txBody>
        </p:sp>
      </p:grpSp>
      <p:sp>
        <p:nvSpPr>
          <p:cNvPr id="241" name="Rectangle 240"/>
          <p:cNvSpPr/>
          <p:nvPr/>
        </p:nvSpPr>
        <p:spPr>
          <a:xfrm>
            <a:off x="1443091" y="131826"/>
            <a:ext cx="314101" cy="165794"/>
          </a:xfrm>
          <a:prstGeom prst="rect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9182" tIns="19591" rIns="39182" bIns="19591" spcCol="0" rtlCol="0" anchor="ctr"/>
          <a:lstStyle/>
          <a:p>
            <a:pPr algn="ctr"/>
            <a:endParaRPr lang="en-US" sz="6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45" name="Straight Connector 244"/>
          <p:cNvCxnSpPr>
            <a:stCxn id="241" idx="3"/>
            <a:endCxn id="105" idx="1"/>
          </p:cNvCxnSpPr>
          <p:nvPr/>
        </p:nvCxnSpPr>
        <p:spPr>
          <a:xfrm>
            <a:off x="1757192" y="214723"/>
            <a:ext cx="270711" cy="802"/>
          </a:xfrm>
          <a:prstGeom prst="line">
            <a:avLst/>
          </a:prstGeom>
          <a:ln w="6350" cmpd="sng">
            <a:solidFill>
              <a:schemeClr val="accent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44" idx="0"/>
            <a:endCxn id="241" idx="2"/>
          </p:cNvCxnSpPr>
          <p:nvPr/>
        </p:nvCxnSpPr>
        <p:spPr>
          <a:xfrm flipV="1">
            <a:off x="1600141" y="297620"/>
            <a:ext cx="1" cy="250899"/>
          </a:xfrm>
          <a:prstGeom prst="line">
            <a:avLst/>
          </a:prstGeom>
          <a:ln w="6350" cmpd="sng">
            <a:solidFill>
              <a:schemeClr val="accent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1225250" y="-27784"/>
            <a:ext cx="75732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UE Contexts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1344461" y="119517"/>
            <a:ext cx="5043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iti SC Light" charset="-122"/>
                <a:ea typeface="Heiti SC Light" charset="-122"/>
                <a:cs typeface="Heiti SC Light" charset="-122"/>
              </a:rPr>
              <a:t>MME</a:t>
            </a:r>
            <a:endParaRPr lang="en-US" sz="600" baseline="-250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grpSp>
        <p:nvGrpSpPr>
          <p:cNvPr id="264" name="Group 263"/>
          <p:cNvGrpSpPr/>
          <p:nvPr/>
        </p:nvGrpSpPr>
        <p:grpSpPr>
          <a:xfrm>
            <a:off x="17249" y="13875"/>
            <a:ext cx="731407" cy="729957"/>
            <a:chOff x="42058" y="13100"/>
            <a:chExt cx="731407" cy="729957"/>
          </a:xfrm>
        </p:grpSpPr>
        <p:sp>
          <p:nvSpPr>
            <p:cNvPr id="267" name="TextBox 266"/>
            <p:cNvSpPr txBox="1"/>
            <p:nvPr/>
          </p:nvSpPr>
          <p:spPr>
            <a:xfrm>
              <a:off x="42058" y="13100"/>
              <a:ext cx="7314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latin typeface="Heiti SC Light" charset="-122"/>
                  <a:ea typeface="Heiti SC Light" charset="-122"/>
                  <a:cs typeface="Heiti SC Light" charset="-122"/>
                </a:rPr>
                <a:t>UEs / IoT Devices</a:t>
              </a:r>
            </a:p>
          </p:txBody>
        </p:sp>
        <p:pic>
          <p:nvPicPr>
            <p:cNvPr id="268" name="Picture 267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6793" y="354175"/>
              <a:ext cx="258938" cy="93160"/>
            </a:xfrm>
            <a:prstGeom prst="rect">
              <a:avLst/>
            </a:prstGeom>
          </p:spPr>
        </p:pic>
        <p:sp>
          <p:nvSpPr>
            <p:cNvPr id="269" name="Cloud 268"/>
            <p:cNvSpPr/>
            <p:nvPr/>
          </p:nvSpPr>
          <p:spPr>
            <a:xfrm>
              <a:off x="60031" y="272526"/>
              <a:ext cx="596431" cy="470531"/>
            </a:xfrm>
            <a:prstGeom prst="cloud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pic>
          <p:nvPicPr>
            <p:cNvPr id="270" name="Picture 26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8766" y="519812"/>
              <a:ext cx="44929" cy="102184"/>
            </a:xfrm>
            <a:prstGeom prst="rect">
              <a:avLst/>
            </a:prstGeom>
          </p:spPr>
        </p:pic>
        <p:pic>
          <p:nvPicPr>
            <p:cNvPr id="271" name="Picture 270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100000"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37275" y="355902"/>
              <a:ext cx="44929" cy="102184"/>
            </a:xfrm>
            <a:prstGeom prst="rect">
              <a:avLst/>
            </a:prstGeom>
          </p:spPr>
        </p:pic>
        <p:pic>
          <p:nvPicPr>
            <p:cNvPr id="272" name="Picture 2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6132" y="436424"/>
              <a:ext cx="44929" cy="102184"/>
            </a:xfrm>
            <a:prstGeom prst="rect">
              <a:avLst/>
            </a:prstGeom>
          </p:spPr>
        </p:pic>
        <p:pic>
          <p:nvPicPr>
            <p:cNvPr id="273" name="Picture 27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3145" y="433265"/>
              <a:ext cx="253351" cy="252691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846574" y="200323"/>
            <a:ext cx="203105" cy="506461"/>
            <a:chOff x="566019" y="-278101"/>
            <a:chExt cx="203105" cy="506461"/>
          </a:xfrm>
        </p:grpSpPr>
        <p:sp>
          <p:nvSpPr>
            <p:cNvPr id="60" name="Rectangle 59"/>
            <p:cNvSpPr/>
            <p:nvPr/>
          </p:nvSpPr>
          <p:spPr>
            <a:xfrm>
              <a:off x="566019" y="-278101"/>
              <a:ext cx="203105" cy="506461"/>
            </a:xfrm>
            <a:prstGeom prst="rect">
              <a:avLst/>
            </a:prstGeom>
            <a:ln w="6350" cmpd="sng"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600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30025" y="-263175"/>
              <a:ext cx="73933" cy="485925"/>
              <a:chOff x="630025" y="-263175"/>
              <a:chExt cx="73933" cy="485925"/>
            </a:xfrm>
          </p:grpSpPr>
          <p:graphicFrame>
            <p:nvGraphicFramePr>
              <p:cNvPr id="62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84861946"/>
                  </p:ext>
                </p:extLst>
              </p:nvPr>
            </p:nvGraphicFramePr>
            <p:xfrm>
              <a:off x="630450" y="-263175"/>
              <a:ext cx="73508" cy="2467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21" name="Visio" r:id="rId10" imgW="635000" imgH="1511300" progId="">
                      <p:embed/>
                    </p:oleObj>
                  </mc:Choice>
                  <mc:Fallback>
                    <p:oleObj name="Visio" r:id="rId10" imgW="635000" imgH="151130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0450" y="-263175"/>
                            <a:ext cx="73508" cy="2467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6830518"/>
                  </p:ext>
                </p:extLst>
              </p:nvPr>
            </p:nvGraphicFramePr>
            <p:xfrm>
              <a:off x="630025" y="-24022"/>
              <a:ext cx="73508" cy="2467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22" name="Visio" r:id="rId12" imgW="635000" imgH="1511300" progId="">
                      <p:embed/>
                    </p:oleObj>
                  </mc:Choice>
                  <mc:Fallback>
                    <p:oleObj name="Visio" r:id="rId12" imgW="635000" imgH="151130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0025" y="-24022"/>
                            <a:ext cx="73508" cy="2467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cxnSp>
        <p:nvCxnSpPr>
          <p:cNvPr id="68" name="Straight Connector 67"/>
          <p:cNvCxnSpPr>
            <a:stCxn id="62" idx="3"/>
            <a:endCxn id="241" idx="1"/>
          </p:cNvCxnSpPr>
          <p:nvPr/>
        </p:nvCxnSpPr>
        <p:spPr>
          <a:xfrm flipV="1">
            <a:off x="984513" y="214723"/>
            <a:ext cx="458578" cy="123912"/>
          </a:xfrm>
          <a:prstGeom prst="line">
            <a:avLst/>
          </a:prstGeom>
          <a:ln w="6350" cmpd="sng">
            <a:solidFill>
              <a:schemeClr val="accent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3" idx="3"/>
            <a:endCxn id="241" idx="1"/>
          </p:cNvCxnSpPr>
          <p:nvPr/>
        </p:nvCxnSpPr>
        <p:spPr>
          <a:xfrm flipV="1">
            <a:off x="984088" y="214723"/>
            <a:ext cx="459003" cy="363065"/>
          </a:xfrm>
          <a:prstGeom prst="line">
            <a:avLst/>
          </a:prstGeom>
          <a:ln w="6350" cmpd="sng">
            <a:solidFill>
              <a:schemeClr val="accent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Freeform 29"/>
          <p:cNvSpPr>
            <a:spLocks/>
          </p:cNvSpPr>
          <p:nvPr/>
        </p:nvSpPr>
        <p:spPr bwMode="auto">
          <a:xfrm rot="15900000" flipH="1" flipV="1">
            <a:off x="697879" y="338926"/>
            <a:ext cx="45719" cy="298729"/>
          </a:xfrm>
          <a:custGeom>
            <a:avLst/>
            <a:gdLst>
              <a:gd name="T0" fmla="*/ 2147483647 w 404"/>
              <a:gd name="T1" fmla="*/ 2147483647 h 1294"/>
              <a:gd name="T2" fmla="*/ 2147483647 w 404"/>
              <a:gd name="T3" fmla="*/ 0 h 1294"/>
              <a:gd name="T4" fmla="*/ 2147483647 w 404"/>
              <a:gd name="T5" fmla="*/ 2147483647 h 1294"/>
              <a:gd name="T6" fmla="*/ 0 w 404"/>
              <a:gd name="T7" fmla="*/ 2147483647 h 1294"/>
              <a:gd name="T8" fmla="*/ 2147483647 w 404"/>
              <a:gd name="T9" fmla="*/ 2147483647 h 1294"/>
              <a:gd name="T10" fmla="*/ 2147483647 w 404"/>
              <a:gd name="T11" fmla="*/ 2147483647 h 1294"/>
              <a:gd name="T12" fmla="*/ 2147483647 w 404"/>
              <a:gd name="T13" fmla="*/ 2147483647 h 1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4"/>
              <a:gd name="T22" fmla="*/ 0 h 1294"/>
              <a:gd name="T23" fmla="*/ 404 w 404"/>
              <a:gd name="T24" fmla="*/ 1294 h 1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6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 rot="20563895">
            <a:off x="978325" y="133431"/>
            <a:ext cx="4782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iti SC Light" charset="-122"/>
                <a:ea typeface="Heiti SC Light" charset="-122"/>
                <a:cs typeface="Heiti SC Light" charset="-122"/>
              </a:rPr>
              <a:t>S1-MME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622751" y="59506"/>
            <a:ext cx="4782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iti SC Light" charset="-122"/>
                <a:ea typeface="Heiti SC Light" charset="-122"/>
                <a:cs typeface="Heiti SC Light" charset="-122"/>
              </a:rPr>
              <a:t>S6a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429622" y="546168"/>
            <a:ext cx="401067" cy="184666"/>
            <a:chOff x="2054746" y="899390"/>
            <a:chExt cx="401067" cy="184666"/>
          </a:xfrm>
        </p:grpSpPr>
        <p:sp>
          <p:nvSpPr>
            <p:cNvPr id="44" name="Rectangle 43"/>
            <p:cNvSpPr/>
            <p:nvPr/>
          </p:nvSpPr>
          <p:spPr>
            <a:xfrm>
              <a:off x="2068215" y="901741"/>
              <a:ext cx="314100" cy="181712"/>
            </a:xfrm>
            <a:prstGeom prst="rect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9182" tIns="19591" rIns="39182" bIns="19591" spcCol="0"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54746" y="899390"/>
              <a:ext cx="40106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Heiti SC Light" charset="-122"/>
                  <a:ea typeface="Heiti SC Light" charset="-122"/>
                  <a:cs typeface="Heiti SC Light" charset="-122"/>
                </a:rPr>
                <a:t>SGW</a:t>
              </a:r>
              <a:endParaRPr lang="en-US" sz="600" baseline="-25000" dirty="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1438623" y="284081"/>
            <a:ext cx="4782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iti SC Light" charset="-122"/>
                <a:ea typeface="Heiti SC Light" charset="-122"/>
                <a:cs typeface="Heiti SC Light" charset="-122"/>
              </a:rPr>
              <a:t>S11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85182" y="266292"/>
            <a:ext cx="4782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>
                <a:latin typeface="Heiti SC Light" charset="-122"/>
                <a:ea typeface="Heiti SC Light" charset="-122"/>
                <a:cs typeface="Heiti SC Light" charset="-122"/>
              </a:rPr>
              <a:t>DRB</a:t>
            </a:r>
            <a:endParaRPr lang="en-US" sz="6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1999396" y="548520"/>
            <a:ext cx="388943" cy="184666"/>
            <a:chOff x="2089909" y="869176"/>
            <a:chExt cx="373791" cy="184411"/>
          </a:xfrm>
        </p:grpSpPr>
        <p:sp>
          <p:nvSpPr>
            <p:cNvPr id="57" name="Rectangle 56"/>
            <p:cNvSpPr/>
            <p:nvPr/>
          </p:nvSpPr>
          <p:spPr>
            <a:xfrm>
              <a:off x="2118024" y="877582"/>
              <a:ext cx="289509" cy="163744"/>
            </a:xfrm>
            <a:prstGeom prst="rect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9182" tIns="19591" rIns="39182" bIns="19591" spcCol="0"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089909" y="869176"/>
              <a:ext cx="373791" cy="184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Heiti SC Light" charset="-122"/>
                  <a:ea typeface="Heiti SC Light" charset="-122"/>
                  <a:cs typeface="Heiti SC Light" charset="-122"/>
                </a:rPr>
                <a:t>PGW</a:t>
              </a:r>
              <a:endParaRPr lang="en-US" sz="600" baseline="-25000" dirty="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993855" y="322334"/>
            <a:ext cx="422147" cy="184665"/>
            <a:chOff x="1734241" y="688436"/>
            <a:chExt cx="417712" cy="152395"/>
          </a:xfrm>
        </p:grpSpPr>
        <p:sp>
          <p:nvSpPr>
            <p:cNvPr id="78" name="Rectangle 77"/>
            <p:cNvSpPr/>
            <p:nvPr/>
          </p:nvSpPr>
          <p:spPr>
            <a:xfrm>
              <a:off x="1773843" y="691235"/>
              <a:ext cx="289508" cy="141041"/>
            </a:xfrm>
            <a:prstGeom prst="rect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9182" tIns="19591" rIns="39182" bIns="19591" spcCol="0"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734241" y="688436"/>
              <a:ext cx="417712" cy="152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Heiti SC Light" charset="-122"/>
                  <a:ea typeface="Heiti SC Light" charset="-122"/>
                  <a:cs typeface="Heiti SC Light" charset="-122"/>
                </a:rPr>
                <a:t>PCRF</a:t>
              </a:r>
              <a:endParaRPr lang="en-US" sz="600" baseline="-25000" dirty="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</p:grpSp>
      <p:cxnSp>
        <p:nvCxnSpPr>
          <p:cNvPr id="4" name="Straight Arrow Connector 3"/>
          <p:cNvCxnSpPr>
            <a:stCxn id="57" idx="0"/>
            <a:endCxn id="78" idx="2"/>
          </p:cNvCxnSpPr>
          <p:nvPr/>
        </p:nvCxnSpPr>
        <p:spPr>
          <a:xfrm flipV="1">
            <a:off x="2179274" y="496633"/>
            <a:ext cx="894" cy="60305"/>
          </a:xfrm>
          <a:prstGeom prst="straightConnector1">
            <a:avLst/>
          </a:prstGeom>
          <a:ln w="6350">
            <a:solidFill>
              <a:schemeClr val="accent2"/>
            </a:solidFill>
            <a:prstDash val="dash"/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7" idx="1"/>
            <a:endCxn id="44" idx="3"/>
          </p:cNvCxnSpPr>
          <p:nvPr/>
        </p:nvCxnSpPr>
        <p:spPr>
          <a:xfrm flipH="1">
            <a:off x="1757191" y="638923"/>
            <a:ext cx="271460" cy="452"/>
          </a:xfrm>
          <a:prstGeom prst="straightConnector1">
            <a:avLst/>
          </a:prstGeom>
          <a:ln w="6350">
            <a:solidFill>
              <a:schemeClr val="accent1"/>
            </a:solidFill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63" idx="3"/>
            <a:endCxn id="44" idx="1"/>
          </p:cNvCxnSpPr>
          <p:nvPr/>
        </p:nvCxnSpPr>
        <p:spPr>
          <a:xfrm>
            <a:off x="984088" y="577788"/>
            <a:ext cx="459003" cy="61587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62" idx="3"/>
            <a:endCxn id="44" idx="1"/>
          </p:cNvCxnSpPr>
          <p:nvPr/>
        </p:nvCxnSpPr>
        <p:spPr>
          <a:xfrm>
            <a:off x="984513" y="338635"/>
            <a:ext cx="458578" cy="30074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 rot="405016">
            <a:off x="964992" y="475236"/>
            <a:ext cx="4782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smtClean="0">
                <a:latin typeface="Heiti SC Light" charset="-122"/>
                <a:ea typeface="Heiti SC Light" charset="-122"/>
                <a:cs typeface="Heiti SC Light" charset="-122"/>
              </a:rPr>
              <a:t>S1-u</a:t>
            </a:r>
            <a:endParaRPr lang="en-US" sz="6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2260361" y="67510"/>
            <a:ext cx="582328" cy="276999"/>
            <a:chOff x="779984" y="1234089"/>
            <a:chExt cx="573414" cy="302434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1152514" y="1340662"/>
              <a:ext cx="182090" cy="0"/>
            </a:xfrm>
            <a:prstGeom prst="line">
              <a:avLst/>
            </a:prstGeom>
            <a:ln w="6350" cmpd="sng">
              <a:solidFill>
                <a:schemeClr val="accent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1124336" y="1437542"/>
              <a:ext cx="184310" cy="1"/>
            </a:xfrm>
            <a:prstGeom prst="line">
              <a:avLst/>
            </a:prstGeom>
            <a:ln w="63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779984" y="1234089"/>
              <a:ext cx="573414" cy="302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accent2">
                      <a:lumMod val="75000"/>
                    </a:schemeClr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Control</a:t>
              </a:r>
            </a:p>
            <a:p>
              <a:r>
                <a:rPr lang="en-US" sz="600" dirty="0">
                  <a:solidFill>
                    <a:schemeClr val="accent1"/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Data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935079" y="127247"/>
            <a:ext cx="478230" cy="184666"/>
            <a:chOff x="1847705" y="214870"/>
            <a:chExt cx="478230" cy="184666"/>
          </a:xfrm>
        </p:grpSpPr>
        <p:sp>
          <p:nvSpPr>
            <p:cNvPr id="105" name="Rectangle 104"/>
            <p:cNvSpPr/>
            <p:nvPr/>
          </p:nvSpPr>
          <p:spPr>
            <a:xfrm>
              <a:off x="1940529" y="217694"/>
              <a:ext cx="292582" cy="170907"/>
            </a:xfrm>
            <a:prstGeom prst="rect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9182" tIns="19591" rIns="39182" bIns="19591" spcCol="0"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847705" y="214870"/>
              <a:ext cx="47823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latin typeface="Heiti SC Light" charset="-122"/>
                  <a:ea typeface="Heiti SC Light" charset="-122"/>
                  <a:cs typeface="Heiti SC Light" charset="-122"/>
                </a:rPr>
                <a:t>HSS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2462713" y="504291"/>
            <a:ext cx="481206" cy="267464"/>
            <a:chOff x="2393097" y="590302"/>
            <a:chExt cx="481206" cy="267464"/>
          </a:xfrm>
        </p:grpSpPr>
        <p:sp>
          <p:nvSpPr>
            <p:cNvPr id="137" name="Cloud 136"/>
            <p:cNvSpPr/>
            <p:nvPr/>
          </p:nvSpPr>
          <p:spPr>
            <a:xfrm>
              <a:off x="2429704" y="590302"/>
              <a:ext cx="377659" cy="267464"/>
            </a:xfrm>
            <a:prstGeom prst="cloud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393097" y="615399"/>
              <a:ext cx="48120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Heiti SC Light" charset="-122"/>
                  <a:ea typeface="Heiti SC Light" charset="-122"/>
                  <a:cs typeface="Heiti SC Light" charset="-122"/>
                </a:rPr>
                <a:t>Internet</a:t>
              </a:r>
              <a:endParaRPr lang="en-US" sz="600" baseline="-25000" dirty="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</p:grpSp>
      <p:cxnSp>
        <p:nvCxnSpPr>
          <p:cNvPr id="142" name="Straight Connector 141"/>
          <p:cNvCxnSpPr>
            <a:stCxn id="57" idx="3"/>
            <a:endCxn id="137" idx="2"/>
          </p:cNvCxnSpPr>
          <p:nvPr/>
        </p:nvCxnSpPr>
        <p:spPr>
          <a:xfrm flipV="1">
            <a:off x="2329896" y="638023"/>
            <a:ext cx="170595" cy="90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14739" y="680851"/>
            <a:ext cx="696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UE-eNB-MME-S1APID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0" y="687724"/>
            <a:ext cx="6668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" smtClean="0">
                <a:solidFill>
                  <a:schemeClr val="accent6">
                    <a:lumMod val="5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GUTI, UE-MME-S1APID</a:t>
            </a:r>
            <a:endParaRPr lang="en-US" sz="600" dirty="0">
              <a:solidFill>
                <a:schemeClr val="accent6">
                  <a:lumMod val="50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1279515" y="680524"/>
            <a:ext cx="6731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" dirty="0" smtClean="0">
                <a:solidFill>
                  <a:schemeClr val="accent6">
                    <a:lumMod val="5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S11-TEID, </a:t>
            </a:r>
          </a:p>
          <a:p>
            <a:pPr algn="ctr"/>
            <a:r>
              <a:rPr lang="en-US" sz="600" dirty="0" smtClean="0">
                <a:solidFill>
                  <a:schemeClr val="accent6">
                    <a:lumMod val="5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S1-GTP </a:t>
            </a:r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TEID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1995095" y="-22108"/>
            <a:ext cx="4028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>
                <a:solidFill>
                  <a:schemeClr val="accent6">
                    <a:lumMod val="5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UE DB</a:t>
            </a:r>
            <a:endParaRPr lang="en-US" sz="600" dirty="0">
              <a:solidFill>
                <a:schemeClr val="accent6">
                  <a:lumMod val="50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1926247" y="680524"/>
            <a:ext cx="5464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S5-GTP TEID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69623" y="-35874"/>
            <a:ext cx="357275" cy="184666"/>
            <a:chOff x="731942" y="-199836"/>
            <a:chExt cx="357275" cy="184666"/>
          </a:xfrm>
        </p:grpSpPr>
        <p:sp>
          <p:nvSpPr>
            <p:cNvPr id="289" name="TextBox 288"/>
            <p:cNvSpPr txBox="1"/>
            <p:nvPr/>
          </p:nvSpPr>
          <p:spPr>
            <a:xfrm>
              <a:off x="731942" y="-199836"/>
              <a:ext cx="3572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 smtClean="0">
                  <a:solidFill>
                    <a:schemeClr val="accent2">
                      <a:lumMod val="75000"/>
                    </a:schemeClr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RAN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813296" y="-151730"/>
              <a:ext cx="178951" cy="92075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4155" y="51080"/>
            <a:ext cx="51969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">
                <a:latin typeface="Heiti SC Light" charset="-122"/>
                <a:ea typeface="Heiti SC Light" charset="-122"/>
                <a:cs typeface="Heiti SC Light" charset="-122"/>
              </a:rPr>
              <a:t>eNodeBs</a:t>
            </a:r>
            <a:endParaRPr lang="en-US" sz="600" dirty="0">
              <a:solidFill>
                <a:schemeClr val="accent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715181" y="309859"/>
            <a:ext cx="333746" cy="184666"/>
            <a:chOff x="1715181" y="309859"/>
            <a:chExt cx="333746" cy="184666"/>
          </a:xfrm>
        </p:grpSpPr>
        <p:sp>
          <p:nvSpPr>
            <p:cNvPr id="6" name="Rectangle 5"/>
            <p:cNvSpPr/>
            <p:nvPr/>
          </p:nvSpPr>
          <p:spPr>
            <a:xfrm>
              <a:off x="1715181" y="309859"/>
              <a:ext cx="333746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600" b="1" dirty="0" smtClean="0">
                  <a:solidFill>
                    <a:schemeClr val="accent2">
                      <a:lumMod val="75000"/>
                    </a:schemeClr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EPC</a:t>
              </a:r>
              <a:endParaRPr lang="en-US" sz="7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785822" y="348549"/>
              <a:ext cx="178951" cy="92075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7415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36</Words>
  <Application>Microsoft Macintosh PowerPoint</Application>
  <PresentationFormat>Custom</PresentationFormat>
  <Paragraphs>26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Heiti SC Light</vt:lpstr>
      <vt:lpstr>Arial</vt:lpstr>
      <vt:lpstr>Office Theme</vt:lpstr>
      <vt:lpstr>Visio</vt:lpstr>
      <vt:lpstr>PowerPoint Presentation</vt:lpstr>
    </vt:vector>
  </TitlesOfParts>
  <Company>stonybrook univesity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Vasudevan Nagendra</dc:creator>
  <cp:lastModifiedBy>vasudevan nagendra</cp:lastModifiedBy>
  <cp:revision>182</cp:revision>
  <cp:lastPrinted>2017-12-21T16:57:39Z</cp:lastPrinted>
  <dcterms:created xsi:type="dcterms:W3CDTF">2017-06-11T10:23:38Z</dcterms:created>
  <dcterms:modified xsi:type="dcterms:W3CDTF">2017-12-23T23:33:43Z</dcterms:modified>
</cp:coreProperties>
</file>