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5763" cy="914400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920" y="1440"/>
      </p:cViewPr>
      <p:guideLst>
        <p:guide orient="horz" pos="288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08125" y="1143000"/>
            <a:ext cx="987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7" y="284059"/>
            <a:ext cx="2486899" cy="19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7" y="518160"/>
            <a:ext cx="204803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81" y="36620"/>
            <a:ext cx="658297" cy="780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97" y="36620"/>
            <a:ext cx="1926127" cy="780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8" y="587593"/>
            <a:ext cx="2486899" cy="181610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8" y="387567"/>
            <a:ext cx="2486899" cy="200026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90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5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" y="204689"/>
            <a:ext cx="1292719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9" y="289995"/>
            <a:ext cx="1292719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54" y="204689"/>
            <a:ext cx="1293227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54" y="289995"/>
            <a:ext cx="1293227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3" y="36416"/>
            <a:ext cx="962555" cy="154939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7" y="36419"/>
            <a:ext cx="1635585" cy="780415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3" y="191348"/>
            <a:ext cx="962555" cy="625476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7" y="640087"/>
            <a:ext cx="1755458" cy="75565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7" y="81708"/>
            <a:ext cx="1755458" cy="548640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7" y="715657"/>
            <a:ext cx="1755458" cy="107315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3" y="36620"/>
            <a:ext cx="2633187" cy="152400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3" y="213362"/>
            <a:ext cx="2633187" cy="603461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42" y="847525"/>
            <a:ext cx="92649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 flipH="1">
            <a:off x="1766895" y="617424"/>
            <a:ext cx="292781" cy="0"/>
          </a:xfrm>
          <a:prstGeom prst="straightConnector1">
            <a:avLst/>
          </a:prstGeom>
          <a:ln w="6350">
            <a:solidFill>
              <a:schemeClr val="accent2"/>
            </a:solidFill>
            <a:prstDash val="dash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443091" y="131826"/>
            <a:ext cx="314101" cy="165794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5" name="Straight Connector 244"/>
          <p:cNvCxnSpPr>
            <a:stCxn id="241" idx="3"/>
            <a:endCxn id="105" idx="1"/>
          </p:cNvCxnSpPr>
          <p:nvPr/>
        </p:nvCxnSpPr>
        <p:spPr>
          <a:xfrm>
            <a:off x="1757192" y="214723"/>
            <a:ext cx="270711" cy="802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4" idx="0"/>
            <a:endCxn id="241" idx="2"/>
          </p:cNvCxnSpPr>
          <p:nvPr/>
        </p:nvCxnSpPr>
        <p:spPr>
          <a:xfrm flipV="1">
            <a:off x="1600141" y="297620"/>
            <a:ext cx="1" cy="250899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225250" y="-27784"/>
            <a:ext cx="7573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 Contexts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344461" y="119517"/>
            <a:ext cx="50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7249" y="13875"/>
            <a:ext cx="731407" cy="729957"/>
            <a:chOff x="42058" y="13100"/>
            <a:chExt cx="731407" cy="729957"/>
          </a:xfrm>
        </p:grpSpPr>
        <p:sp>
          <p:nvSpPr>
            <p:cNvPr id="267" name="TextBox 266"/>
            <p:cNvSpPr txBox="1"/>
            <p:nvPr/>
          </p:nvSpPr>
          <p:spPr>
            <a:xfrm>
              <a:off x="42058" y="13100"/>
              <a:ext cx="731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UEs / IoT Devices</a:t>
              </a: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93" y="354175"/>
              <a:ext cx="258938" cy="93160"/>
            </a:xfrm>
            <a:prstGeom prst="rect">
              <a:avLst/>
            </a:prstGeom>
          </p:spPr>
        </p:pic>
        <p:sp>
          <p:nvSpPr>
            <p:cNvPr id="269" name="Cloud 268"/>
            <p:cNvSpPr/>
            <p:nvPr/>
          </p:nvSpPr>
          <p:spPr>
            <a:xfrm>
              <a:off x="60031" y="272526"/>
              <a:ext cx="596431" cy="470531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766" y="519812"/>
              <a:ext cx="44929" cy="102184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5" y="355902"/>
              <a:ext cx="44929" cy="102184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132" y="436424"/>
              <a:ext cx="44929" cy="102184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145" y="433265"/>
              <a:ext cx="253351" cy="25269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46574" y="200323"/>
            <a:ext cx="203105" cy="506461"/>
            <a:chOff x="566019" y="-278101"/>
            <a:chExt cx="203105" cy="506461"/>
          </a:xfrm>
        </p:grpSpPr>
        <p:sp>
          <p:nvSpPr>
            <p:cNvPr id="60" name="Rectangle 59"/>
            <p:cNvSpPr/>
            <p:nvPr/>
          </p:nvSpPr>
          <p:spPr>
            <a:xfrm>
              <a:off x="566019" y="-278101"/>
              <a:ext cx="203105" cy="506461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30025" y="-263175"/>
              <a:ext cx="73933" cy="485925"/>
              <a:chOff x="630025" y="-263175"/>
              <a:chExt cx="73933" cy="485925"/>
            </a:xfrm>
          </p:grpSpPr>
          <p:graphicFrame>
            <p:nvGraphicFramePr>
              <p:cNvPr id="6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861946"/>
                  </p:ext>
                </p:extLst>
              </p:nvPr>
            </p:nvGraphicFramePr>
            <p:xfrm>
              <a:off x="630450" y="-263175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" name="Visio" r:id="rId10" imgW="635000" imgH="1511300" progId="">
                      <p:embed/>
                    </p:oleObj>
                  </mc:Choice>
                  <mc:Fallback>
                    <p:oleObj name="Visio" r:id="rId10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263175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830518"/>
                  </p:ext>
                </p:extLst>
              </p:nvPr>
            </p:nvGraphicFramePr>
            <p:xfrm>
              <a:off x="630025" y="-24022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" name="Visio" r:id="rId12" imgW="635000" imgH="1511300" progId="">
                      <p:embed/>
                    </p:oleObj>
                  </mc:Choice>
                  <mc:Fallback>
                    <p:oleObj name="Visio" r:id="rId12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25" y="-24022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68" name="Straight Connector 67"/>
          <p:cNvCxnSpPr>
            <a:stCxn id="62" idx="3"/>
            <a:endCxn id="241" idx="1"/>
          </p:cNvCxnSpPr>
          <p:nvPr/>
        </p:nvCxnSpPr>
        <p:spPr>
          <a:xfrm flipV="1">
            <a:off x="984513" y="214723"/>
            <a:ext cx="458578" cy="123912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241" idx="1"/>
          </p:cNvCxnSpPr>
          <p:nvPr/>
        </p:nvCxnSpPr>
        <p:spPr>
          <a:xfrm flipV="1">
            <a:off x="984088" y="214723"/>
            <a:ext cx="459003" cy="363065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reeform 29"/>
          <p:cNvSpPr>
            <a:spLocks/>
          </p:cNvSpPr>
          <p:nvPr/>
        </p:nvSpPr>
        <p:spPr bwMode="auto">
          <a:xfrm rot="15900000" flipH="1" flipV="1">
            <a:off x="697879" y="338926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29622" y="546168"/>
            <a:ext cx="401067" cy="184666"/>
            <a:chOff x="2054746" y="899390"/>
            <a:chExt cx="401067" cy="184666"/>
          </a:xfrm>
        </p:grpSpPr>
        <p:sp>
          <p:nvSpPr>
            <p:cNvPr id="44" name="Rectangle 43"/>
            <p:cNvSpPr/>
            <p:nvPr/>
          </p:nvSpPr>
          <p:spPr>
            <a:xfrm>
              <a:off x="2068215" y="901741"/>
              <a:ext cx="314100" cy="181712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4746" y="899390"/>
              <a:ext cx="401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99396" y="548520"/>
            <a:ext cx="388943" cy="184666"/>
            <a:chOff x="2089909" y="869176"/>
            <a:chExt cx="373791" cy="184411"/>
          </a:xfrm>
        </p:grpSpPr>
        <p:sp>
          <p:nvSpPr>
            <p:cNvPr id="57" name="Rectangle 56"/>
            <p:cNvSpPr/>
            <p:nvPr/>
          </p:nvSpPr>
          <p:spPr>
            <a:xfrm>
              <a:off x="2118024" y="877582"/>
              <a:ext cx="289509" cy="16374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89909" y="869176"/>
              <a:ext cx="373791" cy="18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84" name="Straight Arrow Connector 83"/>
          <p:cNvCxnSpPr>
            <a:stCxn id="57" idx="1"/>
            <a:endCxn id="44" idx="3"/>
          </p:cNvCxnSpPr>
          <p:nvPr/>
        </p:nvCxnSpPr>
        <p:spPr>
          <a:xfrm flipH="1">
            <a:off x="1757191" y="638923"/>
            <a:ext cx="271460" cy="452"/>
          </a:xfrm>
          <a:prstGeom prst="straightConnector1">
            <a:avLst/>
          </a:prstGeom>
          <a:ln w="6350">
            <a:solidFill>
              <a:schemeClr val="accent1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3" idx="3"/>
            <a:endCxn id="44" idx="1"/>
          </p:cNvCxnSpPr>
          <p:nvPr/>
        </p:nvCxnSpPr>
        <p:spPr>
          <a:xfrm>
            <a:off x="984088" y="577788"/>
            <a:ext cx="459003" cy="61587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2" idx="3"/>
            <a:endCxn id="44" idx="1"/>
          </p:cNvCxnSpPr>
          <p:nvPr/>
        </p:nvCxnSpPr>
        <p:spPr>
          <a:xfrm>
            <a:off x="984513" y="338635"/>
            <a:ext cx="458578" cy="30074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260361" y="67510"/>
            <a:ext cx="582328" cy="276999"/>
            <a:chOff x="779984" y="1234089"/>
            <a:chExt cx="573414" cy="302434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152514" y="1340662"/>
              <a:ext cx="182090" cy="0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124336" y="1437542"/>
              <a:ext cx="184310" cy="1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79984" y="1234089"/>
              <a:ext cx="573414" cy="30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Control</a:t>
              </a:r>
            </a:p>
            <a:p>
              <a:r>
                <a:rPr lang="en-US" sz="600" dirty="0">
                  <a:solidFill>
                    <a:schemeClr val="accent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Data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935079" y="127247"/>
            <a:ext cx="478230" cy="184666"/>
            <a:chOff x="1847705" y="214870"/>
            <a:chExt cx="478230" cy="184666"/>
          </a:xfrm>
        </p:grpSpPr>
        <p:sp>
          <p:nvSpPr>
            <p:cNvPr id="105" name="Rectangle 104"/>
            <p:cNvSpPr/>
            <p:nvPr/>
          </p:nvSpPr>
          <p:spPr>
            <a:xfrm>
              <a:off x="1940529" y="217694"/>
              <a:ext cx="292582" cy="170907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47705" y="214870"/>
              <a:ext cx="4782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62713" y="504291"/>
            <a:ext cx="481206" cy="267464"/>
            <a:chOff x="2393097" y="590302"/>
            <a:chExt cx="481206" cy="267464"/>
          </a:xfrm>
        </p:grpSpPr>
        <p:sp>
          <p:nvSpPr>
            <p:cNvPr id="137" name="Cloud 136"/>
            <p:cNvSpPr/>
            <p:nvPr/>
          </p:nvSpPr>
          <p:spPr>
            <a:xfrm>
              <a:off x="2429704" y="590302"/>
              <a:ext cx="377659" cy="267464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93097" y="615399"/>
              <a:ext cx="4812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Internet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142" name="Straight Connector 141"/>
          <p:cNvCxnSpPr>
            <a:stCxn id="57" idx="3"/>
            <a:endCxn id="137" idx="2"/>
          </p:cNvCxnSpPr>
          <p:nvPr/>
        </p:nvCxnSpPr>
        <p:spPr>
          <a:xfrm flipV="1">
            <a:off x="2329896" y="638023"/>
            <a:ext cx="170595" cy="90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14739" y="680851"/>
            <a:ext cx="696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UE-eNB-MME-S1APID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0" y="687724"/>
            <a:ext cx="666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GUTI, UE-MME-S1APID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70802" y="679374"/>
            <a:ext cx="67310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S11-TEID</a:t>
            </a:r>
            <a:endParaRPr lang="en-US" sz="600" dirty="0" smtClean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95095" y="-22108"/>
            <a:ext cx="402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UE DB</a:t>
            </a:r>
            <a:endParaRPr lang="en-US" sz="600" dirty="0">
              <a:solidFill>
                <a:schemeClr val="accent6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6109" y="-38086"/>
            <a:ext cx="417788" cy="307777"/>
            <a:chOff x="720385" y="-202048"/>
            <a:chExt cx="357275" cy="307777"/>
          </a:xfrm>
        </p:grpSpPr>
        <p:sp>
          <p:nvSpPr>
            <p:cNvPr id="289" name="TextBox 288"/>
            <p:cNvSpPr txBox="1"/>
            <p:nvPr/>
          </p:nvSpPr>
          <p:spPr>
            <a:xfrm>
              <a:off x="720385" y="-202048"/>
              <a:ext cx="3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RAN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13296" y="-151730"/>
              <a:ext cx="178951" cy="920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4155" y="51080"/>
            <a:ext cx="51969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>
                <a:latin typeface="Heiti SC Light" charset="-122"/>
                <a:ea typeface="Heiti SC Light" charset="-122"/>
                <a:cs typeface="Heiti SC Light" charset="-122"/>
              </a:rPr>
              <a:t>eNodeBs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8793" y="342740"/>
            <a:ext cx="405432" cy="200055"/>
            <a:chOff x="1699777" y="304738"/>
            <a:chExt cx="359394" cy="200055"/>
          </a:xfrm>
        </p:grpSpPr>
        <p:sp>
          <p:nvSpPr>
            <p:cNvPr id="6" name="Rectangle 5"/>
            <p:cNvSpPr/>
            <p:nvPr/>
          </p:nvSpPr>
          <p:spPr>
            <a:xfrm>
              <a:off x="1699777" y="304738"/>
              <a:ext cx="35939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EPC</a:t>
              </a:r>
              <a:endParaRPr 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85822" y="348549"/>
              <a:ext cx="178951" cy="920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24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190</cp:revision>
  <cp:lastPrinted>2017-12-21T16:57:39Z</cp:lastPrinted>
  <dcterms:created xsi:type="dcterms:W3CDTF">2017-06-11T10:23:38Z</dcterms:created>
  <dcterms:modified xsi:type="dcterms:W3CDTF">2018-01-31T00:12:00Z</dcterms:modified>
</cp:coreProperties>
</file>