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5763" cy="914400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920" y="1440"/>
      </p:cViewPr>
      <p:guideLst>
        <p:guide orient="horz" pos="288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8125" y="1143000"/>
            <a:ext cx="987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7" y="284059"/>
            <a:ext cx="2486899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7" y="518160"/>
            <a:ext cx="204803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1" y="36620"/>
            <a:ext cx="658297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97" y="36620"/>
            <a:ext cx="1926127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8" y="587593"/>
            <a:ext cx="2486899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8" y="387567"/>
            <a:ext cx="2486899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90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5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" y="204689"/>
            <a:ext cx="1292719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9" y="289995"/>
            <a:ext cx="1292719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4" y="204689"/>
            <a:ext cx="1293227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4" y="289995"/>
            <a:ext cx="1293227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3" y="36416"/>
            <a:ext cx="962555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7" y="36419"/>
            <a:ext cx="1635585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3" y="191348"/>
            <a:ext cx="962555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7" y="640087"/>
            <a:ext cx="1755458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7" y="81708"/>
            <a:ext cx="1755458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7" y="715657"/>
            <a:ext cx="1755458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3" y="36620"/>
            <a:ext cx="2633187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3" y="213362"/>
            <a:ext cx="2633187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42" y="847525"/>
            <a:ext cx="92649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.emf"/><Relationship Id="rId5" Type="http://schemas.microsoft.com/office/2007/relationships/hdphoto" Target="../media/hdphoto1.wdp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2EBFAF-9F1A-0647-B961-8BCF7792EC50}"/>
              </a:ext>
            </a:extLst>
          </p:cNvPr>
          <p:cNvGrpSpPr/>
          <p:nvPr/>
        </p:nvGrpSpPr>
        <p:grpSpPr>
          <a:xfrm>
            <a:off x="66675" y="-25386"/>
            <a:ext cx="2805796" cy="898511"/>
            <a:chOff x="17249" y="-25386"/>
            <a:chExt cx="2951710" cy="809841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1766895" y="630124"/>
              <a:ext cx="292781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prstDash val="dash"/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/>
            <p:cNvSpPr/>
            <p:nvPr/>
          </p:nvSpPr>
          <p:spPr>
            <a:xfrm>
              <a:off x="1443091" y="144526"/>
              <a:ext cx="314101" cy="16579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 b="1">
                <a:latin typeface="Heiti SC Medium" pitchFamily="2" charset="-128"/>
                <a:ea typeface="Heiti SC Medium" pitchFamily="2" charset="-128"/>
                <a:cs typeface="Heiti SC Light" charset="-122"/>
              </a:endParaRPr>
            </a:p>
          </p:txBody>
        </p:sp>
        <p:cxnSp>
          <p:nvCxnSpPr>
            <p:cNvPr id="245" name="Straight Connector 244"/>
            <p:cNvCxnSpPr>
              <a:stCxn id="241" idx="3"/>
              <a:endCxn id="105" idx="1"/>
            </p:cNvCxnSpPr>
            <p:nvPr/>
          </p:nvCxnSpPr>
          <p:spPr>
            <a:xfrm>
              <a:off x="1757192" y="227423"/>
              <a:ext cx="270711" cy="80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44" idx="0"/>
              <a:endCxn id="241" idx="2"/>
            </p:cNvCxnSpPr>
            <p:nvPr/>
          </p:nvCxnSpPr>
          <p:spPr>
            <a:xfrm flipV="1">
              <a:off x="1600141" y="310320"/>
              <a:ext cx="1" cy="250899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1344461" y="132217"/>
              <a:ext cx="5043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latin typeface="Heiti SC Medium" pitchFamily="2" charset="-128"/>
                  <a:ea typeface="Heiti SC Medium" pitchFamily="2" charset="-128"/>
                  <a:cs typeface="Heiti SC Light" charset="-122"/>
                </a:rPr>
                <a:t>MME</a:t>
              </a:r>
              <a:endParaRPr lang="en-US" sz="600" b="1" baseline="-25000" dirty="0">
                <a:latin typeface="Heiti SC Medium" pitchFamily="2" charset="-128"/>
                <a:ea typeface="Heiti SC Medium" pitchFamily="2" charset="-128"/>
                <a:cs typeface="Heiti SC Light" charset="-122"/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7249" y="26575"/>
              <a:ext cx="731407" cy="729957"/>
              <a:chOff x="42058" y="13100"/>
              <a:chExt cx="731407" cy="729957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42058" y="13100"/>
                <a:ext cx="731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UEs / IoT Devices</a:t>
                </a:r>
              </a:p>
            </p:txBody>
          </p:sp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6793" y="354175"/>
                <a:ext cx="258938" cy="93160"/>
              </a:xfrm>
              <a:prstGeom prst="rect">
                <a:avLst/>
              </a:prstGeom>
            </p:spPr>
          </p:pic>
          <p:sp>
            <p:nvSpPr>
              <p:cNvPr id="269" name="Cloud 268"/>
              <p:cNvSpPr/>
              <p:nvPr/>
            </p:nvSpPr>
            <p:spPr>
              <a:xfrm>
                <a:off x="60031" y="272526"/>
                <a:ext cx="596431" cy="470531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pic>
            <p:nvPicPr>
              <p:cNvPr id="270" name="Picture 2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766" y="519812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271" name="Picture 27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0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7275" y="355902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32" y="436424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273" name="Picture 2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145" y="433265"/>
                <a:ext cx="253351" cy="252691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46574" y="213023"/>
              <a:ext cx="203105" cy="506461"/>
              <a:chOff x="566019" y="-278101"/>
              <a:chExt cx="203105" cy="50646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66019" y="-278101"/>
                <a:ext cx="203105" cy="506461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b="1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62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84861946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9" name="Visio" r:id="rId10" imgW="635000" imgH="1511300" progId="">
                        <p:embed/>
                      </p:oleObj>
                    </mc:Choice>
                    <mc:Fallback>
                      <p:oleObj name="Visio" r:id="rId10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30518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0" name="Visio" r:id="rId12" imgW="635000" imgH="1511300" progId="">
                        <p:embed/>
                      </p:oleObj>
                    </mc:Choice>
                    <mc:Fallback>
                      <p:oleObj name="Visio" r:id="rId12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68" name="Straight Connector 67"/>
            <p:cNvCxnSpPr>
              <a:stCxn id="62" idx="3"/>
              <a:endCxn id="241" idx="1"/>
            </p:cNvCxnSpPr>
            <p:nvPr/>
          </p:nvCxnSpPr>
          <p:spPr>
            <a:xfrm flipV="1">
              <a:off x="984513" y="227423"/>
              <a:ext cx="458578" cy="12391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3"/>
              <a:endCxn id="241" idx="1"/>
            </p:cNvCxnSpPr>
            <p:nvPr/>
          </p:nvCxnSpPr>
          <p:spPr>
            <a:xfrm flipV="1">
              <a:off x="984088" y="227423"/>
              <a:ext cx="459003" cy="363065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Freeform 29"/>
            <p:cNvSpPr>
              <a:spLocks/>
            </p:cNvSpPr>
            <p:nvPr/>
          </p:nvSpPr>
          <p:spPr bwMode="auto">
            <a:xfrm rot="15900000" flipH="1" flipV="1">
              <a:off x="697879" y="351626"/>
              <a:ext cx="45719" cy="298729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 b="1">
                <a:latin typeface="Heiti SC Medium" pitchFamily="2" charset="-128"/>
                <a:ea typeface="Heiti SC Medium" pitchFamily="2" charset="-128"/>
                <a:cs typeface="Heiti SC Light" charset="-122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29622" y="558868"/>
              <a:ext cx="401067" cy="184666"/>
              <a:chOff x="2054746" y="899390"/>
              <a:chExt cx="401067" cy="18466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068215" y="901741"/>
                <a:ext cx="314100" cy="181712"/>
              </a:xfrm>
              <a:prstGeom prst="rect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54746" y="899390"/>
                <a:ext cx="4010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SGW</a:t>
                </a:r>
                <a:endParaRPr lang="en-US" sz="600" b="1" baseline="-25000" dirty="0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999396" y="561220"/>
              <a:ext cx="388943" cy="184666"/>
              <a:chOff x="2089909" y="869176"/>
              <a:chExt cx="373791" cy="18441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118024" y="877582"/>
                <a:ext cx="289509" cy="163744"/>
              </a:xfrm>
              <a:prstGeom prst="rect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9909" y="869176"/>
                <a:ext cx="373791" cy="18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PGW</a:t>
                </a:r>
                <a:endParaRPr lang="en-US" sz="600" b="1" baseline="-25000" dirty="0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</p:grpSp>
        <p:cxnSp>
          <p:nvCxnSpPr>
            <p:cNvPr id="84" name="Straight Arrow Connector 83"/>
            <p:cNvCxnSpPr>
              <a:stCxn id="57" idx="1"/>
              <a:endCxn id="44" idx="3"/>
            </p:cNvCxnSpPr>
            <p:nvPr/>
          </p:nvCxnSpPr>
          <p:spPr>
            <a:xfrm flipH="1">
              <a:off x="1757191" y="651623"/>
              <a:ext cx="271460" cy="452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63" idx="3"/>
              <a:endCxn id="44" idx="1"/>
            </p:cNvCxnSpPr>
            <p:nvPr/>
          </p:nvCxnSpPr>
          <p:spPr>
            <a:xfrm>
              <a:off x="984088" y="590488"/>
              <a:ext cx="459003" cy="61587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62" idx="3"/>
              <a:endCxn id="44" idx="1"/>
            </p:cNvCxnSpPr>
            <p:nvPr/>
          </p:nvCxnSpPr>
          <p:spPr>
            <a:xfrm>
              <a:off x="984513" y="351335"/>
              <a:ext cx="458578" cy="300740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2260361" y="80210"/>
              <a:ext cx="582328" cy="276999"/>
              <a:chOff x="779984" y="1234089"/>
              <a:chExt cx="573414" cy="302434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1152514" y="1340662"/>
                <a:ext cx="182090" cy="0"/>
              </a:xfrm>
              <a:prstGeom prst="line">
                <a:avLst/>
              </a:prstGeom>
              <a:ln w="6350" cmpd="sng"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124336" y="1437542"/>
                <a:ext cx="184310" cy="1"/>
              </a:xfrm>
              <a:prstGeom prst="line">
                <a:avLst/>
              </a:prstGeom>
              <a:ln w="635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779984" y="1234089"/>
                <a:ext cx="573414" cy="30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solidFill>
                      <a:schemeClr val="accent2">
                        <a:lumMod val="75000"/>
                      </a:schemeClr>
                    </a:solidFill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Control</a:t>
                </a:r>
              </a:p>
              <a:p>
                <a:r>
                  <a:rPr lang="en-US" sz="600" b="1" dirty="0">
                    <a:solidFill>
                      <a:schemeClr val="accent1"/>
                    </a:solidFill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Data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935079" y="139947"/>
              <a:ext cx="478230" cy="184666"/>
              <a:chOff x="1847705" y="214870"/>
              <a:chExt cx="478230" cy="18466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940529" y="217694"/>
                <a:ext cx="292582" cy="170907"/>
              </a:xfrm>
              <a:prstGeom prst="rect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9182" tIns="19591" rIns="39182" bIns="19591" spcCol="0" rtlCol="0" anchor="ctr"/>
              <a:lstStyle/>
              <a:p>
                <a:pPr algn="ctr"/>
                <a:endPara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47705" y="214870"/>
                <a:ext cx="4782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HSS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38349" y="516991"/>
              <a:ext cx="530610" cy="267464"/>
              <a:chOff x="2368733" y="590302"/>
              <a:chExt cx="530610" cy="267464"/>
            </a:xfrm>
          </p:grpSpPr>
          <p:sp>
            <p:nvSpPr>
              <p:cNvPr id="137" name="Cloud 136"/>
              <p:cNvSpPr/>
              <p:nvPr/>
            </p:nvSpPr>
            <p:spPr>
              <a:xfrm>
                <a:off x="2429704" y="590302"/>
                <a:ext cx="377659" cy="267464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368733" y="624565"/>
                <a:ext cx="530610" cy="16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Internet</a:t>
                </a:r>
                <a:endParaRPr lang="en-US" sz="600" b="1" baseline="-25000" dirty="0">
                  <a:latin typeface="Heiti SC Medium" pitchFamily="2" charset="-128"/>
                  <a:ea typeface="Heiti SC Medium" pitchFamily="2" charset="-128"/>
                  <a:cs typeface="Heiti SC Light" charset="-122"/>
                </a:endParaRPr>
              </a:p>
            </p:txBody>
          </p:sp>
        </p:grpSp>
        <p:cxnSp>
          <p:nvCxnSpPr>
            <p:cNvPr id="142" name="Straight Connector 141"/>
            <p:cNvCxnSpPr>
              <a:stCxn id="57" idx="3"/>
              <a:endCxn id="137" idx="2"/>
            </p:cNvCxnSpPr>
            <p:nvPr/>
          </p:nvCxnSpPr>
          <p:spPr>
            <a:xfrm flipV="1">
              <a:off x="2329896" y="650723"/>
              <a:ext cx="170595" cy="900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56109" y="-25386"/>
              <a:ext cx="417788" cy="200055"/>
              <a:chOff x="720385" y="-202048"/>
              <a:chExt cx="357275" cy="200055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720385" y="-202048"/>
                <a:ext cx="3572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RAN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813296" y="-151730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84155" y="63780"/>
              <a:ext cx="51969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b="1">
                  <a:latin typeface="Heiti SC Medium" pitchFamily="2" charset="-128"/>
                  <a:ea typeface="Heiti SC Medium" pitchFamily="2" charset="-128"/>
                  <a:cs typeface="Heiti SC Light" charset="-122"/>
                </a:rPr>
                <a:t>eNodeBs</a:t>
              </a:r>
              <a:endParaRPr lang="en-US" sz="600" b="1" dirty="0">
                <a:solidFill>
                  <a:schemeClr val="accent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  <a:cs typeface="Heiti SC Light" charset="-122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01811" y="355440"/>
              <a:ext cx="359393" cy="200055"/>
              <a:chOff x="1720182" y="304738"/>
              <a:chExt cx="318583" cy="20005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20182" y="304738"/>
                <a:ext cx="31858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SC Medium" pitchFamily="2" charset="-128"/>
                    <a:ea typeface="Heiti SC Medium" pitchFamily="2" charset="-128"/>
                    <a:cs typeface="Heiti SC Light" charset="-122"/>
                  </a:rPr>
                  <a:t>EPC</a:t>
                </a:r>
                <a:endParaRPr lang="en-US" sz="700" b="1" dirty="0">
                  <a:solidFill>
                    <a:schemeClr val="accent2">
                      <a:lumMod val="75000"/>
                    </a:schemeClr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85822" y="348549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Heiti SC Medium" pitchFamily="2" charset="-128"/>
                  <a:ea typeface="Heiti SC Medium" pitchFamily="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SC Light</vt:lpstr>
      <vt:lpstr>Heiti SC Medium</vt:lpstr>
      <vt:lpstr>Arial</vt:lpstr>
      <vt:lpstr>Calibri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195</cp:revision>
  <cp:lastPrinted>2017-12-21T16:57:39Z</cp:lastPrinted>
  <dcterms:created xsi:type="dcterms:W3CDTF">2017-06-11T10:23:38Z</dcterms:created>
  <dcterms:modified xsi:type="dcterms:W3CDTF">2018-06-21T20:21:39Z</dcterms:modified>
</cp:coreProperties>
</file>