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925763" cy="914400"/>
  <p:notesSz cx="6858000" cy="9144000"/>
  <p:defaultTextStyle>
    <a:defPPr>
      <a:defRPr lang="en-US"/>
    </a:defPPr>
    <a:lvl1pPr marL="0" algn="l" defTabSz="67940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1pPr>
    <a:lvl2pPr marL="67940" algn="l" defTabSz="67940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2pPr>
    <a:lvl3pPr marL="135880" algn="l" defTabSz="67940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3pPr>
    <a:lvl4pPr marL="203820" algn="l" defTabSz="67940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4pPr>
    <a:lvl5pPr marL="271760" algn="l" defTabSz="67940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5pPr>
    <a:lvl6pPr marL="339700" algn="l" defTabSz="67940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6pPr>
    <a:lvl7pPr marL="407640" algn="l" defTabSz="67940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7pPr>
    <a:lvl8pPr marL="475579" algn="l" defTabSz="67940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8pPr>
    <a:lvl9pPr marL="543519" algn="l" defTabSz="67940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" userDrawn="1">
          <p15:clr>
            <a:srgbClr val="A4A3A4"/>
          </p15:clr>
        </p15:guide>
        <p15:guide id="2" pos="9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70216" autoAdjust="0"/>
  </p:normalViewPr>
  <p:slideViewPr>
    <p:cSldViewPr snapToGrid="0" snapToObjects="1">
      <p:cViewPr varScale="1">
        <p:scale>
          <a:sx n="400" d="100"/>
          <a:sy n="400" d="100"/>
        </p:scale>
        <p:origin x="920" y="664"/>
      </p:cViewPr>
      <p:guideLst>
        <p:guide orient="horz" pos="288"/>
        <p:guide pos="9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4A97A-AC86-6342-BA9E-21B6CD8416A7}" type="datetimeFigureOut">
              <a:rPr lang="en-US" smtClean="0"/>
              <a:t>1/18/18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508125" y="1143000"/>
            <a:ext cx="9874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D733E-DA4A-0144-A302-D438AACA8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34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508125" y="1143000"/>
            <a:ext cx="98742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D733E-DA4A-0144-A302-D438AACA8B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58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39" y="284063"/>
            <a:ext cx="2486899" cy="1960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870" y="518160"/>
            <a:ext cx="2048036" cy="233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7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68E4-A4B0-BB41-AA66-42C7CC441012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031-41CE-3E4A-8BD4-675A762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59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68E4-A4B0-BB41-AA66-42C7CC441012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031-41CE-3E4A-8BD4-675A762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8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9824" y="4868"/>
            <a:ext cx="105145" cy="1041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374" y="4868"/>
            <a:ext cx="267687" cy="1041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68E4-A4B0-BB41-AA66-42C7CC441012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031-41CE-3E4A-8BD4-675A762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4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68E4-A4B0-BB41-AA66-42C7CC441012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031-41CE-3E4A-8BD4-675A762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5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23" y="587589"/>
            <a:ext cx="2486899" cy="181610"/>
          </a:xfrm>
        </p:spPr>
        <p:txBody>
          <a:bodyPr anchor="t"/>
          <a:lstStyle>
            <a:lvl1pPr algn="l">
              <a:defRPr sz="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123" y="387565"/>
            <a:ext cx="2486899" cy="200025"/>
          </a:xfrm>
        </p:spPr>
        <p:txBody>
          <a:bodyPr anchor="b"/>
          <a:lstStyle>
            <a:lvl1pPr marL="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1pPr>
            <a:lvl2pPr marL="6794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2pPr>
            <a:lvl3pPr marL="13588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3pPr>
            <a:lvl4pPr marL="20382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4pPr>
            <a:lvl5pPr marL="27176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5pPr>
            <a:lvl6pPr marL="33970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6pPr>
            <a:lvl7pPr marL="40764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7pPr>
            <a:lvl8pPr marL="475579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8pPr>
            <a:lvl9pPr marL="543519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68E4-A4B0-BB41-AA66-42C7CC441012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031-41CE-3E4A-8BD4-675A762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5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71" y="28368"/>
            <a:ext cx="186418" cy="80645"/>
          </a:xfrm>
        </p:spPr>
        <p:txBody>
          <a:bodyPr/>
          <a:lstStyle>
            <a:lvl1pPr>
              <a:defRPr sz="400"/>
            </a:lvl1pPr>
            <a:lvl2pPr>
              <a:defRPr sz="4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546" y="28368"/>
            <a:ext cx="186414" cy="80645"/>
          </a:xfrm>
        </p:spPr>
        <p:txBody>
          <a:bodyPr/>
          <a:lstStyle>
            <a:lvl1pPr>
              <a:defRPr sz="400"/>
            </a:lvl1pPr>
            <a:lvl2pPr>
              <a:defRPr sz="4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68E4-A4B0-BB41-AA66-42C7CC441012}" type="datetimeFigureOut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031-41CE-3E4A-8BD4-675A762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9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295" y="36618"/>
            <a:ext cx="2633187" cy="152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290" y="204685"/>
            <a:ext cx="1292720" cy="85302"/>
          </a:xfrm>
        </p:spPr>
        <p:txBody>
          <a:bodyPr anchor="b"/>
          <a:lstStyle>
            <a:lvl1pPr marL="0" indent="0">
              <a:buNone/>
              <a:defRPr sz="400" b="1"/>
            </a:lvl1pPr>
            <a:lvl2pPr marL="67940" indent="0">
              <a:buNone/>
              <a:defRPr sz="300" b="1"/>
            </a:lvl2pPr>
            <a:lvl3pPr marL="135880" indent="0">
              <a:buNone/>
              <a:defRPr sz="300" b="1"/>
            </a:lvl3pPr>
            <a:lvl4pPr marL="203820" indent="0">
              <a:buNone/>
              <a:defRPr sz="200" b="1"/>
            </a:lvl4pPr>
            <a:lvl5pPr marL="271760" indent="0">
              <a:buNone/>
              <a:defRPr sz="200" b="1"/>
            </a:lvl5pPr>
            <a:lvl6pPr marL="339700" indent="0">
              <a:buNone/>
              <a:defRPr sz="200" b="1"/>
            </a:lvl6pPr>
            <a:lvl7pPr marL="407640" indent="0">
              <a:buNone/>
              <a:defRPr sz="200" b="1"/>
            </a:lvl7pPr>
            <a:lvl8pPr marL="475579" indent="0">
              <a:buNone/>
              <a:defRPr sz="200" b="1"/>
            </a:lvl8pPr>
            <a:lvl9pPr marL="543519" indent="0">
              <a:buNone/>
              <a:defRPr sz="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290" y="289984"/>
            <a:ext cx="1292720" cy="526838"/>
          </a:xfrm>
        </p:spPr>
        <p:txBody>
          <a:bodyPr/>
          <a:lstStyle>
            <a:lvl1pPr>
              <a:defRPr sz="400"/>
            </a:lvl1pPr>
            <a:lvl2pPr>
              <a:defRPr sz="300"/>
            </a:lvl2pPr>
            <a:lvl3pPr>
              <a:defRPr sz="3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6249" y="204685"/>
            <a:ext cx="1293229" cy="85302"/>
          </a:xfrm>
        </p:spPr>
        <p:txBody>
          <a:bodyPr anchor="b"/>
          <a:lstStyle>
            <a:lvl1pPr marL="0" indent="0">
              <a:buNone/>
              <a:defRPr sz="400" b="1"/>
            </a:lvl1pPr>
            <a:lvl2pPr marL="67940" indent="0">
              <a:buNone/>
              <a:defRPr sz="300" b="1"/>
            </a:lvl2pPr>
            <a:lvl3pPr marL="135880" indent="0">
              <a:buNone/>
              <a:defRPr sz="300" b="1"/>
            </a:lvl3pPr>
            <a:lvl4pPr marL="203820" indent="0">
              <a:buNone/>
              <a:defRPr sz="200" b="1"/>
            </a:lvl4pPr>
            <a:lvl5pPr marL="271760" indent="0">
              <a:buNone/>
              <a:defRPr sz="200" b="1"/>
            </a:lvl5pPr>
            <a:lvl6pPr marL="339700" indent="0">
              <a:buNone/>
              <a:defRPr sz="200" b="1"/>
            </a:lvl6pPr>
            <a:lvl7pPr marL="407640" indent="0">
              <a:buNone/>
              <a:defRPr sz="200" b="1"/>
            </a:lvl7pPr>
            <a:lvl8pPr marL="475579" indent="0">
              <a:buNone/>
              <a:defRPr sz="200" b="1"/>
            </a:lvl8pPr>
            <a:lvl9pPr marL="543519" indent="0">
              <a:buNone/>
              <a:defRPr sz="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6249" y="289984"/>
            <a:ext cx="1293229" cy="526838"/>
          </a:xfrm>
        </p:spPr>
        <p:txBody>
          <a:bodyPr/>
          <a:lstStyle>
            <a:lvl1pPr>
              <a:defRPr sz="400"/>
            </a:lvl1pPr>
            <a:lvl2pPr>
              <a:defRPr sz="300"/>
            </a:lvl2pPr>
            <a:lvl3pPr>
              <a:defRPr sz="3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68E4-A4B0-BB41-AA66-42C7CC441012}" type="datetimeFigureOut">
              <a:rPr lang="en-US" smtClean="0"/>
              <a:t>1/18/18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031-41CE-3E4A-8BD4-675A762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8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68E4-A4B0-BB41-AA66-42C7CC441012}" type="datetimeFigureOut">
              <a:rPr lang="en-US" smtClean="0"/>
              <a:t>1/18/18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031-41CE-3E4A-8BD4-675A762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68E4-A4B0-BB41-AA66-42C7CC441012}" type="datetimeFigureOut">
              <a:rPr lang="en-US" smtClean="0"/>
              <a:t>1/18/18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031-41CE-3E4A-8BD4-675A762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4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294" y="36407"/>
            <a:ext cx="962556" cy="154940"/>
          </a:xfrm>
        </p:spPr>
        <p:txBody>
          <a:bodyPr anchor="b"/>
          <a:lstStyle>
            <a:lvl1pPr algn="l">
              <a:defRPr sz="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895" y="36410"/>
            <a:ext cx="1635582" cy="780415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294" y="191351"/>
            <a:ext cx="962556" cy="625475"/>
          </a:xfrm>
        </p:spPr>
        <p:txBody>
          <a:bodyPr/>
          <a:lstStyle>
            <a:lvl1pPr marL="0" indent="0">
              <a:buNone/>
              <a:defRPr sz="200"/>
            </a:lvl1pPr>
            <a:lvl2pPr marL="67940" indent="0">
              <a:buNone/>
              <a:defRPr sz="200"/>
            </a:lvl2pPr>
            <a:lvl3pPr marL="135880" indent="0">
              <a:buNone/>
              <a:defRPr sz="100"/>
            </a:lvl3pPr>
            <a:lvl4pPr marL="203820" indent="0">
              <a:buNone/>
              <a:defRPr sz="100"/>
            </a:lvl4pPr>
            <a:lvl5pPr marL="271760" indent="0">
              <a:buNone/>
              <a:defRPr sz="100"/>
            </a:lvl5pPr>
            <a:lvl6pPr marL="339700" indent="0">
              <a:buNone/>
              <a:defRPr sz="100"/>
            </a:lvl6pPr>
            <a:lvl7pPr marL="407640" indent="0">
              <a:buNone/>
              <a:defRPr sz="100"/>
            </a:lvl7pPr>
            <a:lvl8pPr marL="475579" indent="0">
              <a:buNone/>
              <a:defRPr sz="100"/>
            </a:lvl8pPr>
            <a:lvl9pPr marL="543519" indent="0">
              <a:buNone/>
              <a:defRPr sz="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68E4-A4B0-BB41-AA66-42C7CC441012}" type="datetimeFigureOut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031-41CE-3E4A-8BD4-675A762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9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474" y="640083"/>
            <a:ext cx="1755458" cy="75565"/>
          </a:xfrm>
        </p:spPr>
        <p:txBody>
          <a:bodyPr anchor="b"/>
          <a:lstStyle>
            <a:lvl1pPr algn="l">
              <a:defRPr sz="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3474" y="81704"/>
            <a:ext cx="1755458" cy="548640"/>
          </a:xfrm>
        </p:spPr>
        <p:txBody>
          <a:bodyPr/>
          <a:lstStyle>
            <a:lvl1pPr marL="0" indent="0">
              <a:buNone/>
              <a:defRPr sz="500"/>
            </a:lvl1pPr>
            <a:lvl2pPr marL="67940" indent="0">
              <a:buNone/>
              <a:defRPr sz="400"/>
            </a:lvl2pPr>
            <a:lvl3pPr marL="135880" indent="0">
              <a:buNone/>
              <a:defRPr sz="400"/>
            </a:lvl3pPr>
            <a:lvl4pPr marL="203820" indent="0">
              <a:buNone/>
              <a:defRPr sz="300"/>
            </a:lvl4pPr>
            <a:lvl5pPr marL="271760" indent="0">
              <a:buNone/>
              <a:defRPr sz="300"/>
            </a:lvl5pPr>
            <a:lvl6pPr marL="339700" indent="0">
              <a:buNone/>
              <a:defRPr sz="300"/>
            </a:lvl6pPr>
            <a:lvl7pPr marL="407640" indent="0">
              <a:buNone/>
              <a:defRPr sz="300"/>
            </a:lvl7pPr>
            <a:lvl8pPr marL="475579" indent="0">
              <a:buNone/>
              <a:defRPr sz="300"/>
            </a:lvl8pPr>
            <a:lvl9pPr marL="543519" indent="0">
              <a:buNone/>
              <a:defRPr sz="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474" y="715651"/>
            <a:ext cx="1755458" cy="107315"/>
          </a:xfrm>
        </p:spPr>
        <p:txBody>
          <a:bodyPr/>
          <a:lstStyle>
            <a:lvl1pPr marL="0" indent="0">
              <a:buNone/>
              <a:defRPr sz="200"/>
            </a:lvl1pPr>
            <a:lvl2pPr marL="67940" indent="0">
              <a:buNone/>
              <a:defRPr sz="200"/>
            </a:lvl2pPr>
            <a:lvl3pPr marL="135880" indent="0">
              <a:buNone/>
              <a:defRPr sz="100"/>
            </a:lvl3pPr>
            <a:lvl4pPr marL="203820" indent="0">
              <a:buNone/>
              <a:defRPr sz="100"/>
            </a:lvl4pPr>
            <a:lvl5pPr marL="271760" indent="0">
              <a:buNone/>
              <a:defRPr sz="100"/>
            </a:lvl5pPr>
            <a:lvl6pPr marL="339700" indent="0">
              <a:buNone/>
              <a:defRPr sz="100"/>
            </a:lvl6pPr>
            <a:lvl7pPr marL="407640" indent="0">
              <a:buNone/>
              <a:defRPr sz="100"/>
            </a:lvl7pPr>
            <a:lvl8pPr marL="475579" indent="0">
              <a:buNone/>
              <a:defRPr sz="100"/>
            </a:lvl8pPr>
            <a:lvl9pPr marL="543519" indent="0">
              <a:buNone/>
              <a:defRPr sz="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68E4-A4B0-BB41-AA66-42C7CC441012}" type="datetimeFigureOut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031-41CE-3E4A-8BD4-675A762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0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295" y="36618"/>
            <a:ext cx="2633187" cy="152400"/>
          </a:xfrm>
          <a:prstGeom prst="rect">
            <a:avLst/>
          </a:prstGeom>
        </p:spPr>
        <p:txBody>
          <a:bodyPr vert="horz" lIns="13588" tIns="6794" rIns="13588" bIns="679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295" y="213361"/>
            <a:ext cx="2633187" cy="603462"/>
          </a:xfrm>
          <a:prstGeom prst="rect">
            <a:avLst/>
          </a:prstGeom>
        </p:spPr>
        <p:txBody>
          <a:bodyPr vert="horz" lIns="13588" tIns="6794" rIns="13588" bIns="679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288" y="847520"/>
            <a:ext cx="682678" cy="48683"/>
          </a:xfrm>
          <a:prstGeom prst="rect">
            <a:avLst/>
          </a:prstGeom>
        </p:spPr>
        <p:txBody>
          <a:bodyPr vert="horz" lIns="13588" tIns="6794" rIns="13588" bIns="6794" rtlCol="0" anchor="ctr"/>
          <a:lstStyle>
            <a:lvl1pPr algn="l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668E4-A4B0-BB41-AA66-42C7CC441012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9636" y="847520"/>
            <a:ext cx="926492" cy="48683"/>
          </a:xfrm>
          <a:prstGeom prst="rect">
            <a:avLst/>
          </a:prstGeom>
        </p:spPr>
        <p:txBody>
          <a:bodyPr vert="horz" lIns="13588" tIns="6794" rIns="13588" bIns="6794" rtlCol="0" anchor="ctr"/>
          <a:lstStyle>
            <a:lvl1pPr algn="ct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96797" y="847520"/>
            <a:ext cx="682678" cy="48683"/>
          </a:xfrm>
          <a:prstGeom prst="rect">
            <a:avLst/>
          </a:prstGeom>
        </p:spPr>
        <p:txBody>
          <a:bodyPr vert="horz" lIns="13588" tIns="6794" rIns="13588" bIns="6794" rtlCol="0" anchor="ctr"/>
          <a:lstStyle>
            <a:lvl1pPr algn="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F4031-41CE-3E4A-8BD4-675A762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8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7940" rtl="0" eaLnBrk="1" latinLnBrk="0" hangingPunct="1">
        <a:spcBef>
          <a:spcPct val="0"/>
        </a:spcBef>
        <a:buNone/>
        <a:defRPr sz="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55" indent="-50955" algn="l" defTabSz="67940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10402" indent="-42462" algn="l" defTabSz="67940" rtl="0" eaLnBrk="1" latinLnBrk="0" hangingPunct="1">
        <a:spcBef>
          <a:spcPct val="20000"/>
        </a:spcBef>
        <a:buFont typeface="Arial"/>
        <a:buChar char="–"/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50" indent="-33970" algn="l" defTabSz="67940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237790" indent="-33970" algn="l" defTabSz="67940" rtl="0" eaLnBrk="1" latinLnBrk="0" hangingPunct="1">
        <a:spcBef>
          <a:spcPct val="20000"/>
        </a:spcBef>
        <a:buFont typeface="Arial"/>
        <a:buChar char="–"/>
        <a:defRPr sz="300" kern="1200">
          <a:solidFill>
            <a:schemeClr val="tx1"/>
          </a:solidFill>
          <a:latin typeface="+mn-lt"/>
          <a:ea typeface="+mn-ea"/>
          <a:cs typeface="+mn-cs"/>
        </a:defRPr>
      </a:lvl4pPr>
      <a:lvl5pPr marL="305730" indent="-33970" algn="l" defTabSz="67940" rtl="0" eaLnBrk="1" latinLnBrk="0" hangingPunct="1">
        <a:spcBef>
          <a:spcPct val="20000"/>
        </a:spcBef>
        <a:buFont typeface="Arial"/>
        <a:buChar char="»"/>
        <a:defRPr sz="300" kern="1200">
          <a:solidFill>
            <a:schemeClr val="tx1"/>
          </a:solidFill>
          <a:latin typeface="+mn-lt"/>
          <a:ea typeface="+mn-ea"/>
          <a:cs typeface="+mn-cs"/>
        </a:defRPr>
      </a:lvl5pPr>
      <a:lvl6pPr marL="373670" indent="-33970" algn="l" defTabSz="67940" rtl="0" eaLnBrk="1" latinLnBrk="0" hangingPunct="1">
        <a:spcBef>
          <a:spcPct val="20000"/>
        </a:spcBef>
        <a:buFont typeface="Arial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6pPr>
      <a:lvl7pPr marL="441609" indent="-33970" algn="l" defTabSz="67940" rtl="0" eaLnBrk="1" latinLnBrk="0" hangingPunct="1">
        <a:spcBef>
          <a:spcPct val="20000"/>
        </a:spcBef>
        <a:buFont typeface="Arial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7pPr>
      <a:lvl8pPr marL="509549" indent="-33970" algn="l" defTabSz="67940" rtl="0" eaLnBrk="1" latinLnBrk="0" hangingPunct="1">
        <a:spcBef>
          <a:spcPct val="20000"/>
        </a:spcBef>
        <a:buFont typeface="Arial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8pPr>
      <a:lvl9pPr marL="577489" indent="-33970" algn="l" defTabSz="67940" rtl="0" eaLnBrk="1" latinLnBrk="0" hangingPunct="1">
        <a:spcBef>
          <a:spcPct val="20000"/>
        </a:spcBef>
        <a:buFont typeface="Arial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40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1pPr>
      <a:lvl2pPr marL="67940" algn="l" defTabSz="67940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80" algn="l" defTabSz="67940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3pPr>
      <a:lvl4pPr marL="203820" algn="l" defTabSz="67940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4pPr>
      <a:lvl5pPr marL="271760" algn="l" defTabSz="67940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5pPr>
      <a:lvl6pPr marL="339700" algn="l" defTabSz="67940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6pPr>
      <a:lvl7pPr marL="407640" algn="l" defTabSz="67940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7pPr>
      <a:lvl8pPr marL="475579" algn="l" defTabSz="67940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8pPr>
      <a:lvl9pPr marL="543519" algn="l" defTabSz="67940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71"/>
          <p:cNvCxnSpPr>
            <a:stCxn id="54" idx="3"/>
            <a:endCxn id="68" idx="1"/>
          </p:cNvCxnSpPr>
          <p:nvPr/>
        </p:nvCxnSpPr>
        <p:spPr>
          <a:xfrm>
            <a:off x="1433035" y="581557"/>
            <a:ext cx="314582" cy="201104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4" idx="3"/>
            <a:endCxn id="45" idx="1"/>
          </p:cNvCxnSpPr>
          <p:nvPr/>
        </p:nvCxnSpPr>
        <p:spPr>
          <a:xfrm>
            <a:off x="1433035" y="581557"/>
            <a:ext cx="313673" cy="3945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1137511" y="-9055"/>
            <a:ext cx="633985" cy="276999"/>
            <a:chOff x="145638" y="16635"/>
            <a:chExt cx="705119" cy="232619"/>
          </a:xfrm>
        </p:grpSpPr>
        <p:sp>
          <p:nvSpPr>
            <p:cNvPr id="90" name="Rectangle 89"/>
            <p:cNvSpPr/>
            <p:nvPr/>
          </p:nvSpPr>
          <p:spPr>
            <a:xfrm>
              <a:off x="285513" y="59068"/>
              <a:ext cx="425370" cy="164609"/>
            </a:xfrm>
            <a:prstGeom prst="rect">
              <a:avLst/>
            </a:prstGeom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45638" y="16635"/>
              <a:ext cx="705119" cy="232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latin typeface="Heiti SC Light" charset="-122"/>
                  <a:ea typeface="Heiti SC Light" charset="-122"/>
                  <a:cs typeface="Heiti SC Light" charset="-122"/>
                </a:rPr>
                <a:t>EPS Controller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61303" y="439998"/>
            <a:ext cx="574587" cy="276999"/>
            <a:chOff x="-132410" y="216510"/>
            <a:chExt cx="574587" cy="276999"/>
          </a:xfrm>
        </p:grpSpPr>
        <p:sp>
          <p:nvSpPr>
            <p:cNvPr id="41" name="Rectangle 40"/>
            <p:cNvSpPr/>
            <p:nvPr/>
          </p:nvSpPr>
          <p:spPr>
            <a:xfrm>
              <a:off x="-13897" y="261046"/>
              <a:ext cx="337747" cy="194966"/>
            </a:xfrm>
            <a:prstGeom prst="rect">
              <a:avLst/>
            </a:prstGeom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-132410" y="216510"/>
              <a:ext cx="574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latin typeface="Heiti SC Light" charset="-122"/>
                  <a:ea typeface="Heiti SC Light" charset="-122"/>
                  <a:cs typeface="Heiti SC Light" charset="-122"/>
                </a:rPr>
                <a:t>UE Emulator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680047" y="644721"/>
            <a:ext cx="409971" cy="276999"/>
            <a:chOff x="1676685" y="658169"/>
            <a:chExt cx="409971" cy="276999"/>
          </a:xfrm>
        </p:grpSpPr>
        <p:sp>
          <p:nvSpPr>
            <p:cNvPr id="68" name="Rectangle 67"/>
            <p:cNvSpPr/>
            <p:nvPr/>
          </p:nvSpPr>
          <p:spPr>
            <a:xfrm>
              <a:off x="1744255" y="709803"/>
              <a:ext cx="273321" cy="172612"/>
            </a:xfrm>
            <a:prstGeom prst="rect">
              <a:avLst/>
            </a:prstGeom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676685" y="658169"/>
              <a:ext cx="409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latin typeface="Heiti SC Light" charset="-122"/>
                  <a:ea typeface="Heiti SC Light" charset="-122"/>
                  <a:cs typeface="Heiti SC Light" charset="-122"/>
                </a:rPr>
                <a:t>MME </a:t>
              </a:r>
              <a:r>
                <a:rPr lang="en-US" sz="600" dirty="0" smtClean="0">
                  <a:latin typeface="Heiti SC Light" charset="-122"/>
                  <a:ea typeface="Heiti SC Light" charset="-122"/>
                  <a:cs typeface="Heiti SC Light" charset="-122"/>
                </a:rPr>
                <a:t>host</a:t>
              </a:r>
              <a:endParaRPr lang="en-US" sz="600" dirty="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683581" y="254682"/>
            <a:ext cx="409971" cy="369332"/>
            <a:chOff x="961922" y="723994"/>
            <a:chExt cx="409971" cy="369332"/>
          </a:xfrm>
        </p:grpSpPr>
        <p:sp>
          <p:nvSpPr>
            <p:cNvPr id="48" name="Rectangle 47"/>
            <p:cNvSpPr/>
            <p:nvPr/>
          </p:nvSpPr>
          <p:spPr>
            <a:xfrm>
              <a:off x="1022596" y="773020"/>
              <a:ext cx="273321" cy="172612"/>
            </a:xfrm>
            <a:prstGeom prst="rect">
              <a:avLst/>
            </a:prstGeom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61922" y="723994"/>
              <a:ext cx="409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latin typeface="Heiti SC Light" charset="-122"/>
                  <a:ea typeface="Heiti SC Light" charset="-122"/>
                  <a:cs typeface="Heiti SC Light" charset="-122"/>
                </a:rPr>
                <a:t>MME </a:t>
              </a:r>
              <a:r>
                <a:rPr lang="en-US" sz="600" dirty="0" smtClean="0">
                  <a:latin typeface="Heiti SC Light" charset="-122"/>
                  <a:ea typeface="Heiti SC Light" charset="-122"/>
                  <a:cs typeface="Heiti SC Light" charset="-122"/>
                </a:rPr>
                <a:t>host (H3)</a:t>
              </a:r>
              <a:endParaRPr lang="en-US" sz="600" dirty="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925798" y="449037"/>
            <a:ext cx="574587" cy="276999"/>
            <a:chOff x="-121484" y="226009"/>
            <a:chExt cx="574587" cy="276999"/>
          </a:xfrm>
        </p:grpSpPr>
        <p:sp>
          <p:nvSpPr>
            <p:cNvPr id="54" name="Rectangle 53"/>
            <p:cNvSpPr/>
            <p:nvPr/>
          </p:nvSpPr>
          <p:spPr>
            <a:xfrm>
              <a:off x="-57773" y="261046"/>
              <a:ext cx="443526" cy="194966"/>
            </a:xfrm>
            <a:prstGeom prst="rect">
              <a:avLst/>
            </a:prstGeom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-121484" y="226009"/>
              <a:ext cx="574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latin typeface="Heiti SC Light" charset="-122"/>
                  <a:ea typeface="Heiti SC Light" charset="-122"/>
                  <a:cs typeface="Heiti SC Light" charset="-122"/>
                </a:rPr>
                <a:t>MME Load Balancer</a:t>
              </a:r>
            </a:p>
          </p:txBody>
        </p:sp>
      </p:grpSp>
      <p:cxnSp>
        <p:nvCxnSpPr>
          <p:cNvPr id="59" name="Straight Connector 58"/>
          <p:cNvCxnSpPr>
            <a:stCxn id="54" idx="3"/>
            <a:endCxn id="48" idx="1"/>
          </p:cNvCxnSpPr>
          <p:nvPr/>
        </p:nvCxnSpPr>
        <p:spPr>
          <a:xfrm flipV="1">
            <a:off x="1433035" y="390014"/>
            <a:ext cx="311220" cy="191543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2299592" y="402870"/>
            <a:ext cx="455293" cy="369332"/>
            <a:chOff x="249242" y="79666"/>
            <a:chExt cx="506377" cy="310159"/>
          </a:xfrm>
        </p:grpSpPr>
        <p:sp>
          <p:nvSpPr>
            <p:cNvPr id="81" name="Rectangle 80"/>
            <p:cNvSpPr/>
            <p:nvPr/>
          </p:nvSpPr>
          <p:spPr>
            <a:xfrm>
              <a:off x="285513" y="116048"/>
              <a:ext cx="392385" cy="229845"/>
            </a:xfrm>
            <a:prstGeom prst="rect">
              <a:avLst/>
            </a:prstGeom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49242" y="79666"/>
              <a:ext cx="506377" cy="310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>
                  <a:latin typeface="Heiti SC Light" charset="-122"/>
                  <a:ea typeface="Heiti SC Light" charset="-122"/>
                  <a:cs typeface="Heiti SC Light" charset="-122"/>
                </a:rPr>
                <a:t>HSS / SPGW Hosts</a:t>
              </a:r>
              <a:endParaRPr lang="en-US" sz="600" dirty="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</p:grpSp>
      <p:cxnSp>
        <p:nvCxnSpPr>
          <p:cNvPr id="92" name="Straight Connector 91"/>
          <p:cNvCxnSpPr>
            <a:stCxn id="45" idx="3"/>
            <a:endCxn id="81" idx="1"/>
          </p:cNvCxnSpPr>
          <p:nvPr/>
        </p:nvCxnSpPr>
        <p:spPr>
          <a:xfrm flipV="1">
            <a:off x="2020029" y="583041"/>
            <a:ext cx="312175" cy="246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68" idx="3"/>
            <a:endCxn id="81" idx="1"/>
          </p:cNvCxnSpPr>
          <p:nvPr/>
        </p:nvCxnSpPr>
        <p:spPr>
          <a:xfrm flipV="1">
            <a:off x="2020938" y="583041"/>
            <a:ext cx="311266" cy="1996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48" idx="3"/>
            <a:endCxn id="81" idx="1"/>
          </p:cNvCxnSpPr>
          <p:nvPr/>
        </p:nvCxnSpPr>
        <p:spPr>
          <a:xfrm>
            <a:off x="2017576" y="390014"/>
            <a:ext cx="314628" cy="19302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1682689" y="444540"/>
            <a:ext cx="409971" cy="276999"/>
            <a:chOff x="1682689" y="444540"/>
            <a:chExt cx="409971" cy="276999"/>
          </a:xfrm>
        </p:grpSpPr>
        <p:sp>
          <p:nvSpPr>
            <p:cNvPr id="45" name="Rectangle 44"/>
            <p:cNvSpPr/>
            <p:nvPr/>
          </p:nvSpPr>
          <p:spPr>
            <a:xfrm>
              <a:off x="1746708" y="499196"/>
              <a:ext cx="273321" cy="172612"/>
            </a:xfrm>
            <a:prstGeom prst="rect">
              <a:avLst/>
            </a:prstGeom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682689" y="444540"/>
              <a:ext cx="409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latin typeface="Heiti SC Light" charset="-122"/>
                  <a:ea typeface="Heiti SC Light" charset="-122"/>
                  <a:cs typeface="Heiti SC Light" charset="-122"/>
                </a:rPr>
                <a:t>MME </a:t>
              </a:r>
              <a:r>
                <a:rPr lang="en-US" sz="600" dirty="0" smtClean="0">
                  <a:latin typeface="Heiti SC Light" charset="-122"/>
                  <a:ea typeface="Heiti SC Light" charset="-122"/>
                  <a:cs typeface="Heiti SC Light" charset="-122"/>
                </a:rPr>
                <a:t>host</a:t>
              </a:r>
              <a:endParaRPr lang="en-US" sz="600" dirty="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</p:grpSp>
      <p:cxnSp>
        <p:nvCxnSpPr>
          <p:cNvPr id="96" name="Straight Connector 95"/>
          <p:cNvCxnSpPr>
            <a:stCxn id="41" idx="3"/>
            <a:endCxn id="54" idx="1"/>
          </p:cNvCxnSpPr>
          <p:nvPr/>
        </p:nvCxnSpPr>
        <p:spPr>
          <a:xfrm flipV="1">
            <a:off x="617562" y="581558"/>
            <a:ext cx="371946" cy="459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54" idx="0"/>
            <a:endCxn id="90" idx="2"/>
          </p:cNvCxnSpPr>
          <p:nvPr/>
        </p:nvCxnSpPr>
        <p:spPr>
          <a:xfrm flipV="1">
            <a:off x="1211271" y="237488"/>
            <a:ext cx="243232" cy="246586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48" idx="0"/>
            <a:endCxn id="90" idx="2"/>
          </p:cNvCxnSpPr>
          <p:nvPr/>
        </p:nvCxnSpPr>
        <p:spPr>
          <a:xfrm flipH="1" flipV="1">
            <a:off x="1454504" y="237488"/>
            <a:ext cx="426412" cy="6622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60065" y="351389"/>
            <a:ext cx="488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smtClean="0">
                <a:latin typeface="Heiti SC Light" charset="-122"/>
                <a:ea typeface="Heiti SC Light" charset="-122"/>
                <a:cs typeface="Heiti SC Light" charset="-122"/>
              </a:rPr>
              <a:t>2 X 10Gbps</a:t>
            </a:r>
            <a:endParaRPr lang="en-US" sz="6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13" name="TextBox 112"/>
          <p:cNvSpPr txBox="1"/>
          <p:nvPr/>
        </p:nvSpPr>
        <p:spPr>
          <a:xfrm rot="2095370">
            <a:off x="1324262" y="638789"/>
            <a:ext cx="4886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smtClean="0">
                <a:latin typeface="Heiti SC Light" charset="-122"/>
                <a:ea typeface="Heiti SC Light" charset="-122"/>
                <a:cs typeface="Heiti SC Light" charset="-122"/>
              </a:rPr>
              <a:t>10Gbps</a:t>
            </a:r>
            <a:endParaRPr lang="en-US" sz="6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14" name="TextBox 113"/>
          <p:cNvSpPr txBox="1"/>
          <p:nvPr/>
        </p:nvSpPr>
        <p:spPr>
          <a:xfrm rot="19628969">
            <a:off x="1918120" y="662312"/>
            <a:ext cx="4886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smtClean="0">
                <a:latin typeface="Heiti SC Light" charset="-122"/>
                <a:ea typeface="Heiti SC Light" charset="-122"/>
                <a:cs typeface="Heiti SC Light" charset="-122"/>
              </a:rPr>
              <a:t>10Gbps</a:t>
            </a:r>
            <a:endParaRPr lang="en-US" sz="6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4780" y="643413"/>
            <a:ext cx="27845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latin typeface="Heiti SC Light" charset="-122"/>
                <a:ea typeface="Heiti SC Light" charset="-122"/>
                <a:cs typeface="Heiti SC Light" charset="-122"/>
              </a:rPr>
              <a:t>H</a:t>
            </a:r>
            <a:r>
              <a:rPr lang="en-US" sz="600" baseline="-25000" dirty="0" smtClean="0">
                <a:latin typeface="Heiti SC Light" charset="-122"/>
                <a:ea typeface="Heiti SC Light" charset="-122"/>
                <a:cs typeface="Heiti SC Light" charset="-122"/>
              </a:rPr>
              <a:t>1</a:t>
            </a:r>
            <a:endParaRPr lang="en-US" sz="600" baseline="-250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05248" y="643413"/>
            <a:ext cx="27845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latin typeface="Heiti SC Light" charset="-122"/>
                <a:ea typeface="Heiti SC Light" charset="-122"/>
                <a:cs typeface="Heiti SC Light" charset="-122"/>
              </a:rPr>
              <a:t>H</a:t>
            </a:r>
            <a:r>
              <a:rPr lang="en-US" sz="600" baseline="-25000" dirty="0" smtClean="0">
                <a:latin typeface="Heiti SC Light" charset="-122"/>
                <a:ea typeface="Heiti SC Light" charset="-122"/>
                <a:cs typeface="Heiti SC Light" charset="-122"/>
              </a:rPr>
              <a:t>2</a:t>
            </a:r>
            <a:endParaRPr lang="en-US" sz="600" baseline="-250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24886" y="194869"/>
            <a:ext cx="27845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smtClean="0">
                <a:latin typeface="Heiti SC Light" charset="-122"/>
                <a:ea typeface="Heiti SC Light" charset="-122"/>
                <a:cs typeface="Heiti SC Light" charset="-122"/>
              </a:rPr>
              <a:t>H</a:t>
            </a:r>
            <a:r>
              <a:rPr lang="en-US" sz="600" baseline="-25000" smtClean="0">
                <a:latin typeface="Heiti SC Light" charset="-122"/>
                <a:ea typeface="Heiti SC Light" charset="-122"/>
                <a:cs typeface="Heiti SC Light" charset="-122"/>
              </a:rPr>
              <a:t>3</a:t>
            </a:r>
            <a:endParaRPr lang="en-US" sz="600" baseline="-250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34026" y="419751"/>
            <a:ext cx="27845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latin typeface="Heiti SC Light" charset="-122"/>
                <a:ea typeface="Heiti SC Light" charset="-122"/>
                <a:cs typeface="Heiti SC Light" charset="-122"/>
              </a:rPr>
              <a:t>H</a:t>
            </a:r>
            <a:r>
              <a:rPr lang="en-US" sz="600" baseline="-25000" dirty="0" smtClean="0">
                <a:latin typeface="Heiti SC Light" charset="-122"/>
                <a:ea typeface="Heiti SC Light" charset="-122"/>
                <a:cs typeface="Heiti SC Light" charset="-122"/>
              </a:rPr>
              <a:t>4</a:t>
            </a:r>
            <a:endParaRPr lang="en-US" sz="600" baseline="-250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23604" y="601878"/>
            <a:ext cx="27845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smtClean="0">
                <a:latin typeface="Heiti SC Light" charset="-122"/>
                <a:ea typeface="Heiti SC Light" charset="-122"/>
                <a:cs typeface="Heiti SC Light" charset="-122"/>
              </a:rPr>
              <a:t>H</a:t>
            </a:r>
            <a:r>
              <a:rPr lang="en-US" sz="600" baseline="-25000" smtClean="0">
                <a:latin typeface="Heiti SC Light" charset="-122"/>
                <a:ea typeface="Heiti SC Light" charset="-122"/>
                <a:cs typeface="Heiti SC Light" charset="-122"/>
              </a:rPr>
              <a:t>5</a:t>
            </a:r>
            <a:endParaRPr lang="en-US" sz="600" baseline="-250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66258" y="96656"/>
            <a:ext cx="27845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smtClean="0">
                <a:latin typeface="Heiti SC Light" charset="-122"/>
                <a:ea typeface="Heiti SC Light" charset="-122"/>
                <a:cs typeface="Heiti SC Light" charset="-122"/>
              </a:rPr>
              <a:t>H</a:t>
            </a:r>
            <a:r>
              <a:rPr lang="en-US" sz="600" baseline="-25000" smtClean="0">
                <a:latin typeface="Heiti SC Light" charset="-122"/>
                <a:ea typeface="Heiti SC Light" charset="-122"/>
                <a:cs typeface="Heiti SC Light" charset="-122"/>
              </a:rPr>
              <a:t>6</a:t>
            </a:r>
            <a:endParaRPr lang="en-US" sz="600" baseline="-250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29740" y="299408"/>
            <a:ext cx="38612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smtClean="0">
                <a:latin typeface="Heiti SC Light" charset="-122"/>
                <a:ea typeface="Heiti SC Light" charset="-122"/>
                <a:cs typeface="Heiti SC Light" charset="-122"/>
              </a:rPr>
              <a:t>H</a:t>
            </a:r>
            <a:r>
              <a:rPr lang="en-US" sz="600" baseline="-25000" smtClean="0">
                <a:latin typeface="Heiti SC Light" charset="-122"/>
                <a:ea typeface="Heiti SC Light" charset="-122"/>
                <a:cs typeface="Heiti SC Light" charset="-122"/>
              </a:rPr>
              <a:t>7</a:t>
            </a:r>
            <a:r>
              <a:rPr lang="en-US" sz="600" smtClean="0">
                <a:latin typeface="Heiti SC Light" charset="-122"/>
                <a:ea typeface="Heiti SC Light" charset="-122"/>
                <a:cs typeface="Heiti SC Light" charset="-122"/>
              </a:rPr>
              <a:t>-H</a:t>
            </a:r>
            <a:r>
              <a:rPr lang="en-US" sz="600" baseline="-25000" smtClean="0">
                <a:latin typeface="Heiti SC Light" charset="-122"/>
                <a:ea typeface="Heiti SC Light" charset="-122"/>
                <a:cs typeface="Heiti SC Light" charset="-122"/>
              </a:rPr>
              <a:t>8</a:t>
            </a:r>
            <a:endParaRPr lang="en-US" sz="600" baseline="-250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8966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</TotalTime>
  <Words>33</Words>
  <Application>Microsoft Macintosh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Heiti SC Light</vt:lpstr>
      <vt:lpstr>Office Theme</vt:lpstr>
      <vt:lpstr>PowerPoint Presentation</vt:lpstr>
    </vt:vector>
  </TitlesOfParts>
  <Company>stonybrook univesity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Vasudevan Nagendra</dc:creator>
  <cp:lastModifiedBy>vasudevan nagendra</cp:lastModifiedBy>
  <cp:revision>111</cp:revision>
  <cp:lastPrinted>2017-12-23T01:50:11Z</cp:lastPrinted>
  <dcterms:created xsi:type="dcterms:W3CDTF">2017-12-22T04:32:26Z</dcterms:created>
  <dcterms:modified xsi:type="dcterms:W3CDTF">2018-01-18T23:45:27Z</dcterms:modified>
</cp:coreProperties>
</file>