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54163" cy="1006475"/>
  <p:notesSz cx="6858000" cy="9144000"/>
  <p:defaultTextStyle>
    <a:defPPr>
      <a:defRPr lang="en-US"/>
    </a:defPPr>
    <a:lvl1pPr marL="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679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3588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0382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27176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3970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07640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47557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543519" algn="l" defTabSz="6794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 userDrawn="1">
          <p15:clr>
            <a:srgbClr val="A4A3A4"/>
          </p15:clr>
        </p15:guide>
        <p15:guide id="2" pos="4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0216" autoAdjust="0"/>
  </p:normalViewPr>
  <p:slideViewPr>
    <p:cSldViewPr snapToGrid="0" snapToObjects="1">
      <p:cViewPr varScale="1">
        <p:scale>
          <a:sx n="400" d="100"/>
          <a:sy n="400" d="100"/>
        </p:scale>
        <p:origin x="1680" y="552"/>
      </p:cViewPr>
      <p:guideLst>
        <p:guide orient="horz" pos="317"/>
        <p:guide pos="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4A97A-AC86-6342-BA9E-21B6CD8416A7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1143000"/>
            <a:ext cx="4765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D733E-DA4A-0144-A302-D438AACA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D733E-DA4A-0144-A302-D438AACA8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65" y="312664"/>
            <a:ext cx="1321039" cy="2157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27" y="570336"/>
            <a:ext cx="1087915" cy="257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512" y="5358"/>
            <a:ext cx="55853" cy="114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14" y="5358"/>
            <a:ext cx="142195" cy="114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0" y="646754"/>
            <a:ext cx="1321039" cy="199897"/>
          </a:xfrm>
        </p:spPr>
        <p:txBody>
          <a:bodyPr anchor="t"/>
          <a:lstStyle>
            <a:lvl1pPr algn="l">
              <a:defRPr sz="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70" y="426591"/>
            <a:ext cx="1321039" cy="220166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6794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588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203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7176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3970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0764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47557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54351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14" y="31223"/>
            <a:ext cx="99025" cy="8876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339" y="31223"/>
            <a:ext cx="99023" cy="88766"/>
          </a:xfrm>
        </p:spPr>
        <p:txBody>
          <a:bodyPr/>
          <a:lstStyle>
            <a:lvl1pPr>
              <a:defRPr sz="4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1" y="40305"/>
            <a:ext cx="1398747" cy="167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09" y="225293"/>
            <a:ext cx="686692" cy="93891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09" y="319184"/>
            <a:ext cx="686692" cy="57988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493" y="225293"/>
            <a:ext cx="686962" cy="93891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67940" indent="0">
              <a:buNone/>
              <a:defRPr sz="300" b="1"/>
            </a:lvl2pPr>
            <a:lvl3pPr marL="135880" indent="0">
              <a:buNone/>
              <a:defRPr sz="300" b="1"/>
            </a:lvl3pPr>
            <a:lvl4pPr marL="203820" indent="0">
              <a:buNone/>
              <a:defRPr sz="200" b="1"/>
            </a:lvl4pPr>
            <a:lvl5pPr marL="271760" indent="0">
              <a:buNone/>
              <a:defRPr sz="200" b="1"/>
            </a:lvl5pPr>
            <a:lvl6pPr marL="339700" indent="0">
              <a:buNone/>
              <a:defRPr sz="200" b="1"/>
            </a:lvl6pPr>
            <a:lvl7pPr marL="407640" indent="0">
              <a:buNone/>
              <a:defRPr sz="200" b="1"/>
            </a:lvl7pPr>
            <a:lvl8pPr marL="475579" indent="0">
              <a:buNone/>
              <a:defRPr sz="200" b="1"/>
            </a:lvl8pPr>
            <a:lvl9pPr marL="543519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493" y="319184"/>
            <a:ext cx="686962" cy="579888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4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11" y="40073"/>
            <a:ext cx="511309" cy="170542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36" y="40077"/>
            <a:ext cx="868820" cy="85899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11" y="210616"/>
            <a:ext cx="511309" cy="688457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29" y="704536"/>
            <a:ext cx="932498" cy="83174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29" y="89930"/>
            <a:ext cx="932498" cy="603885"/>
          </a:xfrm>
        </p:spPr>
        <p:txBody>
          <a:bodyPr/>
          <a:lstStyle>
            <a:lvl1pPr marL="0" indent="0">
              <a:buNone/>
              <a:defRPr sz="500"/>
            </a:lvl1pPr>
            <a:lvl2pPr marL="67940" indent="0">
              <a:buNone/>
              <a:defRPr sz="400"/>
            </a:lvl2pPr>
            <a:lvl3pPr marL="135880" indent="0">
              <a:buNone/>
              <a:defRPr sz="400"/>
            </a:lvl3pPr>
            <a:lvl4pPr marL="203820" indent="0">
              <a:buNone/>
              <a:defRPr sz="300"/>
            </a:lvl4pPr>
            <a:lvl5pPr marL="271760" indent="0">
              <a:buNone/>
              <a:defRPr sz="300"/>
            </a:lvl5pPr>
            <a:lvl6pPr marL="339700" indent="0">
              <a:buNone/>
              <a:defRPr sz="300"/>
            </a:lvl6pPr>
            <a:lvl7pPr marL="407640" indent="0">
              <a:buNone/>
              <a:defRPr sz="300"/>
            </a:lvl7pPr>
            <a:lvl8pPr marL="475579" indent="0">
              <a:buNone/>
              <a:defRPr sz="300"/>
            </a:lvl8pPr>
            <a:lvl9pPr marL="543519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29" y="787710"/>
            <a:ext cx="932498" cy="118121"/>
          </a:xfrm>
        </p:spPr>
        <p:txBody>
          <a:bodyPr/>
          <a:lstStyle>
            <a:lvl1pPr marL="0" indent="0">
              <a:buNone/>
              <a:defRPr sz="200"/>
            </a:lvl1pPr>
            <a:lvl2pPr marL="67940" indent="0">
              <a:buNone/>
              <a:defRPr sz="200"/>
            </a:lvl2pPr>
            <a:lvl3pPr marL="135880" indent="0">
              <a:buNone/>
              <a:defRPr sz="100"/>
            </a:lvl3pPr>
            <a:lvl4pPr marL="203820" indent="0">
              <a:buNone/>
              <a:defRPr sz="100"/>
            </a:lvl4pPr>
            <a:lvl5pPr marL="271760" indent="0">
              <a:buNone/>
              <a:defRPr sz="100"/>
            </a:lvl5pPr>
            <a:lvl6pPr marL="339700" indent="0">
              <a:buNone/>
              <a:defRPr sz="100"/>
            </a:lvl6pPr>
            <a:lvl7pPr marL="407640" indent="0">
              <a:buNone/>
              <a:defRPr sz="100"/>
            </a:lvl7pPr>
            <a:lvl8pPr marL="475579" indent="0">
              <a:buNone/>
              <a:defRPr sz="100"/>
            </a:lvl8pPr>
            <a:lvl9pPr marL="543519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11" y="40305"/>
            <a:ext cx="1398747" cy="167746"/>
          </a:xfrm>
          <a:prstGeom prst="rect">
            <a:avLst/>
          </a:prstGeom>
        </p:spPr>
        <p:txBody>
          <a:bodyPr vert="horz" lIns="13588" tIns="6794" rIns="13588" bIns="67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11" y="234844"/>
            <a:ext cx="1398747" cy="664227"/>
          </a:xfrm>
          <a:prstGeom prst="rect">
            <a:avLst/>
          </a:prstGeom>
        </p:spPr>
        <p:txBody>
          <a:bodyPr vert="horz" lIns="13588" tIns="6794" rIns="13588" bIns="67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08" y="932858"/>
            <a:ext cx="362638" cy="53585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68E4-A4B0-BB41-AA66-42C7CC441012}" type="datetimeFigureOut">
              <a:rPr lang="en-US" smtClean="0"/>
              <a:t>12/23/17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006" y="932858"/>
            <a:ext cx="492152" cy="53585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817" y="932858"/>
            <a:ext cx="362638" cy="53585"/>
          </a:xfrm>
          <a:prstGeom prst="rect">
            <a:avLst/>
          </a:prstGeom>
        </p:spPr>
        <p:txBody>
          <a:bodyPr vert="horz" lIns="13588" tIns="6794" rIns="13588" bIns="6794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4031-41CE-3E4A-8BD4-675A762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40" rtl="0" eaLnBrk="1" latinLnBrk="0" hangingPunct="1">
        <a:spcBef>
          <a:spcPct val="0"/>
        </a:spcBef>
        <a:buNone/>
        <a:defRPr sz="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5" indent="-50955" algn="l" defTabSz="6794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10402" indent="-42462" algn="l" defTabSz="67940" rtl="0" eaLnBrk="1" latinLnBrk="0" hangingPunct="1">
        <a:spcBef>
          <a:spcPct val="20000"/>
        </a:spcBef>
        <a:buFont typeface="Arial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50" indent="-33970" algn="l" defTabSz="67940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90" indent="-33970" algn="l" defTabSz="67940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05730" indent="-33970" algn="l" defTabSz="67940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73670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4160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0954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77489" indent="-33970" algn="l" defTabSz="67940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679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8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0382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6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0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07640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47557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543519" algn="l" defTabSz="67940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62672" y="363890"/>
            <a:ext cx="203105" cy="487326"/>
            <a:chOff x="566019" y="-264576"/>
            <a:chExt cx="203105" cy="487326"/>
          </a:xfrm>
        </p:grpSpPr>
        <p:sp>
          <p:nvSpPr>
            <p:cNvPr id="34" name="Rectangle 33"/>
            <p:cNvSpPr/>
            <p:nvPr/>
          </p:nvSpPr>
          <p:spPr>
            <a:xfrm>
              <a:off x="566019" y="-264576"/>
              <a:ext cx="203105" cy="450498"/>
            </a:xfrm>
            <a:prstGeom prst="rect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30025" y="-263175"/>
              <a:ext cx="73933" cy="485925"/>
              <a:chOff x="630025" y="-263175"/>
              <a:chExt cx="73933" cy="485925"/>
            </a:xfrm>
          </p:grpSpPr>
          <p:graphicFrame>
            <p:nvGraphicFramePr>
              <p:cNvPr id="36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3027947"/>
                  </p:ext>
                </p:extLst>
              </p:nvPr>
            </p:nvGraphicFramePr>
            <p:xfrm>
              <a:off x="630450" y="-263175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" name="Visio" r:id="rId4" imgW="635000" imgH="1511300" progId="">
                      <p:embed/>
                    </p:oleObj>
                  </mc:Choice>
                  <mc:Fallback>
                    <p:oleObj name="Visio" r:id="rId4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450" y="-263175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6750458"/>
                  </p:ext>
                </p:extLst>
              </p:nvPr>
            </p:nvGraphicFramePr>
            <p:xfrm>
              <a:off x="630025" y="-24022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1" name="Visio" r:id="rId6" imgW="635000" imgH="1511300" progId="">
                      <p:embed/>
                    </p:oleObj>
                  </mc:Choice>
                  <mc:Fallback>
                    <p:oleObj name="Visio" r:id="rId6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025" y="-24022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7" name="Rectangle 66"/>
          <p:cNvSpPr/>
          <p:nvPr/>
        </p:nvSpPr>
        <p:spPr>
          <a:xfrm>
            <a:off x="1025771" y="333580"/>
            <a:ext cx="273321" cy="122432"/>
          </a:xfrm>
          <a:prstGeom prst="rect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9" name="Cloud 68"/>
          <p:cNvSpPr/>
          <p:nvPr/>
        </p:nvSpPr>
        <p:spPr>
          <a:xfrm>
            <a:off x="19049" y="384613"/>
            <a:ext cx="248509" cy="455174"/>
          </a:xfrm>
          <a:prstGeom prst="cloud">
            <a:avLst/>
          </a:prstGeom>
          <a:ln w="63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70" name="Elbow Connector 69"/>
          <p:cNvCxnSpPr>
            <a:stCxn id="90" idx="3"/>
            <a:endCxn id="79" idx="3"/>
          </p:cNvCxnSpPr>
          <p:nvPr/>
        </p:nvCxnSpPr>
        <p:spPr>
          <a:xfrm>
            <a:off x="774701" y="111868"/>
            <a:ext cx="524391" cy="478552"/>
          </a:xfrm>
          <a:prstGeom prst="bentConnector3">
            <a:avLst>
              <a:gd name="adj1" fmla="val 118164"/>
            </a:avLst>
          </a:prstGeom>
          <a:ln w="6350" cmpd="sng">
            <a:solidFill>
              <a:srgbClr val="000000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90" idx="3"/>
            <a:endCxn id="67" idx="3"/>
          </p:cNvCxnSpPr>
          <p:nvPr/>
        </p:nvCxnSpPr>
        <p:spPr>
          <a:xfrm>
            <a:off x="774701" y="111868"/>
            <a:ext cx="524391" cy="282928"/>
          </a:xfrm>
          <a:prstGeom prst="bentConnector3">
            <a:avLst>
              <a:gd name="adj1" fmla="val 118164"/>
            </a:avLst>
          </a:prstGeom>
          <a:ln w="6350" cmpd="sng">
            <a:solidFill>
              <a:srgbClr val="000000"/>
            </a:solidFill>
            <a:prstDash val="sys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4" idx="3"/>
            <a:endCxn id="68" idx="1"/>
          </p:cNvCxnSpPr>
          <p:nvPr/>
        </p:nvCxnSpPr>
        <p:spPr>
          <a:xfrm>
            <a:off x="665777" y="589139"/>
            <a:ext cx="363169" cy="194297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71182" y="688347"/>
            <a:ext cx="460331" cy="184666"/>
            <a:chOff x="964832" y="739147"/>
            <a:chExt cx="460331" cy="184666"/>
          </a:xfrm>
        </p:grpSpPr>
        <p:sp>
          <p:nvSpPr>
            <p:cNvPr id="68" name="Rectangle 67"/>
            <p:cNvSpPr/>
            <p:nvPr/>
          </p:nvSpPr>
          <p:spPr>
            <a:xfrm>
              <a:off x="1022596" y="773020"/>
              <a:ext cx="273321" cy="122432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4832" y="739147"/>
              <a:ext cx="460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MME1</a:t>
              </a:r>
            </a:p>
          </p:txBody>
        </p:sp>
      </p:grpSp>
      <p:sp>
        <p:nvSpPr>
          <p:cNvPr id="74" name="Freeform 73"/>
          <p:cNvSpPr/>
          <p:nvPr/>
        </p:nvSpPr>
        <p:spPr>
          <a:xfrm>
            <a:off x="261940" y="633002"/>
            <a:ext cx="751632" cy="189680"/>
          </a:xfrm>
          <a:custGeom>
            <a:avLst/>
            <a:gdLst>
              <a:gd name="connsiteX0" fmla="*/ 0 w 841375"/>
              <a:gd name="connsiteY0" fmla="*/ 28197 h 269497"/>
              <a:gd name="connsiteX1" fmla="*/ 482600 w 841375"/>
              <a:gd name="connsiteY1" fmla="*/ 21847 h 269497"/>
              <a:gd name="connsiteX2" fmla="*/ 841375 w 841375"/>
              <a:gd name="connsiteY2" fmla="*/ 269497 h 26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375" h="269497">
                <a:moveTo>
                  <a:pt x="0" y="28197"/>
                </a:moveTo>
                <a:cubicBezTo>
                  <a:pt x="171185" y="4913"/>
                  <a:pt x="342371" y="-18370"/>
                  <a:pt x="482600" y="21847"/>
                </a:cubicBezTo>
                <a:cubicBezTo>
                  <a:pt x="622829" y="62064"/>
                  <a:pt x="841375" y="269497"/>
                  <a:pt x="841375" y="269497"/>
                </a:cubicBezTo>
              </a:path>
            </a:pathLst>
          </a:custGeom>
          <a:ln w="6350">
            <a:solidFill>
              <a:srgbClr val="FF0000"/>
            </a:solidFill>
            <a:prstDash val="dash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72434" y="575324"/>
            <a:ext cx="736440" cy="4071"/>
          </a:xfrm>
          <a:prstGeom prst="straightConnector1">
            <a:avLst/>
          </a:prstGeom>
          <a:ln w="6350">
            <a:solidFill>
              <a:schemeClr val="accent6">
                <a:lumMod val="50000"/>
              </a:schemeClr>
            </a:solidFill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4" idx="3"/>
            <a:endCxn id="79" idx="1"/>
          </p:cNvCxnSpPr>
          <p:nvPr/>
        </p:nvCxnSpPr>
        <p:spPr>
          <a:xfrm>
            <a:off x="665777" y="589139"/>
            <a:ext cx="359994" cy="1281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4" idx="3"/>
            <a:endCxn id="67" idx="1"/>
          </p:cNvCxnSpPr>
          <p:nvPr/>
        </p:nvCxnSpPr>
        <p:spPr>
          <a:xfrm flipV="1">
            <a:off x="665777" y="394796"/>
            <a:ext cx="359994" cy="194343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rot="2719942">
            <a:off x="740657" y="599031"/>
            <a:ext cx="2311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23185" y="62943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29907" y="493145"/>
            <a:ext cx="460331" cy="184666"/>
            <a:chOff x="929907" y="518545"/>
            <a:chExt cx="460331" cy="184666"/>
          </a:xfrm>
        </p:grpSpPr>
        <p:sp>
          <p:nvSpPr>
            <p:cNvPr id="79" name="Rectangle 78"/>
            <p:cNvSpPr/>
            <p:nvPr/>
          </p:nvSpPr>
          <p:spPr>
            <a:xfrm>
              <a:off x="1025771" y="554604"/>
              <a:ext cx="273321" cy="122432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29907" y="518545"/>
              <a:ext cx="46033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MME2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930513" y="299964"/>
            <a:ext cx="460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2421" y="210002"/>
            <a:ext cx="4929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Heiti SC Light" charset="-122"/>
                <a:ea typeface="Heiti SC Light" charset="-122"/>
                <a:cs typeface="Heiti SC Light" charset="-122"/>
              </a:rPr>
              <a:t>eNodeB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41274" y="508979"/>
            <a:ext cx="3555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UEs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59765" y="-26865"/>
            <a:ext cx="763145" cy="277000"/>
            <a:chOff x="142704" y="24867"/>
            <a:chExt cx="705119" cy="232620"/>
          </a:xfrm>
        </p:grpSpPr>
        <p:sp>
          <p:nvSpPr>
            <p:cNvPr id="90" name="Rectangle 89"/>
            <p:cNvSpPr/>
            <p:nvPr/>
          </p:nvSpPr>
          <p:spPr>
            <a:xfrm>
              <a:off x="285513" y="59068"/>
              <a:ext cx="425370" cy="164609"/>
            </a:xfrm>
            <a:prstGeom prst="rect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42704" y="24867"/>
              <a:ext cx="705119" cy="232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Heiti SC Light" charset="-122"/>
                  <a:ea typeface="Heiti SC Light" charset="-122"/>
                  <a:cs typeface="Heiti SC Light" charset="-122"/>
                </a:rPr>
                <a:t>MME Cluster Manager</a:t>
              </a:r>
              <a:endParaRPr lang="en-US" sz="6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747632" y="-33215"/>
            <a:ext cx="89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MME1 Connections </a:t>
            </a:r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redistributed </a:t>
            </a:r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to MME Hosts 2 &amp; 3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271248" y="343471"/>
            <a:ext cx="755231" cy="183487"/>
          </a:xfrm>
          <a:custGeom>
            <a:avLst/>
            <a:gdLst>
              <a:gd name="connsiteX0" fmla="*/ 742950 w 742950"/>
              <a:gd name="connsiteY0" fmla="*/ 0 h 220587"/>
              <a:gd name="connsiteX1" fmla="*/ 460375 w 742950"/>
              <a:gd name="connsiteY1" fmla="*/ 200025 h 220587"/>
              <a:gd name="connsiteX2" fmla="*/ 292100 w 742950"/>
              <a:gd name="connsiteY2" fmla="*/ 215900 h 220587"/>
              <a:gd name="connsiteX3" fmla="*/ 0 w 742950"/>
              <a:gd name="connsiteY3" fmla="*/ 215900 h 22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220587">
                <a:moveTo>
                  <a:pt x="742950" y="0"/>
                </a:moveTo>
                <a:cubicBezTo>
                  <a:pt x="639233" y="82021"/>
                  <a:pt x="535517" y="164042"/>
                  <a:pt x="460375" y="200025"/>
                </a:cubicBezTo>
                <a:cubicBezTo>
                  <a:pt x="385233" y="236008"/>
                  <a:pt x="368829" y="213254"/>
                  <a:pt x="292100" y="215900"/>
                </a:cubicBezTo>
                <a:cubicBezTo>
                  <a:pt x="215371" y="218546"/>
                  <a:pt x="0" y="215900"/>
                  <a:pt x="0" y="215900"/>
                </a:cubicBezTo>
              </a:path>
            </a:pathLst>
          </a:custGeom>
          <a:ln w="6350">
            <a:solidFill>
              <a:schemeClr val="accent6">
                <a:lumMod val="50000"/>
              </a:schemeClr>
            </a:solidFill>
            <a:prstDash val="dash"/>
            <a:headEnd type="stealth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8" name="Freeform 29"/>
          <p:cNvSpPr>
            <a:spLocks/>
          </p:cNvSpPr>
          <p:nvPr/>
        </p:nvSpPr>
        <p:spPr bwMode="auto">
          <a:xfrm rot="15900000" flipH="1" flipV="1">
            <a:off x="314500" y="542000"/>
            <a:ext cx="45719" cy="298729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-164525" y="808485"/>
            <a:ext cx="1020759" cy="243344"/>
            <a:chOff x="-439311" y="784198"/>
            <a:chExt cx="1020759" cy="243344"/>
          </a:xfrm>
        </p:grpSpPr>
        <p:grpSp>
          <p:nvGrpSpPr>
            <p:cNvPr id="28" name="Group 27"/>
            <p:cNvGrpSpPr/>
            <p:nvPr/>
          </p:nvGrpSpPr>
          <p:grpSpPr>
            <a:xfrm>
              <a:off x="-439311" y="784198"/>
              <a:ext cx="1018190" cy="169277"/>
              <a:chOff x="-681148" y="980770"/>
              <a:chExt cx="1018190" cy="169277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-681148" y="980770"/>
                <a:ext cx="997694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i="1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Device Reattached</a:t>
                </a:r>
                <a:endParaRPr lang="en-US" sz="5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50098" y="1067117"/>
                <a:ext cx="186944" cy="4731"/>
              </a:xfrm>
              <a:prstGeom prst="straightConnector1">
                <a:avLst/>
              </a:prstGeom>
              <a:ln w="6350">
                <a:solidFill>
                  <a:schemeClr val="accent6">
                    <a:lumMod val="50000"/>
                  </a:schemeClr>
                </a:solidFill>
                <a:prstDash val="dash"/>
                <a:headEnd w="sm" len="sm"/>
                <a:tailEnd type="stealth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-271037" y="858265"/>
              <a:ext cx="852485" cy="169277"/>
              <a:chOff x="-117442" y="1015310"/>
              <a:chExt cx="852485" cy="169277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-117442" y="1015310"/>
                <a:ext cx="832412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>
                    <a:latin typeface="Heiti SC Light" charset="-122"/>
                    <a:ea typeface="Heiti SC Light" charset="-122"/>
                    <a:cs typeface="Heiti SC Light" charset="-122"/>
                  </a:rPr>
                  <a:t>Failures / Retries </a:t>
                </a:r>
                <a:endParaRPr lang="en-US" sz="500" dirty="0">
                  <a:latin typeface="Heiti SC Light" charset="-122"/>
                  <a:ea typeface="Heiti SC Light" charset="-122"/>
                  <a:cs typeface="Heiti SC Light" charset="-122"/>
                </a:endParaRPr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 flipV="1">
                <a:off x="548099" y="1103974"/>
                <a:ext cx="186944" cy="4731"/>
              </a:xfrm>
              <a:prstGeom prst="straightConnector1">
                <a:avLst/>
              </a:prstGeom>
              <a:ln w="6350">
                <a:solidFill>
                  <a:srgbClr val="FF0000"/>
                </a:solidFill>
                <a:prstDash val="dash"/>
                <a:headEnd w="sm" len="sm"/>
                <a:tailEnd type="stealth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/>
          <p:cNvSpPr txBox="1"/>
          <p:nvPr/>
        </p:nvSpPr>
        <p:spPr>
          <a:xfrm>
            <a:off x="845774" y="783436"/>
            <a:ext cx="76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smtClean="0">
                <a:latin typeface="Heiti SC Light" charset="-122"/>
                <a:ea typeface="Heiti SC Light" charset="-122"/>
                <a:cs typeface="Heiti SC Light" charset="-122"/>
              </a:rPr>
              <a:t>(Application/</a:t>
            </a:r>
          </a:p>
          <a:p>
            <a:pPr algn="ctr"/>
            <a:r>
              <a:rPr lang="en-US" sz="600" dirty="0" smtClean="0">
                <a:latin typeface="Heiti SC Light" charset="-122"/>
                <a:ea typeface="Heiti SC Light" charset="-122"/>
                <a:cs typeface="Heiti SC Light" charset="-122"/>
              </a:rPr>
              <a:t>Host Failure)</a:t>
            </a:r>
            <a:endParaRPr lang="en-US" sz="6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96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31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93</cp:revision>
  <cp:lastPrinted>2017-12-23T01:50:11Z</cp:lastPrinted>
  <dcterms:created xsi:type="dcterms:W3CDTF">2017-12-22T04:32:26Z</dcterms:created>
  <dcterms:modified xsi:type="dcterms:W3CDTF">2017-12-23T16:22:47Z</dcterms:modified>
</cp:coreProperties>
</file>