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71600" cy="1006475"/>
  <p:notesSz cx="6858000" cy="9144000"/>
  <p:defaultTextStyle>
    <a:defPPr>
      <a:defRPr lang="en-US"/>
    </a:defPPr>
    <a:lvl1pPr marL="0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1pPr>
    <a:lvl2pPr marL="54864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2pPr>
    <a:lvl3pPr marL="109728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3pPr>
    <a:lvl4pPr marL="164592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4pPr>
    <a:lvl5pPr marL="219456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5pPr>
    <a:lvl6pPr marL="274320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6pPr>
    <a:lvl7pPr marL="329184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7pPr>
    <a:lvl8pPr marL="384048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8pPr>
    <a:lvl9pPr marL="438912" algn="l" defTabSz="109728" rtl="0" eaLnBrk="1" latinLnBrk="0" hangingPunct="1">
      <a:defRPr sz="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311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164717"/>
            <a:ext cx="1165860" cy="350402"/>
          </a:xfrm>
        </p:spPr>
        <p:txBody>
          <a:bodyPr anchor="b"/>
          <a:lstStyle>
            <a:lvl1pPr algn="ctr">
              <a:defRPr sz="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528633"/>
            <a:ext cx="1028700" cy="242998"/>
          </a:xfrm>
        </p:spPr>
        <p:txBody>
          <a:bodyPr/>
          <a:lstStyle>
            <a:lvl1pPr marL="0" indent="0" algn="ctr">
              <a:buNone/>
              <a:defRPr sz="352"/>
            </a:lvl1pPr>
            <a:lvl2pPr marL="67117" indent="0" algn="ctr">
              <a:buNone/>
              <a:defRPr sz="294"/>
            </a:lvl2pPr>
            <a:lvl3pPr marL="134234" indent="0" algn="ctr">
              <a:buNone/>
              <a:defRPr sz="264"/>
            </a:lvl3pPr>
            <a:lvl4pPr marL="201351" indent="0" algn="ctr">
              <a:buNone/>
              <a:defRPr sz="235"/>
            </a:lvl4pPr>
            <a:lvl5pPr marL="268468" indent="0" algn="ctr">
              <a:buNone/>
              <a:defRPr sz="235"/>
            </a:lvl5pPr>
            <a:lvl6pPr marL="335585" indent="0" algn="ctr">
              <a:buNone/>
              <a:defRPr sz="235"/>
            </a:lvl6pPr>
            <a:lvl7pPr marL="402702" indent="0" algn="ctr">
              <a:buNone/>
              <a:defRPr sz="235"/>
            </a:lvl7pPr>
            <a:lvl8pPr marL="469819" indent="0" algn="ctr">
              <a:buNone/>
              <a:defRPr sz="235"/>
            </a:lvl8pPr>
            <a:lvl9pPr marL="536936" indent="0" algn="ctr">
              <a:buNone/>
              <a:defRPr sz="23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53585"/>
            <a:ext cx="295751" cy="852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53585"/>
            <a:ext cx="870109" cy="852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250920"/>
            <a:ext cx="1183005" cy="418666"/>
          </a:xfrm>
        </p:spPr>
        <p:txBody>
          <a:bodyPr anchor="b"/>
          <a:lstStyle>
            <a:lvl1pPr>
              <a:defRPr sz="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673547"/>
            <a:ext cx="1183005" cy="220166"/>
          </a:xfrm>
        </p:spPr>
        <p:txBody>
          <a:bodyPr/>
          <a:lstStyle>
            <a:lvl1pPr marL="0" indent="0">
              <a:buNone/>
              <a:defRPr sz="352">
                <a:solidFill>
                  <a:schemeClr val="tx1"/>
                </a:solidFill>
              </a:defRPr>
            </a:lvl1pPr>
            <a:lvl2pPr marL="6711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2pPr>
            <a:lvl3pPr marL="134234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3pPr>
            <a:lvl4pPr marL="201351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4pPr>
            <a:lvl5pPr marL="268468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5pPr>
            <a:lvl6pPr marL="335585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6pPr>
            <a:lvl7pPr marL="402702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7pPr>
            <a:lvl8pPr marL="469819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8pPr>
            <a:lvl9pPr marL="536936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267927"/>
            <a:ext cx="582930" cy="638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267927"/>
            <a:ext cx="582930" cy="638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53586"/>
            <a:ext cx="1183005" cy="1945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246726"/>
            <a:ext cx="580251" cy="120917"/>
          </a:xfrm>
        </p:spPr>
        <p:txBody>
          <a:bodyPr anchor="b"/>
          <a:lstStyle>
            <a:lvl1pPr marL="0" indent="0">
              <a:buNone/>
              <a:defRPr sz="352" b="1"/>
            </a:lvl1pPr>
            <a:lvl2pPr marL="67117" indent="0">
              <a:buNone/>
              <a:defRPr sz="294" b="1"/>
            </a:lvl2pPr>
            <a:lvl3pPr marL="134234" indent="0">
              <a:buNone/>
              <a:defRPr sz="264" b="1"/>
            </a:lvl3pPr>
            <a:lvl4pPr marL="201351" indent="0">
              <a:buNone/>
              <a:defRPr sz="235" b="1"/>
            </a:lvl4pPr>
            <a:lvl5pPr marL="268468" indent="0">
              <a:buNone/>
              <a:defRPr sz="235" b="1"/>
            </a:lvl5pPr>
            <a:lvl6pPr marL="335585" indent="0">
              <a:buNone/>
              <a:defRPr sz="235" b="1"/>
            </a:lvl6pPr>
            <a:lvl7pPr marL="402702" indent="0">
              <a:buNone/>
              <a:defRPr sz="235" b="1"/>
            </a:lvl7pPr>
            <a:lvl8pPr marL="469819" indent="0">
              <a:buNone/>
              <a:defRPr sz="235" b="1"/>
            </a:lvl8pPr>
            <a:lvl9pPr marL="536936" indent="0">
              <a:buNone/>
              <a:defRPr sz="2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367643"/>
            <a:ext cx="580251" cy="5407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246726"/>
            <a:ext cx="583109" cy="120917"/>
          </a:xfrm>
        </p:spPr>
        <p:txBody>
          <a:bodyPr anchor="b"/>
          <a:lstStyle>
            <a:lvl1pPr marL="0" indent="0">
              <a:buNone/>
              <a:defRPr sz="352" b="1"/>
            </a:lvl1pPr>
            <a:lvl2pPr marL="67117" indent="0">
              <a:buNone/>
              <a:defRPr sz="294" b="1"/>
            </a:lvl2pPr>
            <a:lvl3pPr marL="134234" indent="0">
              <a:buNone/>
              <a:defRPr sz="264" b="1"/>
            </a:lvl3pPr>
            <a:lvl4pPr marL="201351" indent="0">
              <a:buNone/>
              <a:defRPr sz="235" b="1"/>
            </a:lvl4pPr>
            <a:lvl5pPr marL="268468" indent="0">
              <a:buNone/>
              <a:defRPr sz="235" b="1"/>
            </a:lvl5pPr>
            <a:lvl6pPr marL="335585" indent="0">
              <a:buNone/>
              <a:defRPr sz="235" b="1"/>
            </a:lvl6pPr>
            <a:lvl7pPr marL="402702" indent="0">
              <a:buNone/>
              <a:defRPr sz="235" b="1"/>
            </a:lvl7pPr>
            <a:lvl8pPr marL="469819" indent="0">
              <a:buNone/>
              <a:defRPr sz="235" b="1"/>
            </a:lvl8pPr>
            <a:lvl9pPr marL="536936" indent="0">
              <a:buNone/>
              <a:defRPr sz="2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367643"/>
            <a:ext cx="583109" cy="5407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67098"/>
            <a:ext cx="442377" cy="234844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44914"/>
            <a:ext cx="694373" cy="715250"/>
          </a:xfrm>
        </p:spPr>
        <p:txBody>
          <a:bodyPr/>
          <a:lstStyle>
            <a:lvl1pPr>
              <a:defRPr sz="470"/>
            </a:lvl1pPr>
            <a:lvl2pPr>
              <a:defRPr sz="411"/>
            </a:lvl2pPr>
            <a:lvl3pPr>
              <a:defRPr sz="352"/>
            </a:lvl3pPr>
            <a:lvl4pPr>
              <a:defRPr sz="294"/>
            </a:lvl4pPr>
            <a:lvl5pPr>
              <a:defRPr sz="294"/>
            </a:lvl5pPr>
            <a:lvl6pPr>
              <a:defRPr sz="294"/>
            </a:lvl6pPr>
            <a:lvl7pPr>
              <a:defRPr sz="294"/>
            </a:lvl7pPr>
            <a:lvl8pPr>
              <a:defRPr sz="294"/>
            </a:lvl8pPr>
            <a:lvl9pPr>
              <a:defRPr sz="2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301942"/>
            <a:ext cx="442377" cy="559386"/>
          </a:xfrm>
        </p:spPr>
        <p:txBody>
          <a:bodyPr/>
          <a:lstStyle>
            <a:lvl1pPr marL="0" indent="0">
              <a:buNone/>
              <a:defRPr sz="235"/>
            </a:lvl1pPr>
            <a:lvl2pPr marL="67117" indent="0">
              <a:buNone/>
              <a:defRPr sz="206"/>
            </a:lvl2pPr>
            <a:lvl3pPr marL="134234" indent="0">
              <a:buNone/>
              <a:defRPr sz="176"/>
            </a:lvl3pPr>
            <a:lvl4pPr marL="201351" indent="0">
              <a:buNone/>
              <a:defRPr sz="147"/>
            </a:lvl4pPr>
            <a:lvl5pPr marL="268468" indent="0">
              <a:buNone/>
              <a:defRPr sz="147"/>
            </a:lvl5pPr>
            <a:lvl6pPr marL="335585" indent="0">
              <a:buNone/>
              <a:defRPr sz="147"/>
            </a:lvl6pPr>
            <a:lvl7pPr marL="402702" indent="0">
              <a:buNone/>
              <a:defRPr sz="147"/>
            </a:lvl7pPr>
            <a:lvl8pPr marL="469819" indent="0">
              <a:buNone/>
              <a:defRPr sz="147"/>
            </a:lvl8pPr>
            <a:lvl9pPr marL="536936" indent="0">
              <a:buNone/>
              <a:defRPr sz="1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67098"/>
            <a:ext cx="442377" cy="234844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44914"/>
            <a:ext cx="694373" cy="715250"/>
          </a:xfrm>
        </p:spPr>
        <p:txBody>
          <a:bodyPr anchor="t"/>
          <a:lstStyle>
            <a:lvl1pPr marL="0" indent="0">
              <a:buNone/>
              <a:defRPr sz="470"/>
            </a:lvl1pPr>
            <a:lvl2pPr marL="67117" indent="0">
              <a:buNone/>
              <a:defRPr sz="411"/>
            </a:lvl2pPr>
            <a:lvl3pPr marL="134234" indent="0">
              <a:buNone/>
              <a:defRPr sz="352"/>
            </a:lvl3pPr>
            <a:lvl4pPr marL="201351" indent="0">
              <a:buNone/>
              <a:defRPr sz="294"/>
            </a:lvl4pPr>
            <a:lvl5pPr marL="268468" indent="0">
              <a:buNone/>
              <a:defRPr sz="294"/>
            </a:lvl5pPr>
            <a:lvl6pPr marL="335585" indent="0">
              <a:buNone/>
              <a:defRPr sz="294"/>
            </a:lvl6pPr>
            <a:lvl7pPr marL="402702" indent="0">
              <a:buNone/>
              <a:defRPr sz="294"/>
            </a:lvl7pPr>
            <a:lvl8pPr marL="469819" indent="0">
              <a:buNone/>
              <a:defRPr sz="294"/>
            </a:lvl8pPr>
            <a:lvl9pPr marL="536936" indent="0">
              <a:buNone/>
              <a:defRPr sz="29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301942"/>
            <a:ext cx="442377" cy="559386"/>
          </a:xfrm>
        </p:spPr>
        <p:txBody>
          <a:bodyPr/>
          <a:lstStyle>
            <a:lvl1pPr marL="0" indent="0">
              <a:buNone/>
              <a:defRPr sz="235"/>
            </a:lvl1pPr>
            <a:lvl2pPr marL="67117" indent="0">
              <a:buNone/>
              <a:defRPr sz="206"/>
            </a:lvl2pPr>
            <a:lvl3pPr marL="134234" indent="0">
              <a:buNone/>
              <a:defRPr sz="176"/>
            </a:lvl3pPr>
            <a:lvl4pPr marL="201351" indent="0">
              <a:buNone/>
              <a:defRPr sz="147"/>
            </a:lvl4pPr>
            <a:lvl5pPr marL="268468" indent="0">
              <a:buNone/>
              <a:defRPr sz="147"/>
            </a:lvl5pPr>
            <a:lvl6pPr marL="335585" indent="0">
              <a:buNone/>
              <a:defRPr sz="147"/>
            </a:lvl6pPr>
            <a:lvl7pPr marL="402702" indent="0">
              <a:buNone/>
              <a:defRPr sz="147"/>
            </a:lvl7pPr>
            <a:lvl8pPr marL="469819" indent="0">
              <a:buNone/>
              <a:defRPr sz="147"/>
            </a:lvl8pPr>
            <a:lvl9pPr marL="536936" indent="0">
              <a:buNone/>
              <a:defRPr sz="1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53586"/>
            <a:ext cx="1183005" cy="194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267927"/>
            <a:ext cx="1183005" cy="6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932854"/>
            <a:ext cx="308610" cy="5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CDDC-10FB-234A-AC6A-B8F293EA1910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932854"/>
            <a:ext cx="462915" cy="5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932854"/>
            <a:ext cx="308610" cy="53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89BC-B6EE-944C-A21C-390E17BE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234" rtl="0" eaLnBrk="1" latinLnBrk="0" hangingPunct="1">
        <a:lnSpc>
          <a:spcPct val="90000"/>
        </a:lnSpc>
        <a:spcBef>
          <a:spcPct val="0"/>
        </a:spcBef>
        <a:buNone/>
        <a:defRPr sz="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58" indent="-33558" algn="l" defTabSz="1342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0675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2pPr>
      <a:lvl3pPr marL="167792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3pPr>
      <a:lvl4pPr marL="234909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4pPr>
      <a:lvl5pPr marL="302026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5pPr>
      <a:lvl6pPr marL="369143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6pPr>
      <a:lvl7pPr marL="436260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7pPr>
      <a:lvl8pPr marL="503377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8pPr>
      <a:lvl9pPr marL="570494" indent="-33558" algn="l" defTabSz="134234" rtl="0" eaLnBrk="1" latinLnBrk="0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1pPr>
      <a:lvl2pPr marL="67117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2pPr>
      <a:lvl3pPr marL="134234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3pPr>
      <a:lvl4pPr marL="201351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4pPr>
      <a:lvl5pPr marL="268468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5pPr>
      <a:lvl6pPr marL="335585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6pPr>
      <a:lvl7pPr marL="402702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7pPr>
      <a:lvl8pPr marL="469819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8pPr>
      <a:lvl9pPr marL="536936" algn="l" defTabSz="134234" rtl="0" eaLnBrk="1" latinLnBrk="0" hangingPunct="1">
        <a:defRPr sz="2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38982" y="-61558"/>
            <a:ext cx="1537582" cy="1104134"/>
            <a:chOff x="-38982" y="-61558"/>
            <a:chExt cx="1537582" cy="1104134"/>
          </a:xfrm>
        </p:grpSpPr>
        <p:grpSp>
          <p:nvGrpSpPr>
            <p:cNvPr id="2" name="Group 1"/>
            <p:cNvGrpSpPr/>
            <p:nvPr/>
          </p:nvGrpSpPr>
          <p:grpSpPr>
            <a:xfrm>
              <a:off x="-38566" y="-61558"/>
              <a:ext cx="1537166" cy="906329"/>
              <a:chOff x="-22711" y="-31322"/>
              <a:chExt cx="1543510" cy="100488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-6376" y="171227"/>
                <a:ext cx="1527175" cy="802340"/>
                <a:chOff x="2323079" y="4629592"/>
                <a:chExt cx="8141562" cy="2331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531116" y="4629592"/>
                  <a:ext cx="7145727" cy="2168253"/>
                  <a:chOff x="2970519" y="4553389"/>
                  <a:chExt cx="7145727" cy="2168253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3166220" y="4553389"/>
                    <a:ext cx="74117" cy="2168253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stealth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H="1">
                    <a:off x="2970519" y="6519443"/>
                    <a:ext cx="7145727" cy="1677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stealth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2323079" y="6424472"/>
                  <a:ext cx="8141562" cy="5366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6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0		</a:t>
                  </a:r>
                  <a:r>
                    <a:rPr lang="en-US" sz="6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      30</a:t>
                  </a:r>
                  <a:r>
                    <a:rPr lang="en-US" sz="6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		</a:t>
                  </a:r>
                  <a:r>
                    <a:rPr lang="en-US" sz="6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            60   Time </a:t>
                  </a:r>
                  <a:r>
                    <a:rPr lang="en-US" sz="6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(</a:t>
                  </a:r>
                  <a:r>
                    <a:rPr lang="en-US" sz="600" dirty="0">
                      <a:latin typeface="Heiti SC Light" charset="-122"/>
                      <a:ea typeface="Heiti SC Light" charset="-122"/>
                      <a:cs typeface="Heiti SC Light" charset="-122"/>
                    </a:rPr>
                    <a:t>Sec)</a:t>
                  </a:r>
                  <a:endParaRPr lang="en-US" sz="600" dirty="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86278" y="339161"/>
                <a:ext cx="1245783" cy="132938"/>
                <a:chOff x="3416954" y="5257915"/>
                <a:chExt cx="6641431" cy="386302"/>
              </a:xfrm>
            </p:grpSpPr>
            <p:sp>
              <p:nvSpPr>
                <p:cNvPr id="10" name="Freeform: Shape 24"/>
                <p:cNvSpPr/>
                <p:nvPr/>
              </p:nvSpPr>
              <p:spPr>
                <a:xfrm>
                  <a:off x="3416954" y="5257915"/>
                  <a:ext cx="6641431" cy="361895"/>
                </a:xfrm>
                <a:custGeom>
                  <a:avLst/>
                  <a:gdLst>
                    <a:gd name="connsiteX0" fmla="*/ 0 w 6641431"/>
                    <a:gd name="connsiteY0" fmla="*/ 307815 h 361895"/>
                    <a:gd name="connsiteX1" fmla="*/ 272716 w 6641431"/>
                    <a:gd name="connsiteY1" fmla="*/ 307815 h 361895"/>
                    <a:gd name="connsiteX2" fmla="*/ 272716 w 6641431"/>
                    <a:gd name="connsiteY2" fmla="*/ 35099 h 361895"/>
                    <a:gd name="connsiteX3" fmla="*/ 577516 w 6641431"/>
                    <a:gd name="connsiteY3" fmla="*/ 35099 h 361895"/>
                    <a:gd name="connsiteX4" fmla="*/ 577516 w 6641431"/>
                    <a:gd name="connsiteY4" fmla="*/ 323857 h 361895"/>
                    <a:gd name="connsiteX5" fmla="*/ 1443789 w 6641431"/>
                    <a:gd name="connsiteY5" fmla="*/ 339899 h 361895"/>
                    <a:gd name="connsiteX6" fmla="*/ 2422358 w 6641431"/>
                    <a:gd name="connsiteY6" fmla="*/ 339899 h 361895"/>
                    <a:gd name="connsiteX7" fmla="*/ 2454442 w 6641431"/>
                    <a:gd name="connsiteY7" fmla="*/ 99268 h 361895"/>
                    <a:gd name="connsiteX8" fmla="*/ 2807368 w 6641431"/>
                    <a:gd name="connsiteY8" fmla="*/ 99268 h 361895"/>
                    <a:gd name="connsiteX9" fmla="*/ 2839452 w 6641431"/>
                    <a:gd name="connsiteY9" fmla="*/ 291773 h 361895"/>
                    <a:gd name="connsiteX10" fmla="*/ 2839452 w 6641431"/>
                    <a:gd name="connsiteY10" fmla="*/ 323857 h 361895"/>
                    <a:gd name="connsiteX11" fmla="*/ 3914274 w 6641431"/>
                    <a:gd name="connsiteY11" fmla="*/ 339899 h 361895"/>
                    <a:gd name="connsiteX12" fmla="*/ 4572000 w 6641431"/>
                    <a:gd name="connsiteY12" fmla="*/ 339899 h 361895"/>
                    <a:gd name="connsiteX13" fmla="*/ 4588042 w 6641431"/>
                    <a:gd name="connsiteY13" fmla="*/ 51141 h 361895"/>
                    <a:gd name="connsiteX14" fmla="*/ 4973052 w 6641431"/>
                    <a:gd name="connsiteY14" fmla="*/ 35099 h 361895"/>
                    <a:gd name="connsiteX15" fmla="*/ 5005137 w 6641431"/>
                    <a:gd name="connsiteY15" fmla="*/ 275731 h 361895"/>
                    <a:gd name="connsiteX16" fmla="*/ 4989095 w 6641431"/>
                    <a:gd name="connsiteY16" fmla="*/ 291773 h 361895"/>
                    <a:gd name="connsiteX17" fmla="*/ 5759116 w 6641431"/>
                    <a:gd name="connsiteY17" fmla="*/ 291773 h 361895"/>
                    <a:gd name="connsiteX18" fmla="*/ 6641431 w 6641431"/>
                    <a:gd name="connsiteY18" fmla="*/ 307815 h 36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41431" h="361895">
                      <a:moveTo>
                        <a:pt x="0" y="307815"/>
                      </a:moveTo>
                      <a:cubicBezTo>
                        <a:pt x="113631" y="330541"/>
                        <a:pt x="227263" y="353268"/>
                        <a:pt x="272716" y="307815"/>
                      </a:cubicBezTo>
                      <a:cubicBezTo>
                        <a:pt x="318169" y="262362"/>
                        <a:pt x="221916" y="80552"/>
                        <a:pt x="272716" y="35099"/>
                      </a:cubicBezTo>
                      <a:cubicBezTo>
                        <a:pt x="323516" y="-10354"/>
                        <a:pt x="526716" y="-13027"/>
                        <a:pt x="577516" y="35099"/>
                      </a:cubicBezTo>
                      <a:cubicBezTo>
                        <a:pt x="628316" y="83225"/>
                        <a:pt x="433137" y="273057"/>
                        <a:pt x="577516" y="323857"/>
                      </a:cubicBezTo>
                      <a:cubicBezTo>
                        <a:pt x="721895" y="374657"/>
                        <a:pt x="1443789" y="339899"/>
                        <a:pt x="1443789" y="339899"/>
                      </a:cubicBezTo>
                      <a:cubicBezTo>
                        <a:pt x="1751263" y="342573"/>
                        <a:pt x="2253916" y="380004"/>
                        <a:pt x="2422358" y="339899"/>
                      </a:cubicBezTo>
                      <a:cubicBezTo>
                        <a:pt x="2590800" y="299794"/>
                        <a:pt x="2390274" y="139373"/>
                        <a:pt x="2454442" y="99268"/>
                      </a:cubicBezTo>
                      <a:cubicBezTo>
                        <a:pt x="2518610" y="59163"/>
                        <a:pt x="2743200" y="67184"/>
                        <a:pt x="2807368" y="99268"/>
                      </a:cubicBezTo>
                      <a:cubicBezTo>
                        <a:pt x="2871536" y="131352"/>
                        <a:pt x="2834105" y="254342"/>
                        <a:pt x="2839452" y="291773"/>
                      </a:cubicBezTo>
                      <a:cubicBezTo>
                        <a:pt x="2844799" y="329204"/>
                        <a:pt x="2660315" y="315836"/>
                        <a:pt x="2839452" y="323857"/>
                      </a:cubicBezTo>
                      <a:cubicBezTo>
                        <a:pt x="3018589" y="331878"/>
                        <a:pt x="3914274" y="339899"/>
                        <a:pt x="3914274" y="339899"/>
                      </a:cubicBezTo>
                      <a:cubicBezTo>
                        <a:pt x="4203032" y="342573"/>
                        <a:pt x="4459705" y="388025"/>
                        <a:pt x="4572000" y="339899"/>
                      </a:cubicBezTo>
                      <a:cubicBezTo>
                        <a:pt x="4684295" y="291773"/>
                        <a:pt x="4521200" y="101941"/>
                        <a:pt x="4588042" y="51141"/>
                      </a:cubicBezTo>
                      <a:cubicBezTo>
                        <a:pt x="4654884" y="341"/>
                        <a:pt x="4903536" y="-2333"/>
                        <a:pt x="4973052" y="35099"/>
                      </a:cubicBezTo>
                      <a:cubicBezTo>
                        <a:pt x="5042568" y="72531"/>
                        <a:pt x="5002463" y="232952"/>
                        <a:pt x="5005137" y="275731"/>
                      </a:cubicBezTo>
                      <a:cubicBezTo>
                        <a:pt x="5007811" y="318510"/>
                        <a:pt x="4863432" y="289099"/>
                        <a:pt x="4989095" y="291773"/>
                      </a:cubicBezTo>
                      <a:cubicBezTo>
                        <a:pt x="5114758" y="294447"/>
                        <a:pt x="5759116" y="291773"/>
                        <a:pt x="5759116" y="291773"/>
                      </a:cubicBezTo>
                      <a:lnTo>
                        <a:pt x="6641431" y="3078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11" name="Freeform: Shape 78"/>
                <p:cNvSpPr/>
                <p:nvPr/>
              </p:nvSpPr>
              <p:spPr>
                <a:xfrm rot="16380740">
                  <a:off x="3687929" y="533017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12" name="Freeform: Shape 79"/>
                <p:cNvSpPr/>
                <p:nvPr/>
              </p:nvSpPr>
              <p:spPr>
                <a:xfrm rot="16380740">
                  <a:off x="5901955" y="539414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13" name="Freeform: Shape 80"/>
                <p:cNvSpPr/>
                <p:nvPr/>
              </p:nvSpPr>
              <p:spPr>
                <a:xfrm rot="16380740">
                  <a:off x="8075432" y="5330147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17719" y="457783"/>
                <a:ext cx="1245783" cy="132938"/>
                <a:chOff x="3416954" y="5257915"/>
                <a:chExt cx="6641431" cy="386302"/>
              </a:xfrm>
            </p:grpSpPr>
            <p:sp>
              <p:nvSpPr>
                <p:cNvPr id="15" name="Freeform: Shape 83"/>
                <p:cNvSpPr/>
                <p:nvPr/>
              </p:nvSpPr>
              <p:spPr>
                <a:xfrm>
                  <a:off x="3416954" y="5257915"/>
                  <a:ext cx="6641431" cy="361895"/>
                </a:xfrm>
                <a:custGeom>
                  <a:avLst/>
                  <a:gdLst>
                    <a:gd name="connsiteX0" fmla="*/ 0 w 6641431"/>
                    <a:gd name="connsiteY0" fmla="*/ 307815 h 361895"/>
                    <a:gd name="connsiteX1" fmla="*/ 272716 w 6641431"/>
                    <a:gd name="connsiteY1" fmla="*/ 307815 h 361895"/>
                    <a:gd name="connsiteX2" fmla="*/ 272716 w 6641431"/>
                    <a:gd name="connsiteY2" fmla="*/ 35099 h 361895"/>
                    <a:gd name="connsiteX3" fmla="*/ 577516 w 6641431"/>
                    <a:gd name="connsiteY3" fmla="*/ 35099 h 361895"/>
                    <a:gd name="connsiteX4" fmla="*/ 577516 w 6641431"/>
                    <a:gd name="connsiteY4" fmla="*/ 323857 h 361895"/>
                    <a:gd name="connsiteX5" fmla="*/ 1443789 w 6641431"/>
                    <a:gd name="connsiteY5" fmla="*/ 339899 h 361895"/>
                    <a:gd name="connsiteX6" fmla="*/ 2422358 w 6641431"/>
                    <a:gd name="connsiteY6" fmla="*/ 339899 h 361895"/>
                    <a:gd name="connsiteX7" fmla="*/ 2454442 w 6641431"/>
                    <a:gd name="connsiteY7" fmla="*/ 99268 h 361895"/>
                    <a:gd name="connsiteX8" fmla="*/ 2807368 w 6641431"/>
                    <a:gd name="connsiteY8" fmla="*/ 99268 h 361895"/>
                    <a:gd name="connsiteX9" fmla="*/ 2839452 w 6641431"/>
                    <a:gd name="connsiteY9" fmla="*/ 291773 h 361895"/>
                    <a:gd name="connsiteX10" fmla="*/ 2839452 w 6641431"/>
                    <a:gd name="connsiteY10" fmla="*/ 323857 h 361895"/>
                    <a:gd name="connsiteX11" fmla="*/ 3914274 w 6641431"/>
                    <a:gd name="connsiteY11" fmla="*/ 339899 h 361895"/>
                    <a:gd name="connsiteX12" fmla="*/ 4572000 w 6641431"/>
                    <a:gd name="connsiteY12" fmla="*/ 339899 h 361895"/>
                    <a:gd name="connsiteX13" fmla="*/ 4588042 w 6641431"/>
                    <a:gd name="connsiteY13" fmla="*/ 51141 h 361895"/>
                    <a:gd name="connsiteX14" fmla="*/ 4973052 w 6641431"/>
                    <a:gd name="connsiteY14" fmla="*/ 35099 h 361895"/>
                    <a:gd name="connsiteX15" fmla="*/ 5005137 w 6641431"/>
                    <a:gd name="connsiteY15" fmla="*/ 275731 h 361895"/>
                    <a:gd name="connsiteX16" fmla="*/ 4989095 w 6641431"/>
                    <a:gd name="connsiteY16" fmla="*/ 291773 h 361895"/>
                    <a:gd name="connsiteX17" fmla="*/ 5759116 w 6641431"/>
                    <a:gd name="connsiteY17" fmla="*/ 291773 h 361895"/>
                    <a:gd name="connsiteX18" fmla="*/ 6641431 w 6641431"/>
                    <a:gd name="connsiteY18" fmla="*/ 307815 h 36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41431" h="361895">
                      <a:moveTo>
                        <a:pt x="0" y="307815"/>
                      </a:moveTo>
                      <a:cubicBezTo>
                        <a:pt x="113631" y="330541"/>
                        <a:pt x="227263" y="353268"/>
                        <a:pt x="272716" y="307815"/>
                      </a:cubicBezTo>
                      <a:cubicBezTo>
                        <a:pt x="318169" y="262362"/>
                        <a:pt x="221916" y="80552"/>
                        <a:pt x="272716" y="35099"/>
                      </a:cubicBezTo>
                      <a:cubicBezTo>
                        <a:pt x="323516" y="-10354"/>
                        <a:pt x="526716" y="-13027"/>
                        <a:pt x="577516" y="35099"/>
                      </a:cubicBezTo>
                      <a:cubicBezTo>
                        <a:pt x="628316" y="83225"/>
                        <a:pt x="433137" y="273057"/>
                        <a:pt x="577516" y="323857"/>
                      </a:cubicBezTo>
                      <a:cubicBezTo>
                        <a:pt x="721895" y="374657"/>
                        <a:pt x="1443789" y="339899"/>
                        <a:pt x="1443789" y="339899"/>
                      </a:cubicBezTo>
                      <a:cubicBezTo>
                        <a:pt x="1751263" y="342573"/>
                        <a:pt x="2253916" y="380004"/>
                        <a:pt x="2422358" y="339899"/>
                      </a:cubicBezTo>
                      <a:cubicBezTo>
                        <a:pt x="2590800" y="299794"/>
                        <a:pt x="2390274" y="139373"/>
                        <a:pt x="2454442" y="99268"/>
                      </a:cubicBezTo>
                      <a:cubicBezTo>
                        <a:pt x="2518610" y="59163"/>
                        <a:pt x="2743200" y="67184"/>
                        <a:pt x="2807368" y="99268"/>
                      </a:cubicBezTo>
                      <a:cubicBezTo>
                        <a:pt x="2871536" y="131352"/>
                        <a:pt x="2834105" y="254342"/>
                        <a:pt x="2839452" y="291773"/>
                      </a:cubicBezTo>
                      <a:cubicBezTo>
                        <a:pt x="2844799" y="329204"/>
                        <a:pt x="2660315" y="315836"/>
                        <a:pt x="2839452" y="323857"/>
                      </a:cubicBezTo>
                      <a:cubicBezTo>
                        <a:pt x="3018589" y="331878"/>
                        <a:pt x="3914274" y="339899"/>
                        <a:pt x="3914274" y="339899"/>
                      </a:cubicBezTo>
                      <a:cubicBezTo>
                        <a:pt x="4203032" y="342573"/>
                        <a:pt x="4459705" y="388025"/>
                        <a:pt x="4572000" y="339899"/>
                      </a:cubicBezTo>
                      <a:cubicBezTo>
                        <a:pt x="4684295" y="291773"/>
                        <a:pt x="4521200" y="101941"/>
                        <a:pt x="4588042" y="51141"/>
                      </a:cubicBezTo>
                      <a:cubicBezTo>
                        <a:pt x="4654884" y="341"/>
                        <a:pt x="4903536" y="-2333"/>
                        <a:pt x="4973052" y="35099"/>
                      </a:cubicBezTo>
                      <a:cubicBezTo>
                        <a:pt x="5042568" y="72531"/>
                        <a:pt x="5002463" y="232952"/>
                        <a:pt x="5005137" y="275731"/>
                      </a:cubicBezTo>
                      <a:cubicBezTo>
                        <a:pt x="5007811" y="318510"/>
                        <a:pt x="4863432" y="289099"/>
                        <a:pt x="4989095" y="291773"/>
                      </a:cubicBezTo>
                      <a:cubicBezTo>
                        <a:pt x="5114758" y="294447"/>
                        <a:pt x="5759116" y="291773"/>
                        <a:pt x="5759116" y="291773"/>
                      </a:cubicBezTo>
                      <a:lnTo>
                        <a:pt x="6641431" y="3078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16" name="Freeform: Shape 84"/>
                <p:cNvSpPr/>
                <p:nvPr/>
              </p:nvSpPr>
              <p:spPr>
                <a:xfrm rot="16380740">
                  <a:off x="3687929" y="533017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17" name="Freeform: Shape 85"/>
                <p:cNvSpPr/>
                <p:nvPr/>
              </p:nvSpPr>
              <p:spPr>
                <a:xfrm rot="16380740">
                  <a:off x="5901955" y="539414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18" name="Freeform: Shape 86"/>
                <p:cNvSpPr/>
                <p:nvPr/>
              </p:nvSpPr>
              <p:spPr>
                <a:xfrm rot="16380740">
                  <a:off x="8075432" y="5330147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55451" y="588326"/>
                <a:ext cx="1245783" cy="132938"/>
                <a:chOff x="3416954" y="5257915"/>
                <a:chExt cx="6641431" cy="386302"/>
              </a:xfrm>
            </p:grpSpPr>
            <p:sp>
              <p:nvSpPr>
                <p:cNvPr id="20" name="Freeform: Shape 95"/>
                <p:cNvSpPr/>
                <p:nvPr/>
              </p:nvSpPr>
              <p:spPr>
                <a:xfrm>
                  <a:off x="3416954" y="5257915"/>
                  <a:ext cx="6641431" cy="361895"/>
                </a:xfrm>
                <a:custGeom>
                  <a:avLst/>
                  <a:gdLst>
                    <a:gd name="connsiteX0" fmla="*/ 0 w 6641431"/>
                    <a:gd name="connsiteY0" fmla="*/ 307815 h 361895"/>
                    <a:gd name="connsiteX1" fmla="*/ 272716 w 6641431"/>
                    <a:gd name="connsiteY1" fmla="*/ 307815 h 361895"/>
                    <a:gd name="connsiteX2" fmla="*/ 272716 w 6641431"/>
                    <a:gd name="connsiteY2" fmla="*/ 35099 h 361895"/>
                    <a:gd name="connsiteX3" fmla="*/ 577516 w 6641431"/>
                    <a:gd name="connsiteY3" fmla="*/ 35099 h 361895"/>
                    <a:gd name="connsiteX4" fmla="*/ 577516 w 6641431"/>
                    <a:gd name="connsiteY4" fmla="*/ 323857 h 361895"/>
                    <a:gd name="connsiteX5" fmla="*/ 1443789 w 6641431"/>
                    <a:gd name="connsiteY5" fmla="*/ 339899 h 361895"/>
                    <a:gd name="connsiteX6" fmla="*/ 2422358 w 6641431"/>
                    <a:gd name="connsiteY6" fmla="*/ 339899 h 361895"/>
                    <a:gd name="connsiteX7" fmla="*/ 2454442 w 6641431"/>
                    <a:gd name="connsiteY7" fmla="*/ 99268 h 361895"/>
                    <a:gd name="connsiteX8" fmla="*/ 2807368 w 6641431"/>
                    <a:gd name="connsiteY8" fmla="*/ 99268 h 361895"/>
                    <a:gd name="connsiteX9" fmla="*/ 2839452 w 6641431"/>
                    <a:gd name="connsiteY9" fmla="*/ 291773 h 361895"/>
                    <a:gd name="connsiteX10" fmla="*/ 2839452 w 6641431"/>
                    <a:gd name="connsiteY10" fmla="*/ 323857 h 361895"/>
                    <a:gd name="connsiteX11" fmla="*/ 3914274 w 6641431"/>
                    <a:gd name="connsiteY11" fmla="*/ 339899 h 361895"/>
                    <a:gd name="connsiteX12" fmla="*/ 4572000 w 6641431"/>
                    <a:gd name="connsiteY12" fmla="*/ 339899 h 361895"/>
                    <a:gd name="connsiteX13" fmla="*/ 4588042 w 6641431"/>
                    <a:gd name="connsiteY13" fmla="*/ 51141 h 361895"/>
                    <a:gd name="connsiteX14" fmla="*/ 4973052 w 6641431"/>
                    <a:gd name="connsiteY14" fmla="*/ 35099 h 361895"/>
                    <a:gd name="connsiteX15" fmla="*/ 5005137 w 6641431"/>
                    <a:gd name="connsiteY15" fmla="*/ 275731 h 361895"/>
                    <a:gd name="connsiteX16" fmla="*/ 4989095 w 6641431"/>
                    <a:gd name="connsiteY16" fmla="*/ 291773 h 361895"/>
                    <a:gd name="connsiteX17" fmla="*/ 5759116 w 6641431"/>
                    <a:gd name="connsiteY17" fmla="*/ 291773 h 361895"/>
                    <a:gd name="connsiteX18" fmla="*/ 6641431 w 6641431"/>
                    <a:gd name="connsiteY18" fmla="*/ 307815 h 36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41431" h="361895">
                      <a:moveTo>
                        <a:pt x="0" y="307815"/>
                      </a:moveTo>
                      <a:cubicBezTo>
                        <a:pt x="113631" y="330541"/>
                        <a:pt x="227263" y="353268"/>
                        <a:pt x="272716" y="307815"/>
                      </a:cubicBezTo>
                      <a:cubicBezTo>
                        <a:pt x="318169" y="262362"/>
                        <a:pt x="221916" y="80552"/>
                        <a:pt x="272716" y="35099"/>
                      </a:cubicBezTo>
                      <a:cubicBezTo>
                        <a:pt x="323516" y="-10354"/>
                        <a:pt x="526716" y="-13027"/>
                        <a:pt x="577516" y="35099"/>
                      </a:cubicBezTo>
                      <a:cubicBezTo>
                        <a:pt x="628316" y="83225"/>
                        <a:pt x="433137" y="273057"/>
                        <a:pt x="577516" y="323857"/>
                      </a:cubicBezTo>
                      <a:cubicBezTo>
                        <a:pt x="721895" y="374657"/>
                        <a:pt x="1443789" y="339899"/>
                        <a:pt x="1443789" y="339899"/>
                      </a:cubicBezTo>
                      <a:cubicBezTo>
                        <a:pt x="1751263" y="342573"/>
                        <a:pt x="2253916" y="380004"/>
                        <a:pt x="2422358" y="339899"/>
                      </a:cubicBezTo>
                      <a:cubicBezTo>
                        <a:pt x="2590800" y="299794"/>
                        <a:pt x="2390274" y="139373"/>
                        <a:pt x="2454442" y="99268"/>
                      </a:cubicBezTo>
                      <a:cubicBezTo>
                        <a:pt x="2518610" y="59163"/>
                        <a:pt x="2743200" y="67184"/>
                        <a:pt x="2807368" y="99268"/>
                      </a:cubicBezTo>
                      <a:cubicBezTo>
                        <a:pt x="2871536" y="131352"/>
                        <a:pt x="2834105" y="254342"/>
                        <a:pt x="2839452" y="291773"/>
                      </a:cubicBezTo>
                      <a:cubicBezTo>
                        <a:pt x="2844799" y="329204"/>
                        <a:pt x="2660315" y="315836"/>
                        <a:pt x="2839452" y="323857"/>
                      </a:cubicBezTo>
                      <a:cubicBezTo>
                        <a:pt x="3018589" y="331878"/>
                        <a:pt x="3914274" y="339899"/>
                        <a:pt x="3914274" y="339899"/>
                      </a:cubicBezTo>
                      <a:cubicBezTo>
                        <a:pt x="4203032" y="342573"/>
                        <a:pt x="4459705" y="388025"/>
                        <a:pt x="4572000" y="339899"/>
                      </a:cubicBezTo>
                      <a:cubicBezTo>
                        <a:pt x="4684295" y="291773"/>
                        <a:pt x="4521200" y="101941"/>
                        <a:pt x="4588042" y="51141"/>
                      </a:cubicBezTo>
                      <a:cubicBezTo>
                        <a:pt x="4654884" y="341"/>
                        <a:pt x="4903536" y="-2333"/>
                        <a:pt x="4973052" y="35099"/>
                      </a:cubicBezTo>
                      <a:cubicBezTo>
                        <a:pt x="5042568" y="72531"/>
                        <a:pt x="5002463" y="232952"/>
                        <a:pt x="5005137" y="275731"/>
                      </a:cubicBezTo>
                      <a:cubicBezTo>
                        <a:pt x="5007811" y="318510"/>
                        <a:pt x="4863432" y="289099"/>
                        <a:pt x="4989095" y="291773"/>
                      </a:cubicBezTo>
                      <a:cubicBezTo>
                        <a:pt x="5114758" y="294447"/>
                        <a:pt x="5759116" y="291773"/>
                        <a:pt x="5759116" y="291773"/>
                      </a:cubicBezTo>
                      <a:lnTo>
                        <a:pt x="6641431" y="3078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21" name="Freeform: Shape 96"/>
                <p:cNvSpPr/>
                <p:nvPr/>
              </p:nvSpPr>
              <p:spPr>
                <a:xfrm rot="16380740">
                  <a:off x="3687929" y="533017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22" name="Freeform: Shape 97"/>
                <p:cNvSpPr/>
                <p:nvPr/>
              </p:nvSpPr>
              <p:spPr>
                <a:xfrm rot="16380740">
                  <a:off x="5901955" y="539414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23" name="Freeform: Shape 98"/>
                <p:cNvSpPr/>
                <p:nvPr/>
              </p:nvSpPr>
              <p:spPr>
                <a:xfrm rot="16380740">
                  <a:off x="8075432" y="5330147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08067" y="675797"/>
                <a:ext cx="1245783" cy="132938"/>
                <a:chOff x="3416954" y="5257915"/>
                <a:chExt cx="6641431" cy="386302"/>
              </a:xfrm>
            </p:grpSpPr>
            <p:sp>
              <p:nvSpPr>
                <p:cNvPr id="25" name="Freeform: Shape 102"/>
                <p:cNvSpPr/>
                <p:nvPr/>
              </p:nvSpPr>
              <p:spPr>
                <a:xfrm>
                  <a:off x="3416954" y="5257915"/>
                  <a:ext cx="6641431" cy="361895"/>
                </a:xfrm>
                <a:custGeom>
                  <a:avLst/>
                  <a:gdLst>
                    <a:gd name="connsiteX0" fmla="*/ 0 w 6641431"/>
                    <a:gd name="connsiteY0" fmla="*/ 307815 h 361895"/>
                    <a:gd name="connsiteX1" fmla="*/ 272716 w 6641431"/>
                    <a:gd name="connsiteY1" fmla="*/ 307815 h 361895"/>
                    <a:gd name="connsiteX2" fmla="*/ 272716 w 6641431"/>
                    <a:gd name="connsiteY2" fmla="*/ 35099 h 361895"/>
                    <a:gd name="connsiteX3" fmla="*/ 577516 w 6641431"/>
                    <a:gd name="connsiteY3" fmla="*/ 35099 h 361895"/>
                    <a:gd name="connsiteX4" fmla="*/ 577516 w 6641431"/>
                    <a:gd name="connsiteY4" fmla="*/ 323857 h 361895"/>
                    <a:gd name="connsiteX5" fmla="*/ 1443789 w 6641431"/>
                    <a:gd name="connsiteY5" fmla="*/ 339899 h 361895"/>
                    <a:gd name="connsiteX6" fmla="*/ 2422358 w 6641431"/>
                    <a:gd name="connsiteY6" fmla="*/ 339899 h 361895"/>
                    <a:gd name="connsiteX7" fmla="*/ 2454442 w 6641431"/>
                    <a:gd name="connsiteY7" fmla="*/ 99268 h 361895"/>
                    <a:gd name="connsiteX8" fmla="*/ 2807368 w 6641431"/>
                    <a:gd name="connsiteY8" fmla="*/ 99268 h 361895"/>
                    <a:gd name="connsiteX9" fmla="*/ 2839452 w 6641431"/>
                    <a:gd name="connsiteY9" fmla="*/ 291773 h 361895"/>
                    <a:gd name="connsiteX10" fmla="*/ 2839452 w 6641431"/>
                    <a:gd name="connsiteY10" fmla="*/ 323857 h 361895"/>
                    <a:gd name="connsiteX11" fmla="*/ 3914274 w 6641431"/>
                    <a:gd name="connsiteY11" fmla="*/ 339899 h 361895"/>
                    <a:gd name="connsiteX12" fmla="*/ 4572000 w 6641431"/>
                    <a:gd name="connsiteY12" fmla="*/ 339899 h 361895"/>
                    <a:gd name="connsiteX13" fmla="*/ 4588042 w 6641431"/>
                    <a:gd name="connsiteY13" fmla="*/ 51141 h 361895"/>
                    <a:gd name="connsiteX14" fmla="*/ 4973052 w 6641431"/>
                    <a:gd name="connsiteY14" fmla="*/ 35099 h 361895"/>
                    <a:gd name="connsiteX15" fmla="*/ 5005137 w 6641431"/>
                    <a:gd name="connsiteY15" fmla="*/ 275731 h 361895"/>
                    <a:gd name="connsiteX16" fmla="*/ 4989095 w 6641431"/>
                    <a:gd name="connsiteY16" fmla="*/ 291773 h 361895"/>
                    <a:gd name="connsiteX17" fmla="*/ 5759116 w 6641431"/>
                    <a:gd name="connsiteY17" fmla="*/ 291773 h 361895"/>
                    <a:gd name="connsiteX18" fmla="*/ 6641431 w 6641431"/>
                    <a:gd name="connsiteY18" fmla="*/ 307815 h 36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41431" h="361895">
                      <a:moveTo>
                        <a:pt x="0" y="307815"/>
                      </a:moveTo>
                      <a:cubicBezTo>
                        <a:pt x="113631" y="330541"/>
                        <a:pt x="227263" y="353268"/>
                        <a:pt x="272716" y="307815"/>
                      </a:cubicBezTo>
                      <a:cubicBezTo>
                        <a:pt x="318169" y="262362"/>
                        <a:pt x="221916" y="80552"/>
                        <a:pt x="272716" y="35099"/>
                      </a:cubicBezTo>
                      <a:cubicBezTo>
                        <a:pt x="323516" y="-10354"/>
                        <a:pt x="526716" y="-13027"/>
                        <a:pt x="577516" y="35099"/>
                      </a:cubicBezTo>
                      <a:cubicBezTo>
                        <a:pt x="628316" y="83225"/>
                        <a:pt x="433137" y="273057"/>
                        <a:pt x="577516" y="323857"/>
                      </a:cubicBezTo>
                      <a:cubicBezTo>
                        <a:pt x="721895" y="374657"/>
                        <a:pt x="1443789" y="339899"/>
                        <a:pt x="1443789" y="339899"/>
                      </a:cubicBezTo>
                      <a:cubicBezTo>
                        <a:pt x="1751263" y="342573"/>
                        <a:pt x="2253916" y="380004"/>
                        <a:pt x="2422358" y="339899"/>
                      </a:cubicBezTo>
                      <a:cubicBezTo>
                        <a:pt x="2590800" y="299794"/>
                        <a:pt x="2390274" y="139373"/>
                        <a:pt x="2454442" y="99268"/>
                      </a:cubicBezTo>
                      <a:cubicBezTo>
                        <a:pt x="2518610" y="59163"/>
                        <a:pt x="2743200" y="67184"/>
                        <a:pt x="2807368" y="99268"/>
                      </a:cubicBezTo>
                      <a:cubicBezTo>
                        <a:pt x="2871536" y="131352"/>
                        <a:pt x="2834105" y="254342"/>
                        <a:pt x="2839452" y="291773"/>
                      </a:cubicBezTo>
                      <a:cubicBezTo>
                        <a:pt x="2844799" y="329204"/>
                        <a:pt x="2660315" y="315836"/>
                        <a:pt x="2839452" y="323857"/>
                      </a:cubicBezTo>
                      <a:cubicBezTo>
                        <a:pt x="3018589" y="331878"/>
                        <a:pt x="3914274" y="339899"/>
                        <a:pt x="3914274" y="339899"/>
                      </a:cubicBezTo>
                      <a:cubicBezTo>
                        <a:pt x="4203032" y="342573"/>
                        <a:pt x="4459705" y="388025"/>
                        <a:pt x="4572000" y="339899"/>
                      </a:cubicBezTo>
                      <a:cubicBezTo>
                        <a:pt x="4684295" y="291773"/>
                        <a:pt x="4521200" y="101941"/>
                        <a:pt x="4588042" y="51141"/>
                      </a:cubicBezTo>
                      <a:cubicBezTo>
                        <a:pt x="4654884" y="341"/>
                        <a:pt x="4903536" y="-2333"/>
                        <a:pt x="4973052" y="35099"/>
                      </a:cubicBezTo>
                      <a:cubicBezTo>
                        <a:pt x="5042568" y="72531"/>
                        <a:pt x="5002463" y="232952"/>
                        <a:pt x="5005137" y="275731"/>
                      </a:cubicBezTo>
                      <a:cubicBezTo>
                        <a:pt x="5007811" y="318510"/>
                        <a:pt x="4863432" y="289099"/>
                        <a:pt x="4989095" y="291773"/>
                      </a:cubicBezTo>
                      <a:cubicBezTo>
                        <a:pt x="5114758" y="294447"/>
                        <a:pt x="5759116" y="291773"/>
                        <a:pt x="5759116" y="291773"/>
                      </a:cubicBezTo>
                      <a:lnTo>
                        <a:pt x="6641431" y="3078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26" name="Freeform: Shape 103"/>
                <p:cNvSpPr/>
                <p:nvPr/>
              </p:nvSpPr>
              <p:spPr>
                <a:xfrm rot="16380740">
                  <a:off x="3687929" y="533017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27" name="Freeform: Shape 104"/>
                <p:cNvSpPr/>
                <p:nvPr/>
              </p:nvSpPr>
              <p:spPr>
                <a:xfrm rot="16380740">
                  <a:off x="5901955" y="5394149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28" name="Freeform: Shape 105"/>
                <p:cNvSpPr/>
                <p:nvPr/>
              </p:nvSpPr>
              <p:spPr>
                <a:xfrm rot="16380740">
                  <a:off x="8075432" y="5330147"/>
                  <a:ext cx="304876" cy="195260"/>
                </a:xfrm>
                <a:custGeom>
                  <a:avLst/>
                  <a:gdLst>
                    <a:gd name="connsiteX0" fmla="*/ 0 w 304876"/>
                    <a:gd name="connsiteY0" fmla="*/ 18639 h 195260"/>
                    <a:gd name="connsiteX1" fmla="*/ 304800 w 304876"/>
                    <a:gd name="connsiteY1" fmla="*/ 2597 h 195260"/>
                    <a:gd name="connsiteX2" fmla="*/ 32084 w 304876"/>
                    <a:gd name="connsiteY2" fmla="*/ 66765 h 195260"/>
                    <a:gd name="connsiteX3" fmla="*/ 288758 w 304876"/>
                    <a:gd name="connsiteY3" fmla="*/ 50723 h 195260"/>
                    <a:gd name="connsiteX4" fmla="*/ 32084 w 304876"/>
                    <a:gd name="connsiteY4" fmla="*/ 98849 h 195260"/>
                    <a:gd name="connsiteX5" fmla="*/ 240632 w 304876"/>
                    <a:gd name="connsiteY5" fmla="*/ 98849 h 195260"/>
                    <a:gd name="connsiteX6" fmla="*/ 64169 w 304876"/>
                    <a:gd name="connsiteY6" fmla="*/ 114892 h 195260"/>
                    <a:gd name="connsiteX7" fmla="*/ 272716 w 304876"/>
                    <a:gd name="connsiteY7" fmla="*/ 114892 h 195260"/>
                    <a:gd name="connsiteX8" fmla="*/ 80211 w 304876"/>
                    <a:gd name="connsiteY8" fmla="*/ 163018 h 195260"/>
                    <a:gd name="connsiteX9" fmla="*/ 256674 w 304876"/>
                    <a:gd name="connsiteY9" fmla="*/ 146976 h 195260"/>
                    <a:gd name="connsiteX10" fmla="*/ 64169 w 304876"/>
                    <a:gd name="connsiteY10" fmla="*/ 195102 h 195260"/>
                    <a:gd name="connsiteX11" fmla="*/ 288758 w 304876"/>
                    <a:gd name="connsiteY11" fmla="*/ 163018 h 195260"/>
                    <a:gd name="connsiteX12" fmla="*/ 96253 w 304876"/>
                    <a:gd name="connsiteY12" fmla="*/ 179060 h 195260"/>
                    <a:gd name="connsiteX13" fmla="*/ 256674 w 304876"/>
                    <a:gd name="connsiteY13" fmla="*/ 179060 h 19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4876" h="195260">
                      <a:moveTo>
                        <a:pt x="0" y="18639"/>
                      </a:moveTo>
                      <a:cubicBezTo>
                        <a:pt x="149726" y="6607"/>
                        <a:pt x="299453" y="-5424"/>
                        <a:pt x="304800" y="2597"/>
                      </a:cubicBezTo>
                      <a:cubicBezTo>
                        <a:pt x="310147" y="10618"/>
                        <a:pt x="34758" y="58744"/>
                        <a:pt x="32084" y="66765"/>
                      </a:cubicBezTo>
                      <a:cubicBezTo>
                        <a:pt x="29410" y="74786"/>
                        <a:pt x="288758" y="45376"/>
                        <a:pt x="288758" y="50723"/>
                      </a:cubicBezTo>
                      <a:cubicBezTo>
                        <a:pt x="288758" y="56070"/>
                        <a:pt x="40105" y="90828"/>
                        <a:pt x="32084" y="98849"/>
                      </a:cubicBezTo>
                      <a:cubicBezTo>
                        <a:pt x="24063" y="106870"/>
                        <a:pt x="235285" y="96175"/>
                        <a:pt x="240632" y="98849"/>
                      </a:cubicBezTo>
                      <a:cubicBezTo>
                        <a:pt x="245979" y="101523"/>
                        <a:pt x="58822" y="112218"/>
                        <a:pt x="64169" y="114892"/>
                      </a:cubicBezTo>
                      <a:cubicBezTo>
                        <a:pt x="69516" y="117566"/>
                        <a:pt x="270042" y="106871"/>
                        <a:pt x="272716" y="114892"/>
                      </a:cubicBezTo>
                      <a:cubicBezTo>
                        <a:pt x="275390" y="122913"/>
                        <a:pt x="82885" y="157671"/>
                        <a:pt x="80211" y="163018"/>
                      </a:cubicBezTo>
                      <a:cubicBezTo>
                        <a:pt x="77537" y="168365"/>
                        <a:pt x="259348" y="141629"/>
                        <a:pt x="256674" y="146976"/>
                      </a:cubicBezTo>
                      <a:cubicBezTo>
                        <a:pt x="254000" y="152323"/>
                        <a:pt x="58822" y="192428"/>
                        <a:pt x="64169" y="195102"/>
                      </a:cubicBezTo>
                      <a:cubicBezTo>
                        <a:pt x="69516" y="197776"/>
                        <a:pt x="283411" y="165692"/>
                        <a:pt x="288758" y="163018"/>
                      </a:cubicBezTo>
                      <a:cubicBezTo>
                        <a:pt x="294105" y="160344"/>
                        <a:pt x="101600" y="176386"/>
                        <a:pt x="96253" y="179060"/>
                      </a:cubicBezTo>
                      <a:cubicBezTo>
                        <a:pt x="90906" y="181734"/>
                        <a:pt x="173790" y="180397"/>
                        <a:pt x="256674" y="17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-22711" y="-16445"/>
                <a:ext cx="577876" cy="385028"/>
                <a:chOff x="2195209" y="3934689"/>
                <a:chExt cx="3080728" cy="1118843"/>
              </a:xfrm>
            </p:grpSpPr>
            <p:sp>
              <p:nvSpPr>
                <p:cNvPr id="37" name="Right Brace 36"/>
                <p:cNvSpPr/>
                <p:nvPr/>
              </p:nvSpPr>
              <p:spPr>
                <a:xfrm rot="16200000">
                  <a:off x="3168786" y="4448589"/>
                  <a:ext cx="266036" cy="943849"/>
                </a:xfrm>
                <a:prstGeom prst="rightBrace">
                  <a:avLst>
                    <a:gd name="adj1" fmla="val 8333"/>
                    <a:gd name="adj2" fmla="val 50883"/>
                  </a:avLst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solidFill>
                      <a:schemeClr val="accent1">
                        <a:lumMod val="75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195209" y="3934689"/>
                  <a:ext cx="3080728" cy="8049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accent1"/>
                      </a:solidFill>
                      <a:latin typeface="Heiti SC Light" charset="-122"/>
                      <a:ea typeface="Heiti SC Light" charset="-122"/>
                      <a:cs typeface="Heiti SC Light" charset="-122"/>
                    </a:rPr>
                    <a:t>Attach Request</a:t>
                  </a:r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404462" y="-25460"/>
                <a:ext cx="54070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accent2">
                        <a:lumMod val="75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Service </a:t>
                </a:r>
                <a:r>
                  <a:rPr lang="en-US" sz="600" dirty="0">
                    <a:solidFill>
                      <a:schemeClr val="accent2">
                        <a:lumMod val="75000"/>
                      </a:schemeClr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Requests</a:t>
                </a:r>
                <a:endParaRPr lang="en-US" sz="600" dirty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44541" y="-31322"/>
                <a:ext cx="49129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accent6"/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MME </a:t>
                </a:r>
                <a:r>
                  <a:rPr lang="en-US" sz="600" dirty="0">
                    <a:solidFill>
                      <a:schemeClr val="accent6"/>
                    </a:solidFill>
                    <a:latin typeface="Heiti SC Light" charset="-122"/>
                    <a:ea typeface="Heiti SC Light" charset="-122"/>
                    <a:cs typeface="Heiti SC Light" charset="-122"/>
                  </a:rPr>
                  <a:t>Idleness</a:t>
                </a:r>
                <a:endParaRPr lang="en-US" sz="600" dirty="0">
                  <a:solidFill>
                    <a:schemeClr val="accent6"/>
                  </a:solidFill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85628" y="306778"/>
                <a:ext cx="838437" cy="538453"/>
                <a:chOff x="244352" y="253008"/>
                <a:chExt cx="838437" cy="53845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44352" y="263793"/>
                  <a:ext cx="3820" cy="527668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72486" y="253008"/>
                  <a:ext cx="3820" cy="527668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47777" y="263768"/>
                  <a:ext cx="3820" cy="527668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861874" y="261426"/>
                  <a:ext cx="3820" cy="527668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078969" y="259043"/>
                  <a:ext cx="3820" cy="527668"/>
                </a:xfrm>
                <a:prstGeom prst="line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300421" y="276339"/>
                <a:ext cx="1006582" cy="94479"/>
                <a:chOff x="261549" y="184550"/>
                <a:chExt cx="1006582" cy="94479"/>
              </a:xfrm>
            </p:grpSpPr>
            <p:sp>
              <p:nvSpPr>
                <p:cNvPr id="35" name="Right Brace 34"/>
                <p:cNvSpPr/>
                <p:nvPr/>
              </p:nvSpPr>
              <p:spPr>
                <a:xfrm rot="16200000">
                  <a:off x="304296" y="141803"/>
                  <a:ext cx="91552" cy="177045"/>
                </a:xfrm>
                <a:prstGeom prst="rightBrace">
                  <a:avLst>
                    <a:gd name="adj1" fmla="val 8333"/>
                    <a:gd name="adj2" fmla="val 5088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57" name="Right Brace 56"/>
                <p:cNvSpPr/>
                <p:nvPr/>
              </p:nvSpPr>
              <p:spPr>
                <a:xfrm rot="16200000">
                  <a:off x="729643" y="144730"/>
                  <a:ext cx="91552" cy="177045"/>
                </a:xfrm>
                <a:prstGeom prst="rightBrace">
                  <a:avLst>
                    <a:gd name="adj1" fmla="val 8333"/>
                    <a:gd name="adj2" fmla="val 5088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58" name="Right Brace 57"/>
                <p:cNvSpPr/>
                <p:nvPr/>
              </p:nvSpPr>
              <p:spPr>
                <a:xfrm rot="16200000">
                  <a:off x="1133833" y="142638"/>
                  <a:ext cx="91552" cy="177045"/>
                </a:xfrm>
                <a:prstGeom prst="rightBrace">
                  <a:avLst>
                    <a:gd name="adj1" fmla="val 8333"/>
                    <a:gd name="adj2" fmla="val 50883"/>
                  </a:avLst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02516" y="270300"/>
                <a:ext cx="602392" cy="107675"/>
                <a:chOff x="261549" y="168427"/>
                <a:chExt cx="602392" cy="107675"/>
              </a:xfrm>
            </p:grpSpPr>
            <p:sp>
              <p:nvSpPr>
                <p:cNvPr id="61" name="Right Brace 60"/>
                <p:cNvSpPr/>
                <p:nvPr/>
              </p:nvSpPr>
              <p:spPr>
                <a:xfrm rot="16200000">
                  <a:off x="304296" y="141803"/>
                  <a:ext cx="91552" cy="177045"/>
                </a:xfrm>
                <a:prstGeom prst="rightBrace">
                  <a:avLst>
                    <a:gd name="adj1" fmla="val 8333"/>
                    <a:gd name="adj2" fmla="val 50883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  <p:sp>
              <p:nvSpPr>
                <p:cNvPr id="62" name="Right Brace 61"/>
                <p:cNvSpPr/>
                <p:nvPr/>
              </p:nvSpPr>
              <p:spPr>
                <a:xfrm rot="16200000">
                  <a:off x="729643" y="125680"/>
                  <a:ext cx="91552" cy="177045"/>
                </a:xfrm>
                <a:prstGeom prst="rightBrace">
                  <a:avLst>
                    <a:gd name="adj1" fmla="val 8333"/>
                    <a:gd name="adj2" fmla="val 50883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">
                    <a:latin typeface="Heiti SC Light" charset="-122"/>
                    <a:ea typeface="Heiti SC Light" charset="-122"/>
                    <a:cs typeface="Heiti SC Light" charset="-122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04456" y="208053"/>
                <a:ext cx="806268" cy="89232"/>
                <a:chOff x="-69005" y="146316"/>
                <a:chExt cx="806268" cy="89232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-69005" y="146316"/>
                  <a:ext cx="674458" cy="89232"/>
                </a:xfrm>
                <a:custGeom>
                  <a:avLst/>
                  <a:gdLst>
                    <a:gd name="connsiteX0" fmla="*/ 0 w 88900"/>
                    <a:gd name="connsiteY0" fmla="*/ 53975 h 53975"/>
                    <a:gd name="connsiteX1" fmla="*/ 88900 w 88900"/>
                    <a:gd name="connsiteY1" fmla="*/ 0 h 5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8900" h="53975">
                      <a:moveTo>
                        <a:pt x="0" y="53975"/>
                      </a:moveTo>
                      <a:lnTo>
                        <a:pt x="88900" y="0"/>
                      </a:lnTo>
                    </a:path>
                  </a:pathLst>
                </a:custGeom>
                <a:noFill/>
                <a:ln w="6350">
                  <a:solidFill>
                    <a:schemeClr val="accent6"/>
                  </a:solidFill>
                  <a:prstDash val="sysDash"/>
                  <a:headEnd type="stealth"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605453" y="153134"/>
                  <a:ext cx="131810" cy="63700"/>
                </a:xfrm>
                <a:custGeom>
                  <a:avLst/>
                  <a:gdLst>
                    <a:gd name="connsiteX0" fmla="*/ 88900 w 88900"/>
                    <a:gd name="connsiteY0" fmla="*/ 47625 h 47625"/>
                    <a:gd name="connsiteX1" fmla="*/ 0 w 88900"/>
                    <a:gd name="connsiteY1" fmla="*/ 0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8900" h="47625">
                      <a:moveTo>
                        <a:pt x="88900" y="476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6350">
                  <a:solidFill>
                    <a:schemeClr val="accent6"/>
                  </a:solidFill>
                  <a:prstDash val="sysDash"/>
                  <a:headEnd type="stealth"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555898" y="214872"/>
                <a:ext cx="392672" cy="93505"/>
                <a:chOff x="377824" y="156178"/>
                <a:chExt cx="313296" cy="72423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377824" y="159581"/>
                  <a:ext cx="86326" cy="69020"/>
                </a:xfrm>
                <a:custGeom>
                  <a:avLst/>
                  <a:gdLst>
                    <a:gd name="connsiteX0" fmla="*/ 0 w 88900"/>
                    <a:gd name="connsiteY0" fmla="*/ 53975 h 53975"/>
                    <a:gd name="connsiteX1" fmla="*/ 88900 w 88900"/>
                    <a:gd name="connsiteY1" fmla="*/ 0 h 5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8900" h="53975">
                      <a:moveTo>
                        <a:pt x="0" y="53975"/>
                      </a:moveTo>
                      <a:lnTo>
                        <a:pt x="88900" y="0"/>
                      </a:lnTo>
                    </a:path>
                  </a:pathLst>
                </a:custGeom>
                <a:noFill/>
                <a:ln w="6350">
                  <a:solidFill>
                    <a:schemeClr val="accent2">
                      <a:lumMod val="75000"/>
                    </a:schemeClr>
                  </a:solidFill>
                  <a:prstDash val="sysDash"/>
                  <a:headEnd type="stealth"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464150" y="156178"/>
                  <a:ext cx="226970" cy="69136"/>
                </a:xfrm>
                <a:custGeom>
                  <a:avLst/>
                  <a:gdLst>
                    <a:gd name="connsiteX0" fmla="*/ 88900 w 88900"/>
                    <a:gd name="connsiteY0" fmla="*/ 47625 h 47625"/>
                    <a:gd name="connsiteX1" fmla="*/ 0 w 88900"/>
                    <a:gd name="connsiteY1" fmla="*/ 0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8900" h="47625">
                      <a:moveTo>
                        <a:pt x="88900" y="4762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6350">
                  <a:solidFill>
                    <a:schemeClr val="accent2">
                      <a:lumMod val="75000"/>
                    </a:schemeClr>
                  </a:solidFill>
                  <a:prstDash val="sysDash"/>
                  <a:headEnd type="stealth" w="sm" len="sm"/>
                  <a:tailEnd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sp>
            <p:nvSpPr>
              <p:cNvPr id="66" name="Freeform 65"/>
              <p:cNvSpPr/>
              <p:nvPr/>
            </p:nvSpPr>
            <p:spPr>
              <a:xfrm>
                <a:off x="208693" y="228754"/>
                <a:ext cx="65961" cy="87512"/>
              </a:xfrm>
              <a:custGeom>
                <a:avLst/>
                <a:gdLst>
                  <a:gd name="connsiteX0" fmla="*/ 0 w 88900"/>
                  <a:gd name="connsiteY0" fmla="*/ 53975 h 53975"/>
                  <a:gd name="connsiteX1" fmla="*/ 88900 w 88900"/>
                  <a:gd name="connsiteY1" fmla="*/ 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00" h="53975">
                    <a:moveTo>
                      <a:pt x="0" y="53975"/>
                    </a:moveTo>
                    <a:lnTo>
                      <a:pt x="88900" y="0"/>
                    </a:lnTo>
                  </a:path>
                </a:pathLst>
              </a:custGeom>
              <a:noFill/>
              <a:ln w="6350">
                <a:solidFill>
                  <a:schemeClr val="accent1"/>
                </a:solidFill>
                <a:prstDash val="sysDash"/>
                <a:headEnd type="stealth" w="sm" len="sm"/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843075" y="209299"/>
                <a:ext cx="235840" cy="96608"/>
              </a:xfrm>
              <a:custGeom>
                <a:avLst/>
                <a:gdLst>
                  <a:gd name="connsiteX0" fmla="*/ 0 w 88900"/>
                  <a:gd name="connsiteY0" fmla="*/ 53975 h 53975"/>
                  <a:gd name="connsiteX1" fmla="*/ 88900 w 88900"/>
                  <a:gd name="connsiteY1" fmla="*/ 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00" h="53975">
                    <a:moveTo>
                      <a:pt x="0" y="53975"/>
                    </a:moveTo>
                    <a:lnTo>
                      <a:pt x="88900" y="0"/>
                    </a:lnTo>
                  </a:path>
                </a:pathLst>
              </a:custGeom>
              <a:noFill/>
              <a:ln w="6350">
                <a:solidFill>
                  <a:schemeClr val="accent6"/>
                </a:solidFill>
                <a:prstDash val="sysDash"/>
                <a:headEnd type="stealth" w="sm" len="sm"/>
                <a:tailEnd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20041" y="819666"/>
              <a:ext cx="1331394" cy="17691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-38982" y="765577"/>
              <a:ext cx="14677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MME Idleness with </a:t>
              </a:r>
              <a:r>
                <a:rPr lang="en-US" sz="600" smtClean="0">
                  <a:latin typeface="Heiti SC Light" charset="-122"/>
                  <a:ea typeface="Heiti SC Light" charset="-122"/>
                  <a:cs typeface="Heiti SC Light" charset="-122"/>
                </a:rPr>
                <a:t>IoT Traffic &amp;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Scope </a:t>
              </a:r>
              <a:r>
                <a:rPr lang="en-US" sz="600" smtClean="0">
                  <a:latin typeface="Heiti SC Light" charset="-122"/>
                  <a:ea typeface="Heiti SC Light" charset="-122"/>
                  <a:cs typeface="Heiti SC Light" charset="-122"/>
                </a:rPr>
                <a:t>for Resource </a:t>
              </a:r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Optimization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0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Heiti SC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30</cp:revision>
  <dcterms:created xsi:type="dcterms:W3CDTF">2017-12-19T23:12:19Z</dcterms:created>
  <dcterms:modified xsi:type="dcterms:W3CDTF">2017-12-24T20:10:06Z</dcterms:modified>
</cp:coreProperties>
</file>