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2835275" cy="2057400"/>
  <p:notesSz cx="6858000" cy="9144000"/>
  <p:defaultTextStyle>
    <a:defPPr>
      <a:defRPr lang="en-US"/>
    </a:defPPr>
    <a:lvl1pPr marL="0" algn="l" defTabSz="157825" rtl="0" eaLnBrk="1" latinLnBrk="0" hangingPunct="1">
      <a:defRPr sz="604" kern="1200">
        <a:solidFill>
          <a:schemeClr val="tx1"/>
        </a:solidFill>
        <a:latin typeface="+mn-lt"/>
        <a:ea typeface="+mn-ea"/>
        <a:cs typeface="+mn-cs"/>
      </a:defRPr>
    </a:lvl1pPr>
    <a:lvl2pPr marL="157825" algn="l" defTabSz="157825" rtl="0" eaLnBrk="1" latinLnBrk="0" hangingPunct="1">
      <a:defRPr sz="604" kern="1200">
        <a:solidFill>
          <a:schemeClr val="tx1"/>
        </a:solidFill>
        <a:latin typeface="+mn-lt"/>
        <a:ea typeface="+mn-ea"/>
        <a:cs typeface="+mn-cs"/>
      </a:defRPr>
    </a:lvl2pPr>
    <a:lvl3pPr marL="315651" algn="l" defTabSz="157825" rtl="0" eaLnBrk="1" latinLnBrk="0" hangingPunct="1">
      <a:defRPr sz="604" kern="1200">
        <a:solidFill>
          <a:schemeClr val="tx1"/>
        </a:solidFill>
        <a:latin typeface="+mn-lt"/>
        <a:ea typeface="+mn-ea"/>
        <a:cs typeface="+mn-cs"/>
      </a:defRPr>
    </a:lvl3pPr>
    <a:lvl4pPr marL="473476" algn="l" defTabSz="157825" rtl="0" eaLnBrk="1" latinLnBrk="0" hangingPunct="1">
      <a:defRPr sz="604" kern="1200">
        <a:solidFill>
          <a:schemeClr val="tx1"/>
        </a:solidFill>
        <a:latin typeface="+mn-lt"/>
        <a:ea typeface="+mn-ea"/>
        <a:cs typeface="+mn-cs"/>
      </a:defRPr>
    </a:lvl4pPr>
    <a:lvl5pPr marL="631302" algn="l" defTabSz="157825" rtl="0" eaLnBrk="1" latinLnBrk="0" hangingPunct="1">
      <a:defRPr sz="604" kern="1200">
        <a:solidFill>
          <a:schemeClr val="tx1"/>
        </a:solidFill>
        <a:latin typeface="+mn-lt"/>
        <a:ea typeface="+mn-ea"/>
        <a:cs typeface="+mn-cs"/>
      </a:defRPr>
    </a:lvl5pPr>
    <a:lvl6pPr marL="789127" algn="l" defTabSz="157825" rtl="0" eaLnBrk="1" latinLnBrk="0" hangingPunct="1">
      <a:defRPr sz="604" kern="1200">
        <a:solidFill>
          <a:schemeClr val="tx1"/>
        </a:solidFill>
        <a:latin typeface="+mn-lt"/>
        <a:ea typeface="+mn-ea"/>
        <a:cs typeface="+mn-cs"/>
      </a:defRPr>
    </a:lvl6pPr>
    <a:lvl7pPr marL="946953" algn="l" defTabSz="157825" rtl="0" eaLnBrk="1" latinLnBrk="0" hangingPunct="1">
      <a:defRPr sz="604" kern="1200">
        <a:solidFill>
          <a:schemeClr val="tx1"/>
        </a:solidFill>
        <a:latin typeface="+mn-lt"/>
        <a:ea typeface="+mn-ea"/>
        <a:cs typeface="+mn-cs"/>
      </a:defRPr>
    </a:lvl7pPr>
    <a:lvl8pPr marL="1104778" algn="l" defTabSz="157825" rtl="0" eaLnBrk="1" latinLnBrk="0" hangingPunct="1">
      <a:defRPr sz="604" kern="1200">
        <a:solidFill>
          <a:schemeClr val="tx1"/>
        </a:solidFill>
        <a:latin typeface="+mn-lt"/>
        <a:ea typeface="+mn-ea"/>
        <a:cs typeface="+mn-cs"/>
      </a:defRPr>
    </a:lvl8pPr>
    <a:lvl9pPr marL="1262604" algn="l" defTabSz="157825" rtl="0" eaLnBrk="1" latinLnBrk="0" hangingPunct="1">
      <a:defRPr sz="6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28" userDrawn="1">
          <p15:clr>
            <a:srgbClr val="A4A3A4"/>
          </p15:clr>
        </p15:guide>
        <p15:guide id="2" pos="89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207" d="100"/>
          <a:sy n="207" d="100"/>
        </p:scale>
        <p:origin x="1448" y="104"/>
      </p:cViewPr>
      <p:guideLst>
        <p:guide orient="horz" pos="628"/>
        <p:guide pos="89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2646" y="639129"/>
            <a:ext cx="2409984" cy="44100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5291" y="1165860"/>
            <a:ext cx="1984693" cy="5257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822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45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68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91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114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937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6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82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6DB9D-332A-0940-8170-317700129B91}" type="datetimeFigureOut">
              <a:rPr lang="en-US" smtClean="0"/>
              <a:t>6/21/2016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11765-5A5B-1744-B2A3-1E8CD901C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974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6DB9D-332A-0940-8170-317700129B91}" type="datetimeFigureOut">
              <a:rPr lang="en-US" smtClean="0"/>
              <a:t>6/21/2016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11765-5A5B-1744-B2A3-1E8CD901C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117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648" y="38578"/>
            <a:ext cx="222982" cy="8191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720" y="38578"/>
            <a:ext cx="622677" cy="8191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6DB9D-332A-0940-8170-317700129B91}" type="datetimeFigureOut">
              <a:rPr lang="en-US" smtClean="0"/>
              <a:t>6/21/2016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11765-5A5B-1744-B2A3-1E8CD901C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680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6DB9D-332A-0940-8170-317700129B91}" type="datetimeFigureOut">
              <a:rPr lang="en-US" smtClean="0"/>
              <a:t>6/21/2016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11765-5A5B-1744-B2A3-1E8CD901C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010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967" y="1322071"/>
            <a:ext cx="2409984" cy="408622"/>
          </a:xfrm>
        </p:spPr>
        <p:txBody>
          <a:bodyPr anchor="t"/>
          <a:lstStyle>
            <a:lvl1pPr algn="l">
              <a:defRPr sz="72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967" y="872015"/>
            <a:ext cx="2409984" cy="450056"/>
          </a:xfrm>
        </p:spPr>
        <p:txBody>
          <a:bodyPr anchor="b"/>
          <a:lstStyle>
            <a:lvl1pPr marL="0" indent="0">
              <a:buNone/>
              <a:defRPr sz="360">
                <a:solidFill>
                  <a:schemeClr val="tx1">
                    <a:tint val="75000"/>
                  </a:schemeClr>
                </a:solidFill>
              </a:defRPr>
            </a:lvl1pPr>
            <a:lvl2pPr marL="82287" indent="0">
              <a:buNone/>
              <a:defRPr sz="315">
                <a:solidFill>
                  <a:schemeClr val="tx1">
                    <a:tint val="75000"/>
                  </a:schemeClr>
                </a:solidFill>
              </a:defRPr>
            </a:lvl2pPr>
            <a:lvl3pPr marL="164575" indent="0">
              <a:buNone/>
              <a:defRPr sz="270">
                <a:solidFill>
                  <a:schemeClr val="tx1">
                    <a:tint val="75000"/>
                  </a:schemeClr>
                </a:solidFill>
              </a:defRPr>
            </a:lvl3pPr>
            <a:lvl4pPr marL="246862" indent="0">
              <a:buNone/>
              <a:defRPr sz="270">
                <a:solidFill>
                  <a:schemeClr val="tx1">
                    <a:tint val="75000"/>
                  </a:schemeClr>
                </a:solidFill>
              </a:defRPr>
            </a:lvl4pPr>
            <a:lvl5pPr marL="329150" indent="0">
              <a:buNone/>
              <a:defRPr sz="270">
                <a:solidFill>
                  <a:schemeClr val="tx1">
                    <a:tint val="75000"/>
                  </a:schemeClr>
                </a:solidFill>
              </a:defRPr>
            </a:lvl5pPr>
            <a:lvl6pPr marL="411437" indent="0">
              <a:buNone/>
              <a:defRPr sz="270">
                <a:solidFill>
                  <a:schemeClr val="tx1">
                    <a:tint val="75000"/>
                  </a:schemeClr>
                </a:solidFill>
              </a:defRPr>
            </a:lvl6pPr>
            <a:lvl7pPr marL="493724" indent="0">
              <a:buNone/>
              <a:defRPr sz="270">
                <a:solidFill>
                  <a:schemeClr val="tx1">
                    <a:tint val="75000"/>
                  </a:schemeClr>
                </a:solidFill>
              </a:defRPr>
            </a:lvl7pPr>
            <a:lvl8pPr marL="576011" indent="0">
              <a:buNone/>
              <a:defRPr sz="270">
                <a:solidFill>
                  <a:schemeClr val="tx1">
                    <a:tint val="75000"/>
                  </a:schemeClr>
                </a:solidFill>
              </a:defRPr>
            </a:lvl8pPr>
            <a:lvl9pPr marL="658298" indent="0">
              <a:buNone/>
              <a:defRPr sz="27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6DB9D-332A-0940-8170-317700129B91}" type="datetimeFigureOut">
              <a:rPr lang="en-US" smtClean="0"/>
              <a:t>6/21/2016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11765-5A5B-1744-B2A3-1E8CD901C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79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716" y="223839"/>
            <a:ext cx="422830" cy="633889"/>
          </a:xfrm>
        </p:spPr>
        <p:txBody>
          <a:bodyPr/>
          <a:lstStyle>
            <a:lvl1pPr>
              <a:defRPr sz="495"/>
            </a:lvl1pPr>
            <a:lvl2pPr>
              <a:defRPr sz="450"/>
            </a:lvl2pPr>
            <a:lvl3pPr>
              <a:defRPr sz="360"/>
            </a:lvl3pPr>
            <a:lvl4pPr>
              <a:defRPr sz="315"/>
            </a:lvl4pPr>
            <a:lvl5pPr>
              <a:defRPr sz="315"/>
            </a:lvl5pPr>
            <a:lvl6pPr>
              <a:defRPr sz="315"/>
            </a:lvl6pPr>
            <a:lvl7pPr>
              <a:defRPr sz="315"/>
            </a:lvl7pPr>
            <a:lvl8pPr>
              <a:defRPr sz="315"/>
            </a:lvl8pPr>
            <a:lvl9pPr>
              <a:defRPr sz="31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9801" y="223839"/>
            <a:ext cx="422830" cy="633889"/>
          </a:xfrm>
        </p:spPr>
        <p:txBody>
          <a:bodyPr/>
          <a:lstStyle>
            <a:lvl1pPr>
              <a:defRPr sz="495"/>
            </a:lvl1pPr>
            <a:lvl2pPr>
              <a:defRPr sz="450"/>
            </a:lvl2pPr>
            <a:lvl3pPr>
              <a:defRPr sz="360"/>
            </a:lvl3pPr>
            <a:lvl4pPr>
              <a:defRPr sz="315"/>
            </a:lvl4pPr>
            <a:lvl5pPr>
              <a:defRPr sz="315"/>
            </a:lvl5pPr>
            <a:lvl6pPr>
              <a:defRPr sz="315"/>
            </a:lvl6pPr>
            <a:lvl7pPr>
              <a:defRPr sz="315"/>
            </a:lvl7pPr>
            <a:lvl8pPr>
              <a:defRPr sz="315"/>
            </a:lvl8pPr>
            <a:lvl9pPr>
              <a:defRPr sz="31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6DB9D-332A-0940-8170-317700129B91}" type="datetimeFigureOut">
              <a:rPr lang="en-US" smtClean="0"/>
              <a:t>6/21/2016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11765-5A5B-1744-B2A3-1E8CD901C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964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764" y="82392"/>
            <a:ext cx="2551748" cy="3429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764" y="460534"/>
            <a:ext cx="1252739" cy="191929"/>
          </a:xfrm>
        </p:spPr>
        <p:txBody>
          <a:bodyPr anchor="b"/>
          <a:lstStyle>
            <a:lvl1pPr marL="0" indent="0">
              <a:buNone/>
              <a:defRPr sz="450" b="1"/>
            </a:lvl1pPr>
            <a:lvl2pPr marL="82287" indent="0">
              <a:buNone/>
              <a:defRPr sz="360" b="1"/>
            </a:lvl2pPr>
            <a:lvl3pPr marL="164575" indent="0">
              <a:buNone/>
              <a:defRPr sz="315" b="1"/>
            </a:lvl3pPr>
            <a:lvl4pPr marL="246862" indent="0">
              <a:buNone/>
              <a:defRPr sz="270" b="1"/>
            </a:lvl4pPr>
            <a:lvl5pPr marL="329150" indent="0">
              <a:buNone/>
              <a:defRPr sz="270" b="1"/>
            </a:lvl5pPr>
            <a:lvl6pPr marL="411437" indent="0">
              <a:buNone/>
              <a:defRPr sz="270" b="1"/>
            </a:lvl6pPr>
            <a:lvl7pPr marL="493724" indent="0">
              <a:buNone/>
              <a:defRPr sz="270" b="1"/>
            </a:lvl7pPr>
            <a:lvl8pPr marL="576011" indent="0">
              <a:buNone/>
              <a:defRPr sz="270" b="1"/>
            </a:lvl8pPr>
            <a:lvl9pPr marL="658298" indent="0">
              <a:buNone/>
              <a:defRPr sz="27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1764" y="652464"/>
            <a:ext cx="1252739" cy="1185386"/>
          </a:xfrm>
        </p:spPr>
        <p:txBody>
          <a:bodyPr/>
          <a:lstStyle>
            <a:lvl1pPr>
              <a:defRPr sz="450"/>
            </a:lvl1pPr>
            <a:lvl2pPr>
              <a:defRPr sz="360"/>
            </a:lvl2pPr>
            <a:lvl3pPr>
              <a:defRPr sz="315"/>
            </a:lvl3pPr>
            <a:lvl4pPr>
              <a:defRPr sz="270"/>
            </a:lvl4pPr>
            <a:lvl5pPr>
              <a:defRPr sz="270"/>
            </a:lvl5pPr>
            <a:lvl6pPr>
              <a:defRPr sz="270"/>
            </a:lvl6pPr>
            <a:lvl7pPr>
              <a:defRPr sz="270"/>
            </a:lvl7pPr>
            <a:lvl8pPr>
              <a:defRPr sz="270"/>
            </a:lvl8pPr>
            <a:lvl9pPr>
              <a:defRPr sz="27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40283" y="460534"/>
            <a:ext cx="1253231" cy="191929"/>
          </a:xfrm>
        </p:spPr>
        <p:txBody>
          <a:bodyPr anchor="b"/>
          <a:lstStyle>
            <a:lvl1pPr marL="0" indent="0">
              <a:buNone/>
              <a:defRPr sz="450" b="1"/>
            </a:lvl1pPr>
            <a:lvl2pPr marL="82287" indent="0">
              <a:buNone/>
              <a:defRPr sz="360" b="1"/>
            </a:lvl2pPr>
            <a:lvl3pPr marL="164575" indent="0">
              <a:buNone/>
              <a:defRPr sz="315" b="1"/>
            </a:lvl3pPr>
            <a:lvl4pPr marL="246862" indent="0">
              <a:buNone/>
              <a:defRPr sz="270" b="1"/>
            </a:lvl4pPr>
            <a:lvl5pPr marL="329150" indent="0">
              <a:buNone/>
              <a:defRPr sz="270" b="1"/>
            </a:lvl5pPr>
            <a:lvl6pPr marL="411437" indent="0">
              <a:buNone/>
              <a:defRPr sz="270" b="1"/>
            </a:lvl6pPr>
            <a:lvl7pPr marL="493724" indent="0">
              <a:buNone/>
              <a:defRPr sz="270" b="1"/>
            </a:lvl7pPr>
            <a:lvl8pPr marL="576011" indent="0">
              <a:buNone/>
              <a:defRPr sz="270" b="1"/>
            </a:lvl8pPr>
            <a:lvl9pPr marL="658298" indent="0">
              <a:buNone/>
              <a:defRPr sz="27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40283" y="652464"/>
            <a:ext cx="1253231" cy="1185386"/>
          </a:xfrm>
        </p:spPr>
        <p:txBody>
          <a:bodyPr/>
          <a:lstStyle>
            <a:lvl1pPr>
              <a:defRPr sz="450"/>
            </a:lvl1pPr>
            <a:lvl2pPr>
              <a:defRPr sz="360"/>
            </a:lvl2pPr>
            <a:lvl3pPr>
              <a:defRPr sz="315"/>
            </a:lvl3pPr>
            <a:lvl4pPr>
              <a:defRPr sz="270"/>
            </a:lvl4pPr>
            <a:lvl5pPr>
              <a:defRPr sz="270"/>
            </a:lvl5pPr>
            <a:lvl6pPr>
              <a:defRPr sz="270"/>
            </a:lvl6pPr>
            <a:lvl7pPr>
              <a:defRPr sz="270"/>
            </a:lvl7pPr>
            <a:lvl8pPr>
              <a:defRPr sz="270"/>
            </a:lvl8pPr>
            <a:lvl9pPr>
              <a:defRPr sz="27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6DB9D-332A-0940-8170-317700129B91}" type="datetimeFigureOut">
              <a:rPr lang="en-US" smtClean="0"/>
              <a:t>6/21/2016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11765-5A5B-1744-B2A3-1E8CD901C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936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6DB9D-332A-0940-8170-317700129B91}" type="datetimeFigureOut">
              <a:rPr lang="en-US" smtClean="0"/>
              <a:t>6/21/2016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11765-5A5B-1744-B2A3-1E8CD901C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424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6DB9D-332A-0940-8170-317700129B91}" type="datetimeFigureOut">
              <a:rPr lang="en-US" smtClean="0"/>
              <a:t>6/21/2016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11765-5A5B-1744-B2A3-1E8CD901C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7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764" y="81915"/>
            <a:ext cx="932786" cy="348615"/>
          </a:xfrm>
        </p:spPr>
        <p:txBody>
          <a:bodyPr anchor="b"/>
          <a:lstStyle>
            <a:lvl1pPr algn="l">
              <a:defRPr sz="36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8516" y="81915"/>
            <a:ext cx="1584998" cy="1755934"/>
          </a:xfrm>
        </p:spPr>
        <p:txBody>
          <a:bodyPr/>
          <a:lstStyle>
            <a:lvl1pPr>
              <a:defRPr sz="585"/>
            </a:lvl1pPr>
            <a:lvl2pPr>
              <a:defRPr sz="495"/>
            </a:lvl2pPr>
            <a:lvl3pPr>
              <a:defRPr sz="450"/>
            </a:lvl3pPr>
            <a:lvl4pPr>
              <a:defRPr sz="360"/>
            </a:lvl4pPr>
            <a:lvl5pPr>
              <a:defRPr sz="360"/>
            </a:lvl5pPr>
            <a:lvl6pPr>
              <a:defRPr sz="360"/>
            </a:lvl6pPr>
            <a:lvl7pPr>
              <a:defRPr sz="360"/>
            </a:lvl7pPr>
            <a:lvl8pPr>
              <a:defRPr sz="360"/>
            </a:lvl8pPr>
            <a:lvl9pPr>
              <a:defRPr sz="36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1764" y="430530"/>
            <a:ext cx="932786" cy="1407319"/>
          </a:xfrm>
        </p:spPr>
        <p:txBody>
          <a:bodyPr/>
          <a:lstStyle>
            <a:lvl1pPr marL="0" indent="0">
              <a:buNone/>
              <a:defRPr sz="270"/>
            </a:lvl1pPr>
            <a:lvl2pPr marL="82287" indent="0">
              <a:buNone/>
              <a:defRPr sz="225"/>
            </a:lvl2pPr>
            <a:lvl3pPr marL="164575" indent="0">
              <a:buNone/>
              <a:defRPr sz="180"/>
            </a:lvl3pPr>
            <a:lvl4pPr marL="246862" indent="0">
              <a:buNone/>
              <a:defRPr sz="180"/>
            </a:lvl4pPr>
            <a:lvl5pPr marL="329150" indent="0">
              <a:buNone/>
              <a:defRPr sz="180"/>
            </a:lvl5pPr>
            <a:lvl6pPr marL="411437" indent="0">
              <a:buNone/>
              <a:defRPr sz="180"/>
            </a:lvl6pPr>
            <a:lvl7pPr marL="493724" indent="0">
              <a:buNone/>
              <a:defRPr sz="180"/>
            </a:lvl7pPr>
            <a:lvl8pPr marL="576011" indent="0">
              <a:buNone/>
              <a:defRPr sz="180"/>
            </a:lvl8pPr>
            <a:lvl9pPr marL="658298" indent="0">
              <a:buNone/>
              <a:defRPr sz="18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6DB9D-332A-0940-8170-317700129B91}" type="datetimeFigureOut">
              <a:rPr lang="en-US" smtClean="0"/>
              <a:t>6/21/2016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11765-5A5B-1744-B2A3-1E8CD901C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783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734" y="1440181"/>
            <a:ext cx="1701165" cy="170021"/>
          </a:xfrm>
        </p:spPr>
        <p:txBody>
          <a:bodyPr anchor="b"/>
          <a:lstStyle>
            <a:lvl1pPr algn="l">
              <a:defRPr sz="36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55734" y="183833"/>
            <a:ext cx="1701165" cy="1234440"/>
          </a:xfrm>
        </p:spPr>
        <p:txBody>
          <a:bodyPr/>
          <a:lstStyle>
            <a:lvl1pPr marL="0" indent="0">
              <a:buNone/>
              <a:defRPr sz="585"/>
            </a:lvl1pPr>
            <a:lvl2pPr marL="82287" indent="0">
              <a:buNone/>
              <a:defRPr sz="495"/>
            </a:lvl2pPr>
            <a:lvl3pPr marL="164575" indent="0">
              <a:buNone/>
              <a:defRPr sz="450"/>
            </a:lvl3pPr>
            <a:lvl4pPr marL="246862" indent="0">
              <a:buNone/>
              <a:defRPr sz="360"/>
            </a:lvl4pPr>
            <a:lvl5pPr marL="329150" indent="0">
              <a:buNone/>
              <a:defRPr sz="360"/>
            </a:lvl5pPr>
            <a:lvl6pPr marL="411437" indent="0">
              <a:buNone/>
              <a:defRPr sz="360"/>
            </a:lvl6pPr>
            <a:lvl7pPr marL="493724" indent="0">
              <a:buNone/>
              <a:defRPr sz="360"/>
            </a:lvl7pPr>
            <a:lvl8pPr marL="576011" indent="0">
              <a:buNone/>
              <a:defRPr sz="360"/>
            </a:lvl8pPr>
            <a:lvl9pPr marL="658298" indent="0">
              <a:buNone/>
              <a:defRPr sz="36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734" y="1610202"/>
            <a:ext cx="1701165" cy="241459"/>
          </a:xfrm>
        </p:spPr>
        <p:txBody>
          <a:bodyPr/>
          <a:lstStyle>
            <a:lvl1pPr marL="0" indent="0">
              <a:buNone/>
              <a:defRPr sz="270"/>
            </a:lvl1pPr>
            <a:lvl2pPr marL="82287" indent="0">
              <a:buNone/>
              <a:defRPr sz="225"/>
            </a:lvl2pPr>
            <a:lvl3pPr marL="164575" indent="0">
              <a:buNone/>
              <a:defRPr sz="180"/>
            </a:lvl3pPr>
            <a:lvl4pPr marL="246862" indent="0">
              <a:buNone/>
              <a:defRPr sz="180"/>
            </a:lvl4pPr>
            <a:lvl5pPr marL="329150" indent="0">
              <a:buNone/>
              <a:defRPr sz="180"/>
            </a:lvl5pPr>
            <a:lvl6pPr marL="411437" indent="0">
              <a:buNone/>
              <a:defRPr sz="180"/>
            </a:lvl6pPr>
            <a:lvl7pPr marL="493724" indent="0">
              <a:buNone/>
              <a:defRPr sz="180"/>
            </a:lvl7pPr>
            <a:lvl8pPr marL="576011" indent="0">
              <a:buNone/>
              <a:defRPr sz="180"/>
            </a:lvl8pPr>
            <a:lvl9pPr marL="658298" indent="0">
              <a:buNone/>
              <a:defRPr sz="18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6DB9D-332A-0940-8170-317700129B91}" type="datetimeFigureOut">
              <a:rPr lang="en-US" smtClean="0"/>
              <a:t>6/21/2016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11765-5A5B-1744-B2A3-1E8CD901C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180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1764" y="82392"/>
            <a:ext cx="2551748" cy="342900"/>
          </a:xfrm>
          <a:prstGeom prst="rect">
            <a:avLst/>
          </a:prstGeom>
        </p:spPr>
        <p:txBody>
          <a:bodyPr vert="horz" lIns="36576" tIns="18288" rIns="36576" bIns="1828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764" y="480061"/>
            <a:ext cx="2551748" cy="1357789"/>
          </a:xfrm>
          <a:prstGeom prst="rect">
            <a:avLst/>
          </a:prstGeom>
        </p:spPr>
        <p:txBody>
          <a:bodyPr vert="horz" lIns="36576" tIns="18288" rIns="36576" bIns="1828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1764" y="1906906"/>
            <a:ext cx="661564" cy="109537"/>
          </a:xfrm>
          <a:prstGeom prst="rect">
            <a:avLst/>
          </a:prstGeom>
        </p:spPr>
        <p:txBody>
          <a:bodyPr vert="horz" lIns="36576" tIns="18288" rIns="36576" bIns="18288" rtlCol="0" anchor="ctr"/>
          <a:lstStyle>
            <a:lvl1pPr algn="l">
              <a:defRPr sz="2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96DB9D-332A-0940-8170-317700129B91}" type="datetimeFigureOut">
              <a:rPr lang="en-US" smtClean="0"/>
              <a:t>6/21/2016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68719" y="1906906"/>
            <a:ext cx="897837" cy="109537"/>
          </a:xfrm>
          <a:prstGeom prst="rect">
            <a:avLst/>
          </a:prstGeom>
        </p:spPr>
        <p:txBody>
          <a:bodyPr vert="horz" lIns="36576" tIns="18288" rIns="36576" bIns="18288" rtlCol="0" anchor="ctr"/>
          <a:lstStyle>
            <a:lvl1pPr algn="ctr">
              <a:defRPr sz="2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31947" y="1906906"/>
            <a:ext cx="661564" cy="109537"/>
          </a:xfrm>
          <a:prstGeom prst="rect">
            <a:avLst/>
          </a:prstGeom>
        </p:spPr>
        <p:txBody>
          <a:bodyPr vert="horz" lIns="36576" tIns="18288" rIns="36576" bIns="18288" rtlCol="0" anchor="ctr"/>
          <a:lstStyle>
            <a:lvl1pPr algn="r">
              <a:defRPr sz="2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611765-5A5B-1744-B2A3-1E8CD901C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158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82287" rtl="0" eaLnBrk="1" latinLnBrk="0" hangingPunct="1">
        <a:spcBef>
          <a:spcPct val="0"/>
        </a:spcBef>
        <a:buNone/>
        <a:defRPr sz="81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1716" indent="-61716" algn="l" defTabSz="82287" rtl="0" eaLnBrk="1" latinLnBrk="0" hangingPunct="1">
        <a:spcBef>
          <a:spcPct val="20000"/>
        </a:spcBef>
        <a:buFont typeface="Arial"/>
        <a:buChar char="•"/>
        <a:defRPr sz="585" kern="1200">
          <a:solidFill>
            <a:schemeClr val="tx1"/>
          </a:solidFill>
          <a:latin typeface="+mn-lt"/>
          <a:ea typeface="+mn-ea"/>
          <a:cs typeface="+mn-cs"/>
        </a:defRPr>
      </a:lvl1pPr>
      <a:lvl2pPr marL="133717" indent="-51430" algn="l" defTabSz="82287" rtl="0" eaLnBrk="1" latinLnBrk="0" hangingPunct="1">
        <a:spcBef>
          <a:spcPct val="20000"/>
        </a:spcBef>
        <a:buFont typeface="Arial"/>
        <a:buChar char="–"/>
        <a:defRPr sz="495" kern="1200">
          <a:solidFill>
            <a:schemeClr val="tx1"/>
          </a:solidFill>
          <a:latin typeface="+mn-lt"/>
          <a:ea typeface="+mn-ea"/>
          <a:cs typeface="+mn-cs"/>
        </a:defRPr>
      </a:lvl2pPr>
      <a:lvl3pPr marL="205718" indent="-41143" algn="l" defTabSz="82287" rtl="0" eaLnBrk="1" latinLnBrk="0" hangingPunct="1">
        <a:spcBef>
          <a:spcPct val="20000"/>
        </a:spcBef>
        <a:buFont typeface="Arial"/>
        <a:buChar char="•"/>
        <a:defRPr sz="450" kern="1200">
          <a:solidFill>
            <a:schemeClr val="tx1"/>
          </a:solidFill>
          <a:latin typeface="+mn-lt"/>
          <a:ea typeface="+mn-ea"/>
          <a:cs typeface="+mn-cs"/>
        </a:defRPr>
      </a:lvl3pPr>
      <a:lvl4pPr marL="288006" indent="-41143" algn="l" defTabSz="82287" rtl="0" eaLnBrk="1" latinLnBrk="0" hangingPunct="1">
        <a:spcBef>
          <a:spcPct val="20000"/>
        </a:spcBef>
        <a:buFont typeface="Arial"/>
        <a:buChar char="–"/>
        <a:defRPr sz="360" kern="1200">
          <a:solidFill>
            <a:schemeClr val="tx1"/>
          </a:solidFill>
          <a:latin typeface="+mn-lt"/>
          <a:ea typeface="+mn-ea"/>
          <a:cs typeface="+mn-cs"/>
        </a:defRPr>
      </a:lvl4pPr>
      <a:lvl5pPr marL="370293" indent="-41143" algn="l" defTabSz="82287" rtl="0" eaLnBrk="1" latinLnBrk="0" hangingPunct="1">
        <a:spcBef>
          <a:spcPct val="20000"/>
        </a:spcBef>
        <a:buFont typeface="Arial"/>
        <a:buChar char="»"/>
        <a:defRPr sz="360" kern="1200">
          <a:solidFill>
            <a:schemeClr val="tx1"/>
          </a:solidFill>
          <a:latin typeface="+mn-lt"/>
          <a:ea typeface="+mn-ea"/>
          <a:cs typeface="+mn-cs"/>
        </a:defRPr>
      </a:lvl5pPr>
      <a:lvl6pPr marL="452580" indent="-41143" algn="l" defTabSz="82287" rtl="0" eaLnBrk="1" latinLnBrk="0" hangingPunct="1">
        <a:spcBef>
          <a:spcPct val="20000"/>
        </a:spcBef>
        <a:buFont typeface="Arial"/>
        <a:buChar char="•"/>
        <a:defRPr sz="360" kern="1200">
          <a:solidFill>
            <a:schemeClr val="tx1"/>
          </a:solidFill>
          <a:latin typeface="+mn-lt"/>
          <a:ea typeface="+mn-ea"/>
          <a:cs typeface="+mn-cs"/>
        </a:defRPr>
      </a:lvl6pPr>
      <a:lvl7pPr marL="534868" indent="-41143" algn="l" defTabSz="82287" rtl="0" eaLnBrk="1" latinLnBrk="0" hangingPunct="1">
        <a:spcBef>
          <a:spcPct val="20000"/>
        </a:spcBef>
        <a:buFont typeface="Arial"/>
        <a:buChar char="•"/>
        <a:defRPr sz="360" kern="1200">
          <a:solidFill>
            <a:schemeClr val="tx1"/>
          </a:solidFill>
          <a:latin typeface="+mn-lt"/>
          <a:ea typeface="+mn-ea"/>
          <a:cs typeface="+mn-cs"/>
        </a:defRPr>
      </a:lvl7pPr>
      <a:lvl8pPr marL="617155" indent="-41143" algn="l" defTabSz="82287" rtl="0" eaLnBrk="1" latinLnBrk="0" hangingPunct="1">
        <a:spcBef>
          <a:spcPct val="20000"/>
        </a:spcBef>
        <a:buFont typeface="Arial"/>
        <a:buChar char="•"/>
        <a:defRPr sz="360" kern="1200">
          <a:solidFill>
            <a:schemeClr val="tx1"/>
          </a:solidFill>
          <a:latin typeface="+mn-lt"/>
          <a:ea typeface="+mn-ea"/>
          <a:cs typeface="+mn-cs"/>
        </a:defRPr>
      </a:lvl8pPr>
      <a:lvl9pPr marL="699443" indent="-41143" algn="l" defTabSz="82287" rtl="0" eaLnBrk="1" latinLnBrk="0" hangingPunct="1">
        <a:spcBef>
          <a:spcPct val="20000"/>
        </a:spcBef>
        <a:buFont typeface="Arial"/>
        <a:buChar char="•"/>
        <a:defRPr sz="3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2287" rtl="0" eaLnBrk="1" latinLnBrk="0" hangingPunct="1">
        <a:defRPr sz="315" kern="1200">
          <a:solidFill>
            <a:schemeClr val="tx1"/>
          </a:solidFill>
          <a:latin typeface="+mn-lt"/>
          <a:ea typeface="+mn-ea"/>
          <a:cs typeface="+mn-cs"/>
        </a:defRPr>
      </a:lvl1pPr>
      <a:lvl2pPr marL="82287" algn="l" defTabSz="82287" rtl="0" eaLnBrk="1" latinLnBrk="0" hangingPunct="1">
        <a:defRPr sz="315" kern="1200">
          <a:solidFill>
            <a:schemeClr val="tx1"/>
          </a:solidFill>
          <a:latin typeface="+mn-lt"/>
          <a:ea typeface="+mn-ea"/>
          <a:cs typeface="+mn-cs"/>
        </a:defRPr>
      </a:lvl2pPr>
      <a:lvl3pPr marL="164575" algn="l" defTabSz="82287" rtl="0" eaLnBrk="1" latinLnBrk="0" hangingPunct="1">
        <a:defRPr sz="315" kern="1200">
          <a:solidFill>
            <a:schemeClr val="tx1"/>
          </a:solidFill>
          <a:latin typeface="+mn-lt"/>
          <a:ea typeface="+mn-ea"/>
          <a:cs typeface="+mn-cs"/>
        </a:defRPr>
      </a:lvl3pPr>
      <a:lvl4pPr marL="246862" algn="l" defTabSz="82287" rtl="0" eaLnBrk="1" latinLnBrk="0" hangingPunct="1">
        <a:defRPr sz="315" kern="1200">
          <a:solidFill>
            <a:schemeClr val="tx1"/>
          </a:solidFill>
          <a:latin typeface="+mn-lt"/>
          <a:ea typeface="+mn-ea"/>
          <a:cs typeface="+mn-cs"/>
        </a:defRPr>
      </a:lvl4pPr>
      <a:lvl5pPr marL="329150" algn="l" defTabSz="82287" rtl="0" eaLnBrk="1" latinLnBrk="0" hangingPunct="1">
        <a:defRPr sz="315" kern="1200">
          <a:solidFill>
            <a:schemeClr val="tx1"/>
          </a:solidFill>
          <a:latin typeface="+mn-lt"/>
          <a:ea typeface="+mn-ea"/>
          <a:cs typeface="+mn-cs"/>
        </a:defRPr>
      </a:lvl5pPr>
      <a:lvl6pPr marL="411437" algn="l" defTabSz="82287" rtl="0" eaLnBrk="1" latinLnBrk="0" hangingPunct="1">
        <a:defRPr sz="315" kern="1200">
          <a:solidFill>
            <a:schemeClr val="tx1"/>
          </a:solidFill>
          <a:latin typeface="+mn-lt"/>
          <a:ea typeface="+mn-ea"/>
          <a:cs typeface="+mn-cs"/>
        </a:defRPr>
      </a:lvl6pPr>
      <a:lvl7pPr marL="493724" algn="l" defTabSz="82287" rtl="0" eaLnBrk="1" latinLnBrk="0" hangingPunct="1">
        <a:defRPr sz="315" kern="1200">
          <a:solidFill>
            <a:schemeClr val="tx1"/>
          </a:solidFill>
          <a:latin typeface="+mn-lt"/>
          <a:ea typeface="+mn-ea"/>
          <a:cs typeface="+mn-cs"/>
        </a:defRPr>
      </a:lvl7pPr>
      <a:lvl8pPr marL="576011" algn="l" defTabSz="82287" rtl="0" eaLnBrk="1" latinLnBrk="0" hangingPunct="1">
        <a:defRPr sz="315" kern="1200">
          <a:solidFill>
            <a:schemeClr val="tx1"/>
          </a:solidFill>
          <a:latin typeface="+mn-lt"/>
          <a:ea typeface="+mn-ea"/>
          <a:cs typeface="+mn-cs"/>
        </a:defRPr>
      </a:lvl8pPr>
      <a:lvl9pPr marL="658298" algn="l" defTabSz="82287" rtl="0" eaLnBrk="1" latinLnBrk="0" hangingPunct="1">
        <a:defRPr sz="3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5"/>
          <p:cNvGrpSpPr/>
          <p:nvPr/>
        </p:nvGrpSpPr>
        <p:grpSpPr>
          <a:xfrm>
            <a:off x="114547" y="35417"/>
            <a:ext cx="2796593" cy="2016322"/>
            <a:chOff x="114547" y="35417"/>
            <a:chExt cx="2796593" cy="2016322"/>
          </a:xfrm>
        </p:grpSpPr>
        <p:sp>
          <p:nvSpPr>
            <p:cNvPr id="57" name="TextBox 56"/>
            <p:cNvSpPr txBox="1"/>
            <p:nvPr/>
          </p:nvSpPr>
          <p:spPr>
            <a:xfrm>
              <a:off x="697936" y="1871473"/>
              <a:ext cx="1276359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" b="1" dirty="0" smtClean="0">
                  <a:latin typeface="Helvetica"/>
                  <a:cs typeface="Helvetica"/>
                </a:rPr>
                <a:t>&lt; EMM REGISTERED &gt;</a:t>
              </a:r>
              <a:endParaRPr lang="en-US" sz="500" b="1" dirty="0">
                <a:latin typeface="Helvetica"/>
                <a:cs typeface="Helvetica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68612" y="58467"/>
              <a:ext cx="241135" cy="198142"/>
            </a:xfrm>
            <a:prstGeom prst="rect">
              <a:avLst/>
            </a:prstGeom>
            <a:ln w="3175" cmpd="sng"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641311" y="58467"/>
              <a:ext cx="241135" cy="205358"/>
            </a:xfrm>
            <a:prstGeom prst="rect">
              <a:avLst/>
            </a:prstGeom>
            <a:ln w="3175" cmpd="sng"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064641" y="58468"/>
              <a:ext cx="241135" cy="205358"/>
            </a:xfrm>
            <a:prstGeom prst="rect">
              <a:avLst/>
            </a:prstGeom>
            <a:ln w="3175" cmpd="sng"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1464170" y="58467"/>
              <a:ext cx="332231" cy="198142"/>
            </a:xfrm>
            <a:prstGeom prst="rect">
              <a:avLst/>
            </a:prstGeom>
            <a:ln w="3175" cmpd="sng"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1959518" y="58467"/>
              <a:ext cx="241135" cy="205359"/>
            </a:xfrm>
            <a:prstGeom prst="rect">
              <a:avLst/>
            </a:prstGeom>
            <a:ln w="3175" cmpd="sng"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152534" y="65684"/>
              <a:ext cx="300085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" b="1" dirty="0" smtClean="0">
                  <a:latin typeface="Helvetica"/>
                  <a:cs typeface="Helvetica"/>
                </a:rPr>
                <a:t>UE</a:t>
              </a:r>
              <a:endParaRPr lang="en-US" sz="500" b="1" dirty="0">
                <a:latin typeface="Helvetica"/>
                <a:cs typeface="Helvetica"/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611518" y="65684"/>
              <a:ext cx="312906" cy="1692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500" b="1" dirty="0" smtClean="0">
                  <a:latin typeface="Helvetica"/>
                  <a:cs typeface="Helvetica"/>
                </a:rPr>
                <a:t>eNB</a:t>
              </a:r>
              <a:endParaRPr lang="en-US" sz="500" b="1" dirty="0">
                <a:latin typeface="Helvetica"/>
                <a:cs typeface="Helvetica"/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1016914" y="72900"/>
              <a:ext cx="334259" cy="1692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500" b="1" dirty="0" smtClean="0">
                  <a:latin typeface="Helvetica"/>
                  <a:cs typeface="Helvetica"/>
                </a:rPr>
                <a:t>MME</a:t>
              </a:r>
              <a:endParaRPr lang="en-US" sz="500" b="1" dirty="0">
                <a:latin typeface="Helvetica"/>
                <a:cs typeface="Helvetica"/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1410980" y="35417"/>
              <a:ext cx="457176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500" b="1" dirty="0" smtClean="0">
                  <a:latin typeface="Helvetica"/>
                  <a:cs typeface="Helvetica"/>
                </a:rPr>
                <a:t>M2M-GW</a:t>
              </a:r>
            </a:p>
            <a:p>
              <a:pPr algn="ctr"/>
              <a:r>
                <a:rPr lang="en-US" sz="500" b="1" dirty="0" smtClean="0">
                  <a:latin typeface="Helvetica"/>
                  <a:cs typeface="Helvetica"/>
                </a:rPr>
                <a:t>S-GW</a:t>
              </a:r>
              <a:endParaRPr lang="en-US" sz="500" b="1" dirty="0">
                <a:latin typeface="Helvetica"/>
                <a:cs typeface="Helvetica"/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1906789" y="75401"/>
              <a:ext cx="359394" cy="1692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500" b="1" dirty="0" smtClean="0">
                  <a:latin typeface="Helvetica"/>
                  <a:cs typeface="Helvetica"/>
                </a:rPr>
                <a:t>P-GW</a:t>
              </a:r>
              <a:endParaRPr lang="en-US" sz="500" b="1" dirty="0">
                <a:latin typeface="Helvetica"/>
                <a:cs typeface="Helvetica"/>
              </a:endParaRPr>
            </a:p>
          </p:txBody>
        </p:sp>
        <p:cxnSp>
          <p:nvCxnSpPr>
            <p:cNvPr id="68" name="Straight Connector 67"/>
            <p:cNvCxnSpPr>
              <a:stCxn id="59" idx="2"/>
            </p:cNvCxnSpPr>
            <p:nvPr/>
          </p:nvCxnSpPr>
          <p:spPr>
            <a:xfrm flipH="1">
              <a:off x="761878" y="263825"/>
              <a:ext cx="1" cy="1744197"/>
            </a:xfrm>
            <a:prstGeom prst="line">
              <a:avLst/>
            </a:prstGeom>
            <a:ln w="31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>
              <a:stCxn id="58" idx="2"/>
            </p:cNvCxnSpPr>
            <p:nvPr/>
          </p:nvCxnSpPr>
          <p:spPr>
            <a:xfrm flipH="1">
              <a:off x="278232" y="256609"/>
              <a:ext cx="10948" cy="1751413"/>
            </a:xfrm>
            <a:prstGeom prst="line">
              <a:avLst/>
            </a:prstGeom>
            <a:ln w="31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>
              <a:stCxn id="60" idx="2"/>
            </p:cNvCxnSpPr>
            <p:nvPr/>
          </p:nvCxnSpPr>
          <p:spPr>
            <a:xfrm flipH="1">
              <a:off x="1166625" y="263826"/>
              <a:ext cx="18584" cy="1787913"/>
            </a:xfrm>
            <a:prstGeom prst="line">
              <a:avLst/>
            </a:prstGeom>
            <a:ln w="31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>
              <a:stCxn id="61" idx="2"/>
            </p:cNvCxnSpPr>
            <p:nvPr/>
          </p:nvCxnSpPr>
          <p:spPr>
            <a:xfrm flipH="1">
              <a:off x="1623299" y="256609"/>
              <a:ext cx="6987" cy="1784141"/>
            </a:xfrm>
            <a:prstGeom prst="line">
              <a:avLst/>
            </a:prstGeom>
            <a:ln w="31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>
              <a:stCxn id="62" idx="2"/>
            </p:cNvCxnSpPr>
            <p:nvPr/>
          </p:nvCxnSpPr>
          <p:spPr>
            <a:xfrm>
              <a:off x="2080086" y="263826"/>
              <a:ext cx="0" cy="1776924"/>
            </a:xfrm>
            <a:prstGeom prst="line">
              <a:avLst/>
            </a:prstGeom>
            <a:ln w="31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>
              <a:off x="287288" y="449917"/>
              <a:ext cx="467977" cy="0"/>
            </a:xfrm>
            <a:prstGeom prst="straightConnector1">
              <a:avLst/>
            </a:prstGeom>
            <a:ln w="6350" cmpd="sng">
              <a:solidFill>
                <a:srgbClr val="000000"/>
              </a:solidFill>
              <a:tailEnd type="stealth" w="med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>
              <a:off x="772120" y="449917"/>
              <a:ext cx="414971" cy="0"/>
            </a:xfrm>
            <a:prstGeom prst="straightConnector1">
              <a:avLst/>
            </a:prstGeom>
            <a:ln w="6350" cmpd="sng">
              <a:solidFill>
                <a:srgbClr val="000000"/>
              </a:solidFill>
              <a:tailEnd type="stealth" w="med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Rectangle 74"/>
            <p:cNvSpPr/>
            <p:nvPr/>
          </p:nvSpPr>
          <p:spPr>
            <a:xfrm>
              <a:off x="114547" y="248193"/>
              <a:ext cx="679994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500" b="1" dirty="0">
                  <a:solidFill>
                    <a:srgbClr val="7030A0"/>
                  </a:solidFill>
                  <a:latin typeface="Helvetica"/>
                  <a:cs typeface="Helvetica"/>
                </a:rPr>
                <a:t>UE Triggered </a:t>
              </a:r>
            </a:p>
            <a:p>
              <a:pPr algn="ctr"/>
              <a:r>
                <a:rPr lang="en-US" sz="500" b="1" dirty="0">
                  <a:solidFill>
                    <a:srgbClr val="7030A0"/>
                  </a:solidFill>
                  <a:latin typeface="Helvetica"/>
                  <a:cs typeface="Helvetica"/>
                </a:rPr>
                <a:t>Service Request</a:t>
              </a: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718883" y="311168"/>
              <a:ext cx="639829" cy="1692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500" b="1" dirty="0" smtClean="0">
                  <a:solidFill>
                    <a:srgbClr val="7030A0"/>
                  </a:solidFill>
                  <a:latin typeface="Helvetica"/>
                  <a:cs typeface="Helvetica"/>
                </a:rPr>
                <a:t>Initial UE msg.</a:t>
              </a:r>
              <a:endParaRPr lang="en-US" sz="500" b="1" dirty="0">
                <a:solidFill>
                  <a:srgbClr val="7030A0"/>
                </a:solidFill>
                <a:latin typeface="Helvetica"/>
                <a:cs typeface="Helvetica"/>
              </a:endParaRPr>
            </a:p>
          </p:txBody>
        </p:sp>
        <p:cxnSp>
          <p:nvCxnSpPr>
            <p:cNvPr id="77" name="Straight Arrow Connector 76"/>
            <p:cNvCxnSpPr/>
            <p:nvPr/>
          </p:nvCxnSpPr>
          <p:spPr>
            <a:xfrm flipH="1">
              <a:off x="761878" y="650483"/>
              <a:ext cx="426848" cy="0"/>
            </a:xfrm>
            <a:prstGeom prst="straightConnector1">
              <a:avLst/>
            </a:prstGeom>
            <a:ln w="6350" cmpd="sng">
              <a:solidFill>
                <a:srgbClr val="000000"/>
              </a:solidFill>
              <a:tailEnd type="stealth" w="med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/>
            <p:cNvSpPr txBox="1"/>
            <p:nvPr/>
          </p:nvSpPr>
          <p:spPr>
            <a:xfrm>
              <a:off x="356662" y="628653"/>
              <a:ext cx="137691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00" dirty="0" smtClean="0">
                  <a:latin typeface="Helvetica"/>
                  <a:cs typeface="Helvetica"/>
                </a:rPr>
                <a:t> S1 TEID,(SGW, </a:t>
              </a:r>
              <a:r>
                <a:rPr lang="en-US" sz="500" dirty="0" err="1" smtClean="0">
                  <a:latin typeface="Helvetica"/>
                  <a:cs typeface="Helvetica"/>
                </a:rPr>
                <a:t>eNB</a:t>
              </a:r>
              <a:r>
                <a:rPr lang="en-US" sz="500" dirty="0" smtClean="0">
                  <a:latin typeface="Helvetica"/>
                  <a:cs typeface="Helvetica"/>
                </a:rPr>
                <a:t>), UE- AMBR, </a:t>
              </a:r>
            </a:p>
            <a:p>
              <a:pPr algn="ctr"/>
              <a:r>
                <a:rPr lang="en-US" sz="500" dirty="0" smtClean="0">
                  <a:latin typeface="Helvetica"/>
                  <a:cs typeface="Helvetica"/>
                </a:rPr>
                <a:t>E-RABID, </a:t>
              </a:r>
              <a:r>
                <a:rPr lang="en-US" sz="500" dirty="0" err="1" smtClean="0">
                  <a:latin typeface="Helvetica"/>
                  <a:cs typeface="Helvetica"/>
                </a:rPr>
                <a:t>QoS</a:t>
              </a:r>
              <a:r>
                <a:rPr lang="en-US" sz="500" dirty="0" smtClean="0">
                  <a:latin typeface="Helvetica"/>
                  <a:cs typeface="Helvetica"/>
                </a:rPr>
                <a:t>(QC1, ARP)</a:t>
              </a:r>
            </a:p>
          </p:txBody>
        </p:sp>
        <p:cxnSp>
          <p:nvCxnSpPr>
            <p:cNvPr id="79" name="Straight Arrow Connector 78"/>
            <p:cNvCxnSpPr/>
            <p:nvPr/>
          </p:nvCxnSpPr>
          <p:spPr>
            <a:xfrm>
              <a:off x="1187487" y="969664"/>
              <a:ext cx="442798" cy="0"/>
            </a:xfrm>
            <a:prstGeom prst="straightConnector1">
              <a:avLst/>
            </a:prstGeom>
            <a:ln w="6350" cmpd="sng">
              <a:solidFill>
                <a:srgbClr val="000000"/>
              </a:solidFill>
              <a:tailEnd type="stealth" w="med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Oval 79"/>
            <p:cNvSpPr/>
            <p:nvPr/>
          </p:nvSpPr>
          <p:spPr>
            <a:xfrm>
              <a:off x="734393" y="429879"/>
              <a:ext cx="45719" cy="45719"/>
            </a:xfrm>
            <a:prstGeom prst="ellipse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699729" y="493588"/>
              <a:ext cx="1113789" cy="1692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500" b="1" dirty="0" smtClean="0">
                  <a:solidFill>
                    <a:srgbClr val="7030A0"/>
                  </a:solidFill>
                  <a:latin typeface="Helvetica"/>
                  <a:cs typeface="Helvetica"/>
                </a:rPr>
                <a:t>Initial Context Setup Request</a:t>
              </a:r>
              <a:endParaRPr lang="en-US" sz="500" b="1" dirty="0">
                <a:solidFill>
                  <a:srgbClr val="7030A0"/>
                </a:solidFill>
                <a:latin typeface="Helvetica"/>
                <a:cs typeface="Helvetica"/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1054828" y="821231"/>
              <a:ext cx="877163" cy="1692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500" b="1" dirty="0" smtClean="0">
                  <a:solidFill>
                    <a:srgbClr val="7030A0"/>
                  </a:solidFill>
                  <a:latin typeface="Helvetica"/>
                  <a:cs typeface="Helvetica"/>
                </a:rPr>
                <a:t>Modify Bearer Request</a:t>
              </a:r>
              <a:endParaRPr lang="en-US" sz="500" b="1" dirty="0">
                <a:solidFill>
                  <a:srgbClr val="7030A0"/>
                </a:solidFill>
                <a:latin typeface="Helvetica"/>
                <a:cs typeface="Helvetica"/>
              </a:endParaRPr>
            </a:p>
          </p:txBody>
        </p:sp>
        <p:sp>
          <p:nvSpPr>
            <p:cNvPr id="83" name="Oval 82"/>
            <p:cNvSpPr/>
            <p:nvPr/>
          </p:nvSpPr>
          <p:spPr>
            <a:xfrm>
              <a:off x="1161983" y="944789"/>
              <a:ext cx="45719" cy="45719"/>
            </a:xfrm>
            <a:prstGeom prst="ellipse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/>
            <p:nvPr/>
          </p:nvSpPr>
          <p:spPr>
            <a:xfrm>
              <a:off x="1166280" y="628828"/>
              <a:ext cx="45719" cy="45719"/>
            </a:xfrm>
            <a:prstGeom prst="ellipse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Left Brace 84"/>
            <p:cNvSpPr/>
            <p:nvPr/>
          </p:nvSpPr>
          <p:spPr>
            <a:xfrm>
              <a:off x="1026466" y="650483"/>
              <a:ext cx="117518" cy="616789"/>
            </a:xfrm>
            <a:prstGeom prst="leftBrace">
              <a:avLst/>
            </a:prstGeom>
            <a:ln w="317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TextBox 85"/>
            <p:cNvSpPr txBox="1"/>
            <p:nvPr/>
          </p:nvSpPr>
          <p:spPr>
            <a:xfrm flipH="1">
              <a:off x="380515" y="903959"/>
              <a:ext cx="76272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" dirty="0" smtClean="0">
                  <a:latin typeface="Helvetica"/>
                  <a:cs typeface="Helvetica"/>
                </a:rPr>
                <a:t>Parallel &amp; Grouped </a:t>
              </a:r>
              <a:r>
                <a:rPr lang="en-US" sz="500" dirty="0" smtClean="0">
                  <a:latin typeface="Helvetica"/>
                  <a:cs typeface="Helvetica"/>
                </a:rPr>
                <a:t>requests</a:t>
              </a:r>
              <a:endParaRPr lang="en-US" sz="500" dirty="0">
                <a:latin typeface="Helvetica"/>
                <a:cs typeface="Helvetica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1007125" y="940168"/>
              <a:ext cx="172206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00" dirty="0" smtClean="0">
                  <a:latin typeface="Helvetica"/>
                  <a:cs typeface="Helvetica"/>
                </a:rPr>
                <a:t>EPS Bearer ID, S1 </a:t>
              </a:r>
              <a:r>
                <a:rPr lang="en-US" sz="500" dirty="0" err="1" smtClean="0">
                  <a:latin typeface="Helvetica"/>
                  <a:cs typeface="Helvetica"/>
                </a:rPr>
                <a:t>eNB</a:t>
              </a:r>
              <a:r>
                <a:rPr lang="en-US" sz="500" dirty="0" smtClean="0">
                  <a:latin typeface="Helvetica"/>
                  <a:cs typeface="Helvetica"/>
                </a:rPr>
                <a:t> TEID, </a:t>
              </a:r>
              <a:r>
                <a:rPr lang="en-US" sz="500" dirty="0" smtClean="0">
                  <a:latin typeface="Helvetica"/>
                  <a:cs typeface="Helvetica"/>
                </a:rPr>
                <a:t>TAI, Group </a:t>
              </a:r>
              <a:r>
                <a:rPr lang="en-US" sz="500" dirty="0" err="1" smtClean="0">
                  <a:latin typeface="Helvetica"/>
                  <a:cs typeface="Helvetica"/>
                </a:rPr>
                <a:t>QoS</a:t>
              </a:r>
              <a:r>
                <a:rPr lang="en-US" sz="500" dirty="0" smtClean="0">
                  <a:latin typeface="Helvetica"/>
                  <a:cs typeface="Helvetica"/>
                </a:rPr>
                <a:t> </a:t>
              </a:r>
            </a:p>
            <a:p>
              <a:pPr algn="ctr"/>
              <a:r>
                <a:rPr lang="en-US" sz="500" dirty="0" smtClean="0">
                  <a:latin typeface="Helvetica"/>
                  <a:cs typeface="Helvetica"/>
                </a:rPr>
                <a:t>Profile</a:t>
              </a:r>
              <a:endParaRPr lang="en-US" sz="500" dirty="0" smtClean="0">
                <a:latin typeface="Helvetica"/>
                <a:cs typeface="Helvetica"/>
              </a:endParaRPr>
            </a:p>
          </p:txBody>
        </p:sp>
        <p:cxnSp>
          <p:nvCxnSpPr>
            <p:cNvPr id="88" name="Straight Arrow Connector 87"/>
            <p:cNvCxnSpPr/>
            <p:nvPr/>
          </p:nvCxnSpPr>
          <p:spPr>
            <a:xfrm>
              <a:off x="1192920" y="1221357"/>
              <a:ext cx="894883" cy="0"/>
            </a:xfrm>
            <a:prstGeom prst="straightConnector1">
              <a:avLst/>
            </a:prstGeom>
            <a:ln w="6350" cmpd="sng">
              <a:solidFill>
                <a:srgbClr val="000000"/>
              </a:solidFill>
              <a:tailEnd type="stealth" w="med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Oval 88"/>
            <p:cNvSpPr/>
            <p:nvPr/>
          </p:nvSpPr>
          <p:spPr>
            <a:xfrm>
              <a:off x="1173855" y="1196482"/>
              <a:ext cx="45719" cy="45719"/>
            </a:xfrm>
            <a:prstGeom prst="ellipse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1173944" y="1076310"/>
              <a:ext cx="877163" cy="1692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500" b="1" dirty="0" smtClean="0">
                  <a:solidFill>
                    <a:srgbClr val="7030A0"/>
                  </a:solidFill>
                  <a:latin typeface="Helvetica"/>
                  <a:cs typeface="Helvetica"/>
                </a:rPr>
                <a:t>Modify Bearer Request</a:t>
              </a:r>
              <a:endParaRPr lang="en-US" sz="500" b="1" dirty="0">
                <a:solidFill>
                  <a:srgbClr val="7030A0"/>
                </a:solidFill>
                <a:latin typeface="Helvetica"/>
                <a:cs typeface="Helvetica"/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1101393" y="1181262"/>
              <a:ext cx="116479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00" dirty="0" smtClean="0">
                  <a:latin typeface="Helvetica"/>
                  <a:cs typeface="Helvetica"/>
                </a:rPr>
                <a:t>EPS Bearer ID, </a:t>
              </a:r>
              <a:r>
                <a:rPr lang="en-US" sz="500" dirty="0">
                  <a:latin typeface="Helvetica"/>
                  <a:cs typeface="Helvetica"/>
                </a:rPr>
                <a:t>TAI, Group </a:t>
              </a:r>
              <a:r>
                <a:rPr lang="en-US" sz="500" dirty="0" err="1">
                  <a:latin typeface="Helvetica"/>
                  <a:cs typeface="Helvetica"/>
                </a:rPr>
                <a:t>QoS</a:t>
              </a:r>
              <a:r>
                <a:rPr lang="en-US" sz="500" dirty="0">
                  <a:latin typeface="Helvetica"/>
                  <a:cs typeface="Helvetica"/>
                </a:rPr>
                <a:t> Profile</a:t>
              </a:r>
            </a:p>
            <a:p>
              <a:pPr algn="ctr"/>
              <a:endParaRPr lang="en-US" sz="500" dirty="0" smtClean="0">
                <a:latin typeface="Helvetica"/>
                <a:cs typeface="Helvetica"/>
              </a:endParaRPr>
            </a:p>
          </p:txBody>
        </p:sp>
        <p:cxnSp>
          <p:nvCxnSpPr>
            <p:cNvPr id="92" name="Straight Arrow Connector 91"/>
            <p:cNvCxnSpPr/>
            <p:nvPr/>
          </p:nvCxnSpPr>
          <p:spPr>
            <a:xfrm flipH="1">
              <a:off x="1182112" y="1471252"/>
              <a:ext cx="449697" cy="0"/>
            </a:xfrm>
            <a:prstGeom prst="straightConnector1">
              <a:avLst/>
            </a:prstGeom>
            <a:ln w="6350" cmpd="sng">
              <a:solidFill>
                <a:srgbClr val="000000"/>
              </a:solidFill>
              <a:tailEnd type="stealth" w="med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Rectangle 92"/>
            <p:cNvSpPr/>
            <p:nvPr/>
          </p:nvSpPr>
          <p:spPr>
            <a:xfrm>
              <a:off x="1166625" y="1325142"/>
              <a:ext cx="930063" cy="1692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500" b="1" dirty="0" smtClean="0">
                  <a:solidFill>
                    <a:srgbClr val="7030A0"/>
                  </a:solidFill>
                  <a:latin typeface="Helvetica"/>
                  <a:cs typeface="Helvetica"/>
                </a:rPr>
                <a:t>Modify Bearer Response</a:t>
              </a:r>
              <a:endParaRPr lang="en-US" sz="500" b="1" dirty="0">
                <a:solidFill>
                  <a:srgbClr val="7030A0"/>
                </a:solidFill>
                <a:latin typeface="Helvetica"/>
                <a:cs typeface="Helvetica"/>
              </a:endParaRPr>
            </a:p>
          </p:txBody>
        </p:sp>
        <p:cxnSp>
          <p:nvCxnSpPr>
            <p:cNvPr id="94" name="Straight Arrow Connector 93"/>
            <p:cNvCxnSpPr/>
            <p:nvPr/>
          </p:nvCxnSpPr>
          <p:spPr>
            <a:xfrm flipH="1">
              <a:off x="1188842" y="1727805"/>
              <a:ext cx="900951" cy="1"/>
            </a:xfrm>
            <a:prstGeom prst="straightConnector1">
              <a:avLst/>
            </a:prstGeom>
            <a:ln w="6350" cmpd="sng">
              <a:solidFill>
                <a:srgbClr val="000000"/>
              </a:solidFill>
              <a:tailEnd type="stealth" w="med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Rectangle 94"/>
            <p:cNvSpPr/>
            <p:nvPr/>
          </p:nvSpPr>
          <p:spPr>
            <a:xfrm>
              <a:off x="1161535" y="1560754"/>
              <a:ext cx="930063" cy="1692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500" b="1" dirty="0" smtClean="0">
                  <a:solidFill>
                    <a:srgbClr val="7030A0"/>
                  </a:solidFill>
                  <a:latin typeface="Helvetica"/>
                  <a:cs typeface="Helvetica"/>
                </a:rPr>
                <a:t>Modify Bearer Response</a:t>
              </a:r>
              <a:endParaRPr lang="en-US" sz="500" b="1" dirty="0">
                <a:solidFill>
                  <a:srgbClr val="7030A0"/>
                </a:solidFill>
                <a:latin typeface="Helvetica"/>
                <a:cs typeface="Helvetica"/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1143984" y="1438437"/>
              <a:ext cx="739581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00" dirty="0" smtClean="0">
                  <a:latin typeface="Helvetica"/>
                  <a:cs typeface="Helvetica"/>
                </a:rPr>
                <a:t>EPS Bearer ID</a:t>
              </a: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1230617" y="1715411"/>
              <a:ext cx="739581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00" dirty="0" smtClean="0">
                  <a:latin typeface="Helvetica"/>
                  <a:cs typeface="Helvetica"/>
                </a:rPr>
                <a:t>EPS Bearer ID</a:t>
              </a:r>
            </a:p>
          </p:txBody>
        </p:sp>
        <p:cxnSp>
          <p:nvCxnSpPr>
            <p:cNvPr id="98" name="Elbow Connector 97"/>
            <p:cNvCxnSpPr/>
            <p:nvPr/>
          </p:nvCxnSpPr>
          <p:spPr>
            <a:xfrm>
              <a:off x="2106861" y="1219341"/>
              <a:ext cx="16879" cy="520567"/>
            </a:xfrm>
            <a:prstGeom prst="bentConnector3">
              <a:avLst>
                <a:gd name="adj1" fmla="val 576883"/>
              </a:avLst>
            </a:prstGeom>
            <a:ln w="6350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/>
            <p:cNvSpPr txBox="1"/>
            <p:nvPr/>
          </p:nvSpPr>
          <p:spPr>
            <a:xfrm>
              <a:off x="1974295" y="1359268"/>
              <a:ext cx="93684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00" dirty="0" smtClean="0">
                  <a:latin typeface="Helvetica"/>
                  <a:cs typeface="Helvetica"/>
                </a:rPr>
                <a:t>Optional (If TAI is changed)</a:t>
              </a:r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1156425" y="1822076"/>
              <a:ext cx="45719" cy="79370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66559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90</Words>
  <Application>Microsoft Office PowerPoint</Application>
  <PresentationFormat>Custom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Helvetica</vt:lpstr>
      <vt:lpstr>Office Theme</vt:lpstr>
      <vt:lpstr>PowerPoint Presentation</vt:lpstr>
    </vt:vector>
  </TitlesOfParts>
  <Company>stonybrook univesity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Vasudevan Nagendra</dc:creator>
  <cp:lastModifiedBy>vasudevan nagendra</cp:lastModifiedBy>
  <cp:revision>134</cp:revision>
  <dcterms:created xsi:type="dcterms:W3CDTF">2016-04-18T19:39:18Z</dcterms:created>
  <dcterms:modified xsi:type="dcterms:W3CDTF">2016-06-22T02:19:58Z</dcterms:modified>
</cp:coreProperties>
</file>