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08125" cy="1006475"/>
  <p:notesSz cx="6858000" cy="9144000"/>
  <p:defaultTextStyle>
    <a:defPPr>
      <a:defRPr lang="en-US"/>
    </a:defPPr>
    <a:lvl1pPr marL="0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1pPr>
    <a:lvl2pPr marL="112288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2pPr>
    <a:lvl3pPr marL="224577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3pPr>
    <a:lvl4pPr marL="336865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4pPr>
    <a:lvl5pPr marL="449153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5pPr>
    <a:lvl6pPr marL="561442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6pPr>
    <a:lvl7pPr marL="673730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7pPr>
    <a:lvl8pPr marL="786018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8pPr>
    <a:lvl9pPr marL="898307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" userDrawn="1">
          <p15:clr>
            <a:srgbClr val="A4A3A4"/>
          </p15:clr>
        </p15:guide>
        <p15:guide id="2" pos="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2712" y="1184"/>
      </p:cViewPr>
      <p:guideLst>
        <p:guide orient="horz" pos="307"/>
        <p:guide pos="4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683A0-9212-4D41-97D4-E5C7CAE804FC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1143000"/>
            <a:ext cx="4622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09FD2-1849-4643-B28E-4BE3799D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1pPr>
    <a:lvl2pPr marL="280721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2pPr>
    <a:lvl3pPr marL="561442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3pPr>
    <a:lvl4pPr marL="842162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4pPr>
    <a:lvl5pPr marL="1122883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5pPr>
    <a:lvl6pPr marL="1403604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6pPr>
    <a:lvl7pPr marL="1684325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7pPr>
    <a:lvl8pPr marL="1965046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8pPr>
    <a:lvl9pPr marL="2245766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1143000"/>
            <a:ext cx="4622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09FD2-1849-4643-B28E-4BE3799D6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10" y="312660"/>
            <a:ext cx="1281906" cy="2157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19" y="570336"/>
            <a:ext cx="1055688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1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2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2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3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794" y="18872"/>
            <a:ext cx="118607" cy="400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48" y="18872"/>
            <a:ext cx="331211" cy="400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32" y="646758"/>
            <a:ext cx="1281906" cy="199897"/>
          </a:xfrm>
        </p:spPr>
        <p:txBody>
          <a:bodyPr anchor="t"/>
          <a:lstStyle>
            <a:lvl1pPr algn="l">
              <a:defRPr sz="70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32" y="426591"/>
            <a:ext cx="1281906" cy="220167"/>
          </a:xfrm>
        </p:spPr>
        <p:txBody>
          <a:bodyPr anchor="b"/>
          <a:lstStyle>
            <a:lvl1pPr marL="0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1pPr>
            <a:lvl2pPr marL="80453" indent="0">
              <a:buNone/>
              <a:defRPr sz="308">
                <a:solidFill>
                  <a:schemeClr val="tx1">
                    <a:tint val="75000"/>
                  </a:schemeClr>
                </a:solidFill>
              </a:defRPr>
            </a:lvl2pPr>
            <a:lvl3pPr marL="160905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3pPr>
            <a:lvl4pPr marL="241358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4pPr>
            <a:lvl5pPr marL="321810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5pPr>
            <a:lvl6pPr marL="402263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6pPr>
            <a:lvl7pPr marL="482715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7pPr>
            <a:lvl8pPr marL="563168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8pPr>
            <a:lvl9pPr marL="643621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47" y="109506"/>
            <a:ext cx="224910" cy="310097"/>
          </a:xfrm>
        </p:spPr>
        <p:txBody>
          <a:bodyPr/>
          <a:lstStyle>
            <a:lvl1pPr>
              <a:defRPr sz="484"/>
            </a:lvl1pPr>
            <a:lvl2pPr>
              <a:defRPr sz="440"/>
            </a:lvl2pPr>
            <a:lvl3pPr>
              <a:defRPr sz="352"/>
            </a:lvl3pPr>
            <a:lvl4pPr>
              <a:defRPr sz="308"/>
            </a:lvl4pPr>
            <a:lvl5pPr>
              <a:defRPr sz="308"/>
            </a:lvl5pPr>
            <a:lvl6pPr>
              <a:defRPr sz="308"/>
            </a:lvl6pPr>
            <a:lvl7pPr>
              <a:defRPr sz="308"/>
            </a:lvl7pPr>
            <a:lvl8pPr>
              <a:defRPr sz="308"/>
            </a:lvl8pPr>
            <a:lvl9pPr>
              <a:defRPr sz="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492" y="109506"/>
            <a:ext cx="224910" cy="310097"/>
          </a:xfrm>
        </p:spPr>
        <p:txBody>
          <a:bodyPr/>
          <a:lstStyle>
            <a:lvl1pPr>
              <a:defRPr sz="484"/>
            </a:lvl1pPr>
            <a:lvl2pPr>
              <a:defRPr sz="440"/>
            </a:lvl2pPr>
            <a:lvl3pPr>
              <a:defRPr sz="352"/>
            </a:lvl3pPr>
            <a:lvl4pPr>
              <a:defRPr sz="308"/>
            </a:lvl4pPr>
            <a:lvl5pPr>
              <a:defRPr sz="308"/>
            </a:lvl5pPr>
            <a:lvl6pPr>
              <a:defRPr sz="308"/>
            </a:lvl6pPr>
            <a:lvl7pPr>
              <a:defRPr sz="308"/>
            </a:lvl7pPr>
            <a:lvl8pPr>
              <a:defRPr sz="308"/>
            </a:lvl8pPr>
            <a:lvl9pPr>
              <a:defRPr sz="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6" y="40307"/>
            <a:ext cx="1357313" cy="1677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06" y="225295"/>
            <a:ext cx="666352" cy="93891"/>
          </a:xfrm>
        </p:spPr>
        <p:txBody>
          <a:bodyPr anchor="b"/>
          <a:lstStyle>
            <a:lvl1pPr marL="0" indent="0">
              <a:buNone/>
              <a:defRPr sz="440" b="1"/>
            </a:lvl1pPr>
            <a:lvl2pPr marL="80453" indent="0">
              <a:buNone/>
              <a:defRPr sz="352" b="1"/>
            </a:lvl2pPr>
            <a:lvl3pPr marL="160905" indent="0">
              <a:buNone/>
              <a:defRPr sz="308" b="1"/>
            </a:lvl3pPr>
            <a:lvl4pPr marL="241358" indent="0">
              <a:buNone/>
              <a:defRPr sz="264" b="1"/>
            </a:lvl4pPr>
            <a:lvl5pPr marL="321810" indent="0">
              <a:buNone/>
              <a:defRPr sz="264" b="1"/>
            </a:lvl5pPr>
            <a:lvl6pPr marL="402263" indent="0">
              <a:buNone/>
              <a:defRPr sz="264" b="1"/>
            </a:lvl6pPr>
            <a:lvl7pPr marL="482715" indent="0">
              <a:buNone/>
              <a:defRPr sz="264" b="1"/>
            </a:lvl7pPr>
            <a:lvl8pPr marL="563168" indent="0">
              <a:buNone/>
              <a:defRPr sz="264" b="1"/>
            </a:lvl8pPr>
            <a:lvl9pPr marL="643621" indent="0">
              <a:buNone/>
              <a:defRPr sz="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" y="319185"/>
            <a:ext cx="666352" cy="579889"/>
          </a:xfrm>
        </p:spPr>
        <p:txBody>
          <a:bodyPr/>
          <a:lstStyle>
            <a:lvl1pPr>
              <a:defRPr sz="440"/>
            </a:lvl1pPr>
            <a:lvl2pPr>
              <a:defRPr sz="352"/>
            </a:lvl2pPr>
            <a:lvl3pPr>
              <a:defRPr sz="308"/>
            </a:lvl3pPr>
            <a:lvl4pPr>
              <a:defRPr sz="264"/>
            </a:lvl4pPr>
            <a:lvl5pPr>
              <a:defRPr sz="264"/>
            </a:lvl5pPr>
            <a:lvl6pPr>
              <a:defRPr sz="264"/>
            </a:lvl6pPr>
            <a:lvl7pPr>
              <a:defRPr sz="264"/>
            </a:lvl7pPr>
            <a:lvl8pPr>
              <a:defRPr sz="264"/>
            </a:lvl8pPr>
            <a:lvl9pPr>
              <a:defRPr sz="2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111" y="225295"/>
            <a:ext cx="666613" cy="93891"/>
          </a:xfrm>
        </p:spPr>
        <p:txBody>
          <a:bodyPr anchor="b"/>
          <a:lstStyle>
            <a:lvl1pPr marL="0" indent="0">
              <a:buNone/>
              <a:defRPr sz="440" b="1"/>
            </a:lvl1pPr>
            <a:lvl2pPr marL="80453" indent="0">
              <a:buNone/>
              <a:defRPr sz="352" b="1"/>
            </a:lvl2pPr>
            <a:lvl3pPr marL="160905" indent="0">
              <a:buNone/>
              <a:defRPr sz="308" b="1"/>
            </a:lvl3pPr>
            <a:lvl4pPr marL="241358" indent="0">
              <a:buNone/>
              <a:defRPr sz="264" b="1"/>
            </a:lvl4pPr>
            <a:lvl5pPr marL="321810" indent="0">
              <a:buNone/>
              <a:defRPr sz="264" b="1"/>
            </a:lvl5pPr>
            <a:lvl6pPr marL="402263" indent="0">
              <a:buNone/>
              <a:defRPr sz="264" b="1"/>
            </a:lvl6pPr>
            <a:lvl7pPr marL="482715" indent="0">
              <a:buNone/>
              <a:defRPr sz="264" b="1"/>
            </a:lvl7pPr>
            <a:lvl8pPr marL="563168" indent="0">
              <a:buNone/>
              <a:defRPr sz="264" b="1"/>
            </a:lvl8pPr>
            <a:lvl9pPr marL="643621" indent="0">
              <a:buNone/>
              <a:defRPr sz="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111" y="319185"/>
            <a:ext cx="666613" cy="579889"/>
          </a:xfrm>
        </p:spPr>
        <p:txBody>
          <a:bodyPr/>
          <a:lstStyle>
            <a:lvl1pPr>
              <a:defRPr sz="440"/>
            </a:lvl1pPr>
            <a:lvl2pPr>
              <a:defRPr sz="352"/>
            </a:lvl2pPr>
            <a:lvl3pPr>
              <a:defRPr sz="308"/>
            </a:lvl3pPr>
            <a:lvl4pPr>
              <a:defRPr sz="264"/>
            </a:lvl4pPr>
            <a:lvl5pPr>
              <a:defRPr sz="264"/>
            </a:lvl5pPr>
            <a:lvl6pPr>
              <a:defRPr sz="264"/>
            </a:lvl6pPr>
            <a:lvl7pPr>
              <a:defRPr sz="264"/>
            </a:lvl7pPr>
            <a:lvl8pPr>
              <a:defRPr sz="264"/>
            </a:lvl8pPr>
            <a:lvl9pPr>
              <a:defRPr sz="2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9" y="40076"/>
            <a:ext cx="496163" cy="170541"/>
          </a:xfrm>
        </p:spPr>
        <p:txBody>
          <a:bodyPr anchor="b"/>
          <a:lstStyle>
            <a:lvl1pPr algn="l">
              <a:defRPr sz="3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37" y="40074"/>
            <a:ext cx="843084" cy="858998"/>
          </a:xfrm>
        </p:spPr>
        <p:txBody>
          <a:bodyPr/>
          <a:lstStyle>
            <a:lvl1pPr>
              <a:defRPr sz="572"/>
            </a:lvl1pPr>
            <a:lvl2pPr>
              <a:defRPr sz="484"/>
            </a:lvl2pPr>
            <a:lvl3pPr>
              <a:defRPr sz="440"/>
            </a:lvl3pPr>
            <a:lvl4pPr>
              <a:defRPr sz="352"/>
            </a:lvl4pPr>
            <a:lvl5pPr>
              <a:defRPr sz="352"/>
            </a:lvl5pPr>
            <a:lvl6pPr>
              <a:defRPr sz="352"/>
            </a:lvl6pPr>
            <a:lvl7pPr>
              <a:defRPr sz="352"/>
            </a:lvl7pPr>
            <a:lvl8pPr>
              <a:defRPr sz="352"/>
            </a:lvl8pPr>
            <a:lvl9pPr>
              <a:defRPr sz="3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09" y="210618"/>
            <a:ext cx="496163" cy="688457"/>
          </a:xfrm>
        </p:spPr>
        <p:txBody>
          <a:bodyPr/>
          <a:lstStyle>
            <a:lvl1pPr marL="0" indent="0">
              <a:buNone/>
              <a:defRPr sz="264"/>
            </a:lvl1pPr>
            <a:lvl2pPr marL="80453" indent="0">
              <a:buNone/>
              <a:defRPr sz="220"/>
            </a:lvl2pPr>
            <a:lvl3pPr marL="160905" indent="0">
              <a:buNone/>
              <a:defRPr sz="176"/>
            </a:lvl3pPr>
            <a:lvl4pPr marL="241358" indent="0">
              <a:buNone/>
              <a:defRPr sz="176"/>
            </a:lvl4pPr>
            <a:lvl5pPr marL="321810" indent="0">
              <a:buNone/>
              <a:defRPr sz="176"/>
            </a:lvl5pPr>
            <a:lvl6pPr marL="402263" indent="0">
              <a:buNone/>
              <a:defRPr sz="176"/>
            </a:lvl6pPr>
            <a:lvl7pPr marL="482715" indent="0">
              <a:buNone/>
              <a:defRPr sz="176"/>
            </a:lvl7pPr>
            <a:lvl8pPr marL="563168" indent="0">
              <a:buNone/>
              <a:defRPr sz="176"/>
            </a:lvl8pPr>
            <a:lvl9pPr marL="643621" indent="0">
              <a:buNone/>
              <a:defRPr sz="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04" y="704533"/>
            <a:ext cx="904875" cy="83174"/>
          </a:xfrm>
        </p:spPr>
        <p:txBody>
          <a:bodyPr anchor="b"/>
          <a:lstStyle>
            <a:lvl1pPr algn="l">
              <a:defRPr sz="3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604" y="89934"/>
            <a:ext cx="904875" cy="603885"/>
          </a:xfrm>
        </p:spPr>
        <p:txBody>
          <a:bodyPr/>
          <a:lstStyle>
            <a:lvl1pPr marL="0" indent="0">
              <a:buNone/>
              <a:defRPr sz="572"/>
            </a:lvl1pPr>
            <a:lvl2pPr marL="80453" indent="0">
              <a:buNone/>
              <a:defRPr sz="484"/>
            </a:lvl2pPr>
            <a:lvl3pPr marL="160905" indent="0">
              <a:buNone/>
              <a:defRPr sz="440"/>
            </a:lvl3pPr>
            <a:lvl4pPr marL="241358" indent="0">
              <a:buNone/>
              <a:defRPr sz="352"/>
            </a:lvl4pPr>
            <a:lvl5pPr marL="321810" indent="0">
              <a:buNone/>
              <a:defRPr sz="352"/>
            </a:lvl5pPr>
            <a:lvl6pPr marL="402263" indent="0">
              <a:buNone/>
              <a:defRPr sz="352"/>
            </a:lvl6pPr>
            <a:lvl7pPr marL="482715" indent="0">
              <a:buNone/>
              <a:defRPr sz="352"/>
            </a:lvl7pPr>
            <a:lvl8pPr marL="563168" indent="0">
              <a:buNone/>
              <a:defRPr sz="352"/>
            </a:lvl8pPr>
            <a:lvl9pPr marL="643621" indent="0">
              <a:buNone/>
              <a:defRPr sz="3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04" y="787711"/>
            <a:ext cx="904875" cy="118121"/>
          </a:xfrm>
        </p:spPr>
        <p:txBody>
          <a:bodyPr/>
          <a:lstStyle>
            <a:lvl1pPr marL="0" indent="0">
              <a:buNone/>
              <a:defRPr sz="264"/>
            </a:lvl1pPr>
            <a:lvl2pPr marL="80453" indent="0">
              <a:buNone/>
              <a:defRPr sz="220"/>
            </a:lvl2pPr>
            <a:lvl3pPr marL="160905" indent="0">
              <a:buNone/>
              <a:defRPr sz="176"/>
            </a:lvl3pPr>
            <a:lvl4pPr marL="241358" indent="0">
              <a:buNone/>
              <a:defRPr sz="176"/>
            </a:lvl4pPr>
            <a:lvl5pPr marL="321810" indent="0">
              <a:buNone/>
              <a:defRPr sz="176"/>
            </a:lvl5pPr>
            <a:lvl6pPr marL="402263" indent="0">
              <a:buNone/>
              <a:defRPr sz="176"/>
            </a:lvl6pPr>
            <a:lvl7pPr marL="482715" indent="0">
              <a:buNone/>
              <a:defRPr sz="176"/>
            </a:lvl7pPr>
            <a:lvl8pPr marL="563168" indent="0">
              <a:buNone/>
              <a:defRPr sz="176"/>
            </a:lvl8pPr>
            <a:lvl9pPr marL="643621" indent="0">
              <a:buNone/>
              <a:defRPr sz="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06" y="40307"/>
            <a:ext cx="1357313" cy="167746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06" y="234845"/>
            <a:ext cx="1357313" cy="664226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06" y="932858"/>
            <a:ext cx="351896" cy="53585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DB9D-332A-0940-8170-317700129B91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276" y="932858"/>
            <a:ext cx="477573" cy="53585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823" y="932858"/>
            <a:ext cx="351896" cy="53585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453" rtl="0" eaLnBrk="1" latinLnBrk="0" hangingPunct="1">
        <a:spcBef>
          <a:spcPct val="0"/>
        </a:spcBef>
        <a:buNone/>
        <a:defRPr sz="7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39" indent="-60339" algn="l" defTabSz="80453" rtl="0" eaLnBrk="1" latinLnBrk="0" hangingPunct="1">
        <a:spcBef>
          <a:spcPct val="20000"/>
        </a:spcBef>
        <a:buFont typeface="Arial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30735" indent="-50283" algn="l" defTabSz="80453" rtl="0" eaLnBrk="1" latinLnBrk="0" hangingPunct="1">
        <a:spcBef>
          <a:spcPct val="20000"/>
        </a:spcBef>
        <a:buFont typeface="Arial"/>
        <a:buChar char="–"/>
        <a:defRPr sz="484" kern="1200">
          <a:solidFill>
            <a:schemeClr val="tx1"/>
          </a:solidFill>
          <a:latin typeface="+mn-lt"/>
          <a:ea typeface="+mn-ea"/>
          <a:cs typeface="+mn-cs"/>
        </a:defRPr>
      </a:lvl2pPr>
      <a:lvl3pPr marL="201131" indent="-40226" algn="l" defTabSz="80453" rtl="0" eaLnBrk="1" latinLnBrk="0" hangingPunct="1">
        <a:spcBef>
          <a:spcPct val="20000"/>
        </a:spcBef>
        <a:buFont typeface="Arial"/>
        <a:buChar char="•"/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281584" indent="-40226" algn="l" defTabSz="80453" rtl="0" eaLnBrk="1" latinLnBrk="0" hangingPunct="1">
        <a:spcBef>
          <a:spcPct val="20000"/>
        </a:spcBef>
        <a:buFont typeface="Arial"/>
        <a:buChar char="–"/>
        <a:defRPr sz="352" kern="1200">
          <a:solidFill>
            <a:schemeClr val="tx1"/>
          </a:solidFill>
          <a:latin typeface="+mn-lt"/>
          <a:ea typeface="+mn-ea"/>
          <a:cs typeface="+mn-cs"/>
        </a:defRPr>
      </a:lvl4pPr>
      <a:lvl5pPr marL="362037" indent="-40226" algn="l" defTabSz="80453" rtl="0" eaLnBrk="1" latinLnBrk="0" hangingPunct="1">
        <a:spcBef>
          <a:spcPct val="20000"/>
        </a:spcBef>
        <a:buFont typeface="Arial"/>
        <a:buChar char="»"/>
        <a:defRPr sz="352" kern="1200">
          <a:solidFill>
            <a:schemeClr val="tx1"/>
          </a:solidFill>
          <a:latin typeface="+mn-lt"/>
          <a:ea typeface="+mn-ea"/>
          <a:cs typeface="+mn-cs"/>
        </a:defRPr>
      </a:lvl5pPr>
      <a:lvl6pPr marL="442489" indent="-40226" algn="l" defTabSz="80453" rtl="0" eaLnBrk="1" latinLnBrk="0" hangingPunct="1">
        <a:spcBef>
          <a:spcPct val="20000"/>
        </a:spcBef>
        <a:buFont typeface="Arial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6pPr>
      <a:lvl7pPr marL="522942" indent="-40226" algn="l" defTabSz="80453" rtl="0" eaLnBrk="1" latinLnBrk="0" hangingPunct="1">
        <a:spcBef>
          <a:spcPct val="20000"/>
        </a:spcBef>
        <a:buFont typeface="Arial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7pPr>
      <a:lvl8pPr marL="603394" indent="-40226" algn="l" defTabSz="80453" rtl="0" eaLnBrk="1" latinLnBrk="0" hangingPunct="1">
        <a:spcBef>
          <a:spcPct val="20000"/>
        </a:spcBef>
        <a:buFont typeface="Arial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8pPr>
      <a:lvl9pPr marL="683847" indent="-40226" algn="l" defTabSz="80453" rtl="0" eaLnBrk="1" latinLnBrk="0" hangingPunct="1">
        <a:spcBef>
          <a:spcPct val="20000"/>
        </a:spcBef>
        <a:buFont typeface="Arial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1pPr>
      <a:lvl2pPr marL="80453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2pPr>
      <a:lvl3pPr marL="160905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3pPr>
      <a:lvl4pPr marL="241358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4pPr>
      <a:lvl5pPr marL="321810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5pPr>
      <a:lvl6pPr marL="402263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6pPr>
      <a:lvl7pPr marL="482715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7pPr>
      <a:lvl8pPr marL="563168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8pPr>
      <a:lvl9pPr marL="643621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30350" y="-39688"/>
            <a:ext cx="1598664" cy="1338839"/>
            <a:chOff x="-39875" y="-39688"/>
            <a:chExt cx="1598664" cy="1338839"/>
          </a:xfrm>
        </p:grpSpPr>
        <p:sp>
          <p:nvSpPr>
            <p:cNvPr id="115" name="Rectangle 114"/>
            <p:cNvSpPr/>
            <p:nvPr/>
          </p:nvSpPr>
          <p:spPr>
            <a:xfrm>
              <a:off x="10144" y="9122"/>
              <a:ext cx="164075" cy="79046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1782" y="8807"/>
              <a:ext cx="164075" cy="84632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19828" y="8806"/>
              <a:ext cx="164075" cy="78269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b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91680" y="8806"/>
              <a:ext cx="226059" cy="79362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62803" y="8806"/>
              <a:ext cx="183192" cy="84632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34418" y="-36404"/>
              <a:ext cx="2960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UE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75141" y="-36404"/>
              <a:ext cx="311304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eNB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4411" y="-39688"/>
              <a:ext cx="336952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MME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7562" y="-32459"/>
              <a:ext cx="333746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08365" y="-29994"/>
              <a:ext cx="292068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51" name="Straight Connector 150"/>
            <p:cNvCxnSpPr>
              <a:stCxn id="116" idx="2"/>
            </p:cNvCxnSpPr>
            <p:nvPr/>
          </p:nvCxnSpPr>
          <p:spPr>
            <a:xfrm flipH="1">
              <a:off x="409319" y="93439"/>
              <a:ext cx="4500" cy="120571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15" idx="2"/>
            </p:cNvCxnSpPr>
            <p:nvPr/>
          </p:nvCxnSpPr>
          <p:spPr>
            <a:xfrm>
              <a:off x="92182" y="88168"/>
              <a:ext cx="7764" cy="121098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18" idx="2"/>
            </p:cNvCxnSpPr>
            <p:nvPr/>
          </p:nvCxnSpPr>
          <p:spPr>
            <a:xfrm>
              <a:off x="701865" y="87075"/>
              <a:ext cx="5781" cy="1212076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21" idx="2"/>
            </p:cNvCxnSpPr>
            <p:nvPr/>
          </p:nvCxnSpPr>
          <p:spPr>
            <a:xfrm>
              <a:off x="1004709" y="88168"/>
              <a:ext cx="13670" cy="119316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25" idx="2"/>
            </p:cNvCxnSpPr>
            <p:nvPr/>
          </p:nvCxnSpPr>
          <p:spPr>
            <a:xfrm>
              <a:off x="1354399" y="93438"/>
              <a:ext cx="13884" cy="118789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704598" y="320563"/>
              <a:ext cx="663685" cy="1034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481908" y="188469"/>
              <a:ext cx="9520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Update location Request</a:t>
              </a: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H="1" flipV="1">
              <a:off x="703102" y="443469"/>
              <a:ext cx="665181" cy="23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578022" y="298568"/>
              <a:ext cx="933269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Update location Answer</a:t>
              </a: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93822" y="208159"/>
              <a:ext cx="318425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423717" y="208159"/>
              <a:ext cx="28235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68785" y="77004"/>
              <a:ext cx="714339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Service </a:t>
              </a:r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Request</a:t>
              </a: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1">
              <a:off x="423717" y="796040"/>
              <a:ext cx="290439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stealth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H="1">
              <a:off x="99946" y="705813"/>
              <a:ext cx="318425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stealth"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H="1">
              <a:off x="705063" y="978574"/>
              <a:ext cx="305987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715551" y="873579"/>
              <a:ext cx="300908" cy="276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/>
            <p:cNvSpPr/>
            <p:nvPr/>
          </p:nvSpPr>
          <p:spPr>
            <a:xfrm>
              <a:off x="629095" y="738225"/>
              <a:ext cx="881973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Modify Bearer Request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64896" y="839740"/>
              <a:ext cx="926857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Modify Bearer Response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103282" y="563025"/>
              <a:ext cx="604364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03282" y="459632"/>
              <a:ext cx="604364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stealth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-39875" y="321460"/>
              <a:ext cx="758541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NAS </a:t>
              </a:r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Sec,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Auth</a:t>
              </a:r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Req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-35266" y="438156"/>
              <a:ext cx="784189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NAS </a:t>
              </a:r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Sec,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Auth</a:t>
              </a:r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Resp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5400" y="236992"/>
              <a:ext cx="1404720" cy="342971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6760" y="87617"/>
              <a:ext cx="9520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Optional NAS Sec/</a:t>
              </a:r>
              <a:r>
                <a:rPr lang="en-US" sz="500" b="1" dirty="0" err="1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Auth</a:t>
              </a:r>
              <a:endParaRPr lang="en-US" sz="500" b="1" dirty="0">
                <a:solidFill>
                  <a:schemeClr val="accent2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412247" y="675217"/>
              <a:ext cx="290439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74354" y="545934"/>
              <a:ext cx="768159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>
                  <a:latin typeface="Heiti SC Light" charset="-122"/>
                  <a:ea typeface="Heiti SC Light" charset="-122"/>
                  <a:cs typeface="Heiti SC Light" charset="-122"/>
                </a:rPr>
                <a:t>Context </a:t>
              </a:r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Setup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Req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6563" y="580415"/>
              <a:ext cx="48704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RRC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Reconfig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9658" y="654671"/>
              <a:ext cx="793807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Context Setup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Resp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55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41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Heiti SC Light</vt:lpstr>
      <vt:lpstr>Arial</vt:lpstr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203</cp:revision>
  <dcterms:created xsi:type="dcterms:W3CDTF">2016-04-18T19:39:18Z</dcterms:created>
  <dcterms:modified xsi:type="dcterms:W3CDTF">2017-12-21T01:57:25Z</dcterms:modified>
</cp:coreProperties>
</file>