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03438" cy="914400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-1632" y="-1232"/>
      </p:cViewPr>
      <p:guideLst>
        <p:guide orient="horz" pos="288"/>
        <p:guide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650" y="1143000"/>
            <a:ext cx="7099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650" y="1143000"/>
            <a:ext cx="7099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63" y="284059"/>
            <a:ext cx="1787923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19" y="518160"/>
            <a:ext cx="1472407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995" y="36620"/>
            <a:ext cx="473274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1" y="36620"/>
            <a:ext cx="1384763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1" y="587593"/>
            <a:ext cx="1787923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61" y="387567"/>
            <a:ext cx="1787923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74" y="213362"/>
            <a:ext cx="929018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251" y="213362"/>
            <a:ext cx="929018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2" y="204689"/>
            <a:ext cx="929383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82" y="290001"/>
            <a:ext cx="929383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523" y="204689"/>
            <a:ext cx="929748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523" y="290001"/>
            <a:ext cx="929748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77" y="36422"/>
            <a:ext cx="692016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91" y="36425"/>
            <a:ext cx="1175882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77" y="191348"/>
            <a:ext cx="692016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95" y="640093"/>
            <a:ext cx="1262063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95" y="81708"/>
            <a:ext cx="1262063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95" y="715663"/>
            <a:ext cx="1262063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76" y="36620"/>
            <a:ext cx="1893094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76" y="213362"/>
            <a:ext cx="1893094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72" y="847531"/>
            <a:ext cx="49080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680" y="847531"/>
            <a:ext cx="666089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464" y="847531"/>
            <a:ext cx="49080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9050" y="-17628"/>
            <a:ext cx="2184399" cy="891576"/>
            <a:chOff x="19050" y="-17628"/>
            <a:chExt cx="2184399" cy="891576"/>
          </a:xfrm>
        </p:grpSpPr>
        <p:cxnSp>
          <p:nvCxnSpPr>
            <p:cNvPr id="117" name="Straight Arrow Connector 116"/>
            <p:cNvCxnSpPr/>
            <p:nvPr/>
          </p:nvCxnSpPr>
          <p:spPr>
            <a:xfrm flipH="1">
              <a:off x="1249576" y="727488"/>
              <a:ext cx="172057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prstDash val="dash"/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043042" y="246068"/>
              <a:ext cx="217433" cy="16579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20" name="Straight Connector 119"/>
            <p:cNvCxnSpPr>
              <a:stCxn id="119" idx="3"/>
              <a:endCxn id="175" idx="1"/>
            </p:cNvCxnSpPr>
            <p:nvPr/>
          </p:nvCxnSpPr>
          <p:spPr>
            <a:xfrm flipV="1">
              <a:off x="1260475" y="328569"/>
              <a:ext cx="145142" cy="396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74" idx="0"/>
              <a:endCxn id="119" idx="2"/>
            </p:cNvCxnSpPr>
            <p:nvPr/>
          </p:nvCxnSpPr>
          <p:spPr>
            <a:xfrm flipH="1" flipV="1">
              <a:off x="1151759" y="411862"/>
              <a:ext cx="1587" cy="259318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63068" y="229975"/>
              <a:ext cx="3743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19050" y="109067"/>
              <a:ext cx="669282" cy="729957"/>
              <a:chOff x="42058" y="13100"/>
              <a:chExt cx="731407" cy="729957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42058" y="13100"/>
                <a:ext cx="731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UEs / IoT Devices</a:t>
                </a:r>
              </a:p>
            </p:txBody>
          </p:sp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6793" y="354175"/>
                <a:ext cx="258938" cy="93160"/>
              </a:xfrm>
              <a:prstGeom prst="rect">
                <a:avLst/>
              </a:prstGeom>
            </p:spPr>
          </p:pic>
          <p:sp>
            <p:nvSpPr>
              <p:cNvPr id="169" name="Cloud 168"/>
              <p:cNvSpPr/>
              <p:nvPr/>
            </p:nvSpPr>
            <p:spPr>
              <a:xfrm>
                <a:off x="60031" y="272526"/>
                <a:ext cx="596431" cy="470531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766" y="519812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0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7275" y="355902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32" y="436424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145" y="433265"/>
                <a:ext cx="253351" cy="252691"/>
              </a:xfrm>
              <a:prstGeom prst="rect">
                <a:avLst/>
              </a:prstGeom>
            </p:spPr>
          </p:pic>
        </p:grpSp>
        <p:grpSp>
          <p:nvGrpSpPr>
            <p:cNvPr id="127" name="Group 126"/>
            <p:cNvGrpSpPr/>
            <p:nvPr/>
          </p:nvGrpSpPr>
          <p:grpSpPr>
            <a:xfrm>
              <a:off x="694175" y="314565"/>
              <a:ext cx="203105" cy="506461"/>
              <a:chOff x="566019" y="-278101"/>
              <a:chExt cx="203105" cy="5064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566019" y="-278101"/>
                <a:ext cx="203105" cy="506461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16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1009011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74" name="Visio" r:id="rId10" imgW="635000" imgH="1511300" progId="">
                        <p:embed/>
                      </p:oleObj>
                    </mc:Choice>
                    <mc:Fallback>
                      <p:oleObj name="Visio" r:id="rId10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0142347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75" name="Visio" r:id="rId12" imgW="635000" imgH="1511300" progId="">
                        <p:embed/>
                      </p:oleObj>
                    </mc:Choice>
                    <mc:Fallback>
                      <p:oleObj name="Visio" r:id="rId12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28" name="Straight Connector 127"/>
            <p:cNvCxnSpPr>
              <a:stCxn id="165" idx="3"/>
              <a:endCxn id="119" idx="1"/>
            </p:cNvCxnSpPr>
            <p:nvPr/>
          </p:nvCxnSpPr>
          <p:spPr>
            <a:xfrm flipV="1">
              <a:off x="832114" y="328965"/>
              <a:ext cx="210928" cy="12391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6" idx="3"/>
              <a:endCxn id="119" idx="1"/>
            </p:cNvCxnSpPr>
            <p:nvPr/>
          </p:nvCxnSpPr>
          <p:spPr>
            <a:xfrm flipV="1">
              <a:off x="831689" y="328965"/>
              <a:ext cx="211353" cy="363065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29"/>
            <p:cNvSpPr>
              <a:spLocks/>
            </p:cNvSpPr>
            <p:nvPr/>
          </p:nvSpPr>
          <p:spPr bwMode="auto">
            <a:xfrm rot="15900000" flipH="1" flipV="1">
              <a:off x="589351" y="505773"/>
              <a:ext cx="45719" cy="201953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35" name="Straight Arrow Connector 134"/>
            <p:cNvCxnSpPr>
              <a:stCxn id="176" idx="1"/>
              <a:endCxn id="174" idx="3"/>
            </p:cNvCxnSpPr>
            <p:nvPr/>
          </p:nvCxnSpPr>
          <p:spPr>
            <a:xfrm flipH="1" flipV="1">
              <a:off x="1262062" y="754077"/>
              <a:ext cx="159571" cy="227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6" idx="3"/>
              <a:endCxn id="174" idx="1"/>
            </p:cNvCxnSpPr>
            <p:nvPr/>
          </p:nvCxnSpPr>
          <p:spPr>
            <a:xfrm>
              <a:off x="831689" y="692030"/>
              <a:ext cx="212940" cy="62047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5" idx="3"/>
              <a:endCxn id="174" idx="1"/>
            </p:cNvCxnSpPr>
            <p:nvPr/>
          </p:nvCxnSpPr>
          <p:spPr>
            <a:xfrm>
              <a:off x="832114" y="452877"/>
              <a:ext cx="212515" cy="301200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489360" y="-17628"/>
              <a:ext cx="582328" cy="276999"/>
              <a:chOff x="779984" y="1234089"/>
              <a:chExt cx="573414" cy="302434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1152514" y="1340662"/>
                <a:ext cx="182090" cy="0"/>
              </a:xfrm>
              <a:prstGeom prst="line">
                <a:avLst/>
              </a:prstGeom>
              <a:ln w="6350" cmpd="sng"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124336" y="1437542"/>
                <a:ext cx="184310" cy="1"/>
              </a:xfrm>
              <a:prstGeom prst="line">
                <a:avLst/>
              </a:prstGeom>
              <a:ln w="635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779984" y="1234089"/>
                <a:ext cx="573414" cy="30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Control</a:t>
                </a:r>
              </a:p>
              <a:p>
                <a:r>
                  <a:rPr lang="en-US" sz="600" dirty="0">
                    <a:solidFill>
                      <a:schemeClr val="accent1"/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Data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672138" y="631484"/>
              <a:ext cx="531311" cy="242464"/>
              <a:chOff x="2374656" y="587038"/>
              <a:chExt cx="617164" cy="270728"/>
            </a:xfrm>
          </p:grpSpPr>
          <p:sp>
            <p:nvSpPr>
              <p:cNvPr id="152" name="Cloud 151"/>
              <p:cNvSpPr/>
              <p:nvPr/>
            </p:nvSpPr>
            <p:spPr>
              <a:xfrm>
                <a:off x="2429704" y="590302"/>
                <a:ext cx="377659" cy="267464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74656" y="587038"/>
                <a:ext cx="617164" cy="15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Inter net</a:t>
                </a:r>
                <a:endParaRPr lang="en-US" sz="600" baseline="-250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cxnSp>
          <p:nvCxnSpPr>
            <p:cNvPr id="144" name="Straight Connector 143"/>
            <p:cNvCxnSpPr>
              <a:stCxn id="176" idx="3"/>
              <a:endCxn id="152" idx="2"/>
            </p:cNvCxnSpPr>
            <p:nvPr/>
          </p:nvCxnSpPr>
          <p:spPr>
            <a:xfrm flipV="1">
              <a:off x="1639066" y="754179"/>
              <a:ext cx="81471" cy="125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603710" y="76156"/>
              <a:ext cx="417788" cy="200055"/>
              <a:chOff x="720385" y="-202048"/>
              <a:chExt cx="357275" cy="200055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720385" y="-202048"/>
                <a:ext cx="3572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accent2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RAN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13296" y="-151730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551275" y="165322"/>
              <a:ext cx="51875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eNodeBs</a:t>
              </a:r>
              <a:endParaRPr lang="en-US" sz="600" dirty="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134257" y="444282"/>
              <a:ext cx="364202" cy="200055"/>
              <a:chOff x="1718049" y="292038"/>
              <a:chExt cx="322846" cy="20005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18049" y="292038"/>
                <a:ext cx="32284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accent2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EPC</a:t>
                </a:r>
                <a:endParaRPr lang="en-US" sz="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785822" y="348549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1044629" y="671180"/>
              <a:ext cx="217433" cy="16579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87616" y="663782"/>
              <a:ext cx="3785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05617" y="245672"/>
              <a:ext cx="217433" cy="16579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357770" y="235954"/>
              <a:ext cx="312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421633" y="671407"/>
              <a:ext cx="217433" cy="16579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57770" y="656632"/>
              <a:ext cx="4033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198</cp:revision>
  <cp:lastPrinted>2017-12-21T16:57:39Z</cp:lastPrinted>
  <dcterms:created xsi:type="dcterms:W3CDTF">2017-06-11T10:23:38Z</dcterms:created>
  <dcterms:modified xsi:type="dcterms:W3CDTF">2018-06-19T03:16:50Z</dcterms:modified>
</cp:coreProperties>
</file>