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79525" cy="1279525"/>
  <p:notesSz cx="6858000" cy="9144000"/>
  <p:defaultTextStyle>
    <a:defPPr>
      <a:defRPr lang="en-US"/>
    </a:defPPr>
    <a:lvl1pPr marL="0" algn="l" defTabSz="78364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1pPr>
    <a:lvl2pPr marL="78364" algn="l" defTabSz="78364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156728" algn="l" defTabSz="78364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3pPr>
    <a:lvl4pPr marL="235092" algn="l" defTabSz="78364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4pPr>
    <a:lvl5pPr marL="313456" algn="l" defTabSz="78364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5pPr>
    <a:lvl6pPr marL="391820" algn="l" defTabSz="78364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470184" algn="l" defTabSz="78364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548549" algn="l" defTabSz="78364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626913" algn="l" defTabSz="78364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" userDrawn="1">
          <p15:clr>
            <a:srgbClr val="A4A3A4"/>
          </p15:clr>
        </p15:guide>
        <p15:guide id="2" pos="9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753"/>
  </p:normalViewPr>
  <p:slideViewPr>
    <p:cSldViewPr snapToGrid="0" snapToObjects="1">
      <p:cViewPr varScale="1">
        <p:scale>
          <a:sx n="400" d="100"/>
          <a:sy n="400" d="100"/>
        </p:scale>
        <p:origin x="-3656" y="-536"/>
      </p:cViewPr>
      <p:guideLst>
        <p:guide orient="horz" pos="403"/>
        <p:guide pos="4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965" y="397484"/>
            <a:ext cx="1087596" cy="2742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29" y="725065"/>
            <a:ext cx="895668" cy="326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3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7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284" y="10378"/>
            <a:ext cx="43095" cy="2182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55" y="10378"/>
            <a:ext cx="108404" cy="2182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2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3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74" y="822218"/>
            <a:ext cx="1087596" cy="254128"/>
          </a:xfrm>
        </p:spPr>
        <p:txBody>
          <a:bodyPr anchor="t"/>
          <a:lstStyle>
            <a:lvl1pPr algn="l">
              <a:defRPr sz="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074" y="542323"/>
            <a:ext cx="1087596" cy="279896"/>
          </a:xfrm>
        </p:spPr>
        <p:txBody>
          <a:bodyPr anchor="b"/>
          <a:lstStyle>
            <a:lvl1pPr marL="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1pPr>
            <a:lvl2pPr marL="78364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5672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35092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313456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3918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470184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548549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626913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5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56" y="59836"/>
            <a:ext cx="75750" cy="16882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30" y="59836"/>
            <a:ext cx="75750" cy="16882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5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7" y="51244"/>
            <a:ext cx="1151572" cy="2132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77" y="286414"/>
            <a:ext cx="565346" cy="119364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78364" indent="0">
              <a:buNone/>
              <a:defRPr sz="300" b="1"/>
            </a:lvl2pPr>
            <a:lvl3pPr marL="156728" indent="0">
              <a:buNone/>
              <a:defRPr sz="300" b="1"/>
            </a:lvl3pPr>
            <a:lvl4pPr marL="235092" indent="0">
              <a:buNone/>
              <a:defRPr sz="300" b="1"/>
            </a:lvl4pPr>
            <a:lvl5pPr marL="313456" indent="0">
              <a:buNone/>
              <a:defRPr sz="300" b="1"/>
            </a:lvl5pPr>
            <a:lvl6pPr marL="391820" indent="0">
              <a:buNone/>
              <a:defRPr sz="300" b="1"/>
            </a:lvl6pPr>
            <a:lvl7pPr marL="470184" indent="0">
              <a:buNone/>
              <a:defRPr sz="300" b="1"/>
            </a:lvl7pPr>
            <a:lvl8pPr marL="548549" indent="0">
              <a:buNone/>
              <a:defRPr sz="300" b="1"/>
            </a:lvl8pPr>
            <a:lvl9pPr marL="626913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77" y="405784"/>
            <a:ext cx="565346" cy="737209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982" y="286414"/>
            <a:ext cx="565568" cy="119364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78364" indent="0">
              <a:buNone/>
              <a:defRPr sz="300" b="1"/>
            </a:lvl2pPr>
            <a:lvl3pPr marL="156728" indent="0">
              <a:buNone/>
              <a:defRPr sz="300" b="1"/>
            </a:lvl3pPr>
            <a:lvl4pPr marL="235092" indent="0">
              <a:buNone/>
              <a:defRPr sz="300" b="1"/>
            </a:lvl4pPr>
            <a:lvl5pPr marL="313456" indent="0">
              <a:buNone/>
              <a:defRPr sz="300" b="1"/>
            </a:lvl5pPr>
            <a:lvl6pPr marL="391820" indent="0">
              <a:buNone/>
              <a:defRPr sz="300" b="1"/>
            </a:lvl6pPr>
            <a:lvl7pPr marL="470184" indent="0">
              <a:buNone/>
              <a:defRPr sz="300" b="1"/>
            </a:lvl7pPr>
            <a:lvl8pPr marL="548549" indent="0">
              <a:buNone/>
              <a:defRPr sz="300" b="1"/>
            </a:lvl8pPr>
            <a:lvl9pPr marL="626913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982" y="405784"/>
            <a:ext cx="565568" cy="737209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3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9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0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80" y="50956"/>
            <a:ext cx="420955" cy="216807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262" y="50946"/>
            <a:ext cx="715291" cy="1092040"/>
          </a:xfrm>
        </p:spPr>
        <p:txBody>
          <a:bodyPr/>
          <a:lstStyle>
            <a:lvl1pPr>
              <a:defRPr sz="500"/>
            </a:lvl1pPr>
            <a:lvl2pPr>
              <a:defRPr sz="5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80" y="267752"/>
            <a:ext cx="420955" cy="875232"/>
          </a:xfrm>
        </p:spPr>
        <p:txBody>
          <a:bodyPr/>
          <a:lstStyle>
            <a:lvl1pPr marL="0" indent="0">
              <a:buNone/>
              <a:defRPr sz="200"/>
            </a:lvl1pPr>
            <a:lvl2pPr marL="78364" indent="0">
              <a:buNone/>
              <a:defRPr sz="200"/>
            </a:lvl2pPr>
            <a:lvl3pPr marL="156728" indent="0">
              <a:buNone/>
              <a:defRPr sz="200"/>
            </a:lvl3pPr>
            <a:lvl4pPr marL="235092" indent="0">
              <a:buNone/>
              <a:defRPr sz="200"/>
            </a:lvl4pPr>
            <a:lvl5pPr marL="313456" indent="0">
              <a:buNone/>
              <a:defRPr sz="200"/>
            </a:lvl5pPr>
            <a:lvl6pPr marL="391820" indent="0">
              <a:buNone/>
              <a:defRPr sz="200"/>
            </a:lvl6pPr>
            <a:lvl7pPr marL="470184" indent="0">
              <a:buNone/>
              <a:defRPr sz="200"/>
            </a:lvl7pPr>
            <a:lvl8pPr marL="548549" indent="0">
              <a:buNone/>
              <a:defRPr sz="200"/>
            </a:lvl8pPr>
            <a:lvl9pPr marL="626913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97" y="895676"/>
            <a:ext cx="767715" cy="105739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797" y="114332"/>
            <a:ext cx="767715" cy="767715"/>
          </a:xfrm>
        </p:spPr>
        <p:txBody>
          <a:bodyPr/>
          <a:lstStyle>
            <a:lvl1pPr marL="0" indent="0">
              <a:buNone/>
              <a:defRPr sz="500"/>
            </a:lvl1pPr>
            <a:lvl2pPr marL="78364" indent="0">
              <a:buNone/>
              <a:defRPr sz="500"/>
            </a:lvl2pPr>
            <a:lvl3pPr marL="156728" indent="0">
              <a:buNone/>
              <a:defRPr sz="400"/>
            </a:lvl3pPr>
            <a:lvl4pPr marL="235092" indent="0">
              <a:buNone/>
              <a:defRPr sz="300"/>
            </a:lvl4pPr>
            <a:lvl5pPr marL="313456" indent="0">
              <a:buNone/>
              <a:defRPr sz="300"/>
            </a:lvl5pPr>
            <a:lvl6pPr marL="391820" indent="0">
              <a:buNone/>
              <a:defRPr sz="300"/>
            </a:lvl6pPr>
            <a:lvl7pPr marL="470184" indent="0">
              <a:buNone/>
              <a:defRPr sz="300"/>
            </a:lvl7pPr>
            <a:lvl8pPr marL="548549" indent="0">
              <a:buNone/>
              <a:defRPr sz="300"/>
            </a:lvl8pPr>
            <a:lvl9pPr marL="626913" indent="0">
              <a:buNone/>
              <a:defRPr sz="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797" y="1001407"/>
            <a:ext cx="767715" cy="150165"/>
          </a:xfrm>
        </p:spPr>
        <p:txBody>
          <a:bodyPr/>
          <a:lstStyle>
            <a:lvl1pPr marL="0" indent="0">
              <a:buNone/>
              <a:defRPr sz="200"/>
            </a:lvl1pPr>
            <a:lvl2pPr marL="78364" indent="0">
              <a:buNone/>
              <a:defRPr sz="200"/>
            </a:lvl2pPr>
            <a:lvl3pPr marL="156728" indent="0">
              <a:buNone/>
              <a:defRPr sz="200"/>
            </a:lvl3pPr>
            <a:lvl4pPr marL="235092" indent="0">
              <a:buNone/>
              <a:defRPr sz="200"/>
            </a:lvl4pPr>
            <a:lvl5pPr marL="313456" indent="0">
              <a:buNone/>
              <a:defRPr sz="200"/>
            </a:lvl5pPr>
            <a:lvl6pPr marL="391820" indent="0">
              <a:buNone/>
              <a:defRPr sz="200"/>
            </a:lvl6pPr>
            <a:lvl7pPr marL="470184" indent="0">
              <a:buNone/>
              <a:defRPr sz="200"/>
            </a:lvl7pPr>
            <a:lvl8pPr marL="548549" indent="0">
              <a:buNone/>
              <a:defRPr sz="200"/>
            </a:lvl8pPr>
            <a:lvl9pPr marL="626913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977" y="51244"/>
            <a:ext cx="1151572" cy="213254"/>
          </a:xfrm>
          <a:prstGeom prst="rect">
            <a:avLst/>
          </a:prstGeom>
        </p:spPr>
        <p:txBody>
          <a:bodyPr vert="horz" lIns="15673" tIns="7836" rIns="15673" bIns="783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77" y="298560"/>
            <a:ext cx="1151572" cy="844428"/>
          </a:xfrm>
          <a:prstGeom prst="rect">
            <a:avLst/>
          </a:prstGeom>
        </p:spPr>
        <p:txBody>
          <a:bodyPr vert="horz" lIns="15673" tIns="7836" rIns="15673" bIns="783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976" y="1185945"/>
            <a:ext cx="298556" cy="68122"/>
          </a:xfrm>
          <a:prstGeom prst="rect">
            <a:avLst/>
          </a:prstGeom>
        </p:spPr>
        <p:txBody>
          <a:bodyPr vert="horz" lIns="15673" tIns="7836" rIns="15673" bIns="7836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ABD9-56DB-C342-8534-56128430F31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173" y="1185945"/>
            <a:ext cx="405183" cy="68122"/>
          </a:xfrm>
          <a:prstGeom prst="rect">
            <a:avLst/>
          </a:prstGeom>
        </p:spPr>
        <p:txBody>
          <a:bodyPr vert="horz" lIns="15673" tIns="7836" rIns="15673" bIns="7836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993" y="1185945"/>
            <a:ext cx="298556" cy="68122"/>
          </a:xfrm>
          <a:prstGeom prst="rect">
            <a:avLst/>
          </a:prstGeom>
        </p:spPr>
        <p:txBody>
          <a:bodyPr vert="horz" lIns="15673" tIns="7836" rIns="15673" bIns="7836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9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364" rtl="0" eaLnBrk="1" latinLnBrk="0" hangingPunct="1">
        <a:spcBef>
          <a:spcPct val="0"/>
        </a:spcBef>
        <a:buNone/>
        <a:defRPr sz="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3" indent="-58773" algn="l" defTabSz="78364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42" indent="-48978" algn="l" defTabSz="78364" rtl="0" eaLnBrk="1" latinLnBrk="0" hangingPunct="1">
        <a:spcBef>
          <a:spcPct val="20000"/>
        </a:spcBef>
        <a:buFont typeface="Arial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10" indent="-39182" algn="l" defTabSz="78364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74" indent="-39182" algn="l" defTabSz="78364" rtl="0" eaLnBrk="1" latinLnBrk="0" hangingPunct="1">
        <a:spcBef>
          <a:spcPct val="20000"/>
        </a:spcBef>
        <a:buFont typeface="Arial"/>
        <a:buChar char="–"/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38" indent="-39182" algn="l" defTabSz="78364" rtl="0" eaLnBrk="1" latinLnBrk="0" hangingPunct="1">
        <a:spcBef>
          <a:spcPct val="20000"/>
        </a:spcBef>
        <a:buFont typeface="Arial"/>
        <a:buChar char="»"/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02" indent="-39182" algn="l" defTabSz="78364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509367" indent="-39182" algn="l" defTabSz="78364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31" indent="-39182" algn="l" defTabSz="78364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666095" indent="-39182" algn="l" defTabSz="78364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64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78364" algn="l" defTabSz="78364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28" algn="l" defTabSz="78364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35092" algn="l" defTabSz="78364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56" algn="l" defTabSz="78364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20" algn="l" defTabSz="78364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470184" algn="l" defTabSz="78364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548549" algn="l" defTabSz="78364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13" algn="l" defTabSz="78364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2299" y="-31473"/>
            <a:ext cx="1354129" cy="1310290"/>
            <a:chOff x="331923" y="-58936"/>
            <a:chExt cx="2217703" cy="935306"/>
          </a:xfrm>
        </p:grpSpPr>
        <p:cxnSp>
          <p:nvCxnSpPr>
            <p:cNvPr id="121" name="Straight Arrow Connector 120"/>
            <p:cNvCxnSpPr>
              <a:stCxn id="133" idx="5"/>
              <a:endCxn id="134" idx="3"/>
            </p:cNvCxnSpPr>
            <p:nvPr/>
          </p:nvCxnSpPr>
          <p:spPr>
            <a:xfrm>
              <a:off x="769850" y="835950"/>
              <a:ext cx="1069331" cy="309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33" idx="0"/>
              <a:endCxn id="135" idx="4"/>
            </p:cNvCxnSpPr>
            <p:nvPr/>
          </p:nvCxnSpPr>
          <p:spPr>
            <a:xfrm flipV="1">
              <a:off x="655989" y="347651"/>
              <a:ext cx="0" cy="28237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785099" y="82010"/>
              <a:ext cx="369295" cy="263078"/>
            </a:xfrm>
            <a:prstGeom prst="ellipse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b="1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cxnSp>
          <p:nvCxnSpPr>
            <p:cNvPr id="124" name="Straight Arrow Connector 123"/>
            <p:cNvCxnSpPr>
              <a:stCxn id="134" idx="2"/>
              <a:endCxn id="135" idx="5"/>
            </p:cNvCxnSpPr>
            <p:nvPr/>
          </p:nvCxnSpPr>
          <p:spPr>
            <a:xfrm flipH="1" flipV="1">
              <a:off x="769850" y="308993"/>
              <a:ext cx="1015250" cy="43996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23" idx="5"/>
              <a:endCxn id="134" idx="7"/>
            </p:cNvCxnSpPr>
            <p:nvPr/>
          </p:nvCxnSpPr>
          <p:spPr>
            <a:xfrm>
              <a:off x="2100312" y="306561"/>
              <a:ext cx="0" cy="352294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23" idx="3"/>
              <a:endCxn id="135" idx="5"/>
            </p:cNvCxnSpPr>
            <p:nvPr/>
          </p:nvCxnSpPr>
          <p:spPr>
            <a:xfrm flipH="1">
              <a:off x="769849" y="306560"/>
              <a:ext cx="1069331" cy="2434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35" idx="7"/>
              <a:endCxn id="123" idx="1"/>
            </p:cNvCxnSpPr>
            <p:nvPr/>
          </p:nvCxnSpPr>
          <p:spPr>
            <a:xfrm flipV="1">
              <a:off x="769849" y="120536"/>
              <a:ext cx="1069331" cy="180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34" idx="0"/>
              <a:endCxn id="123" idx="4"/>
            </p:cNvCxnSpPr>
            <p:nvPr/>
          </p:nvCxnSpPr>
          <p:spPr>
            <a:xfrm flipV="1">
              <a:off x="1969745" y="345087"/>
              <a:ext cx="0" cy="27644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33" idx="7"/>
              <a:endCxn id="123" idx="3"/>
            </p:cNvCxnSpPr>
            <p:nvPr/>
          </p:nvCxnSpPr>
          <p:spPr>
            <a:xfrm flipV="1">
              <a:off x="769850" y="306561"/>
              <a:ext cx="1069331" cy="35879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23" idx="4"/>
              <a:endCxn id="133" idx="6"/>
            </p:cNvCxnSpPr>
            <p:nvPr/>
          </p:nvCxnSpPr>
          <p:spPr>
            <a:xfrm flipH="1">
              <a:off x="817012" y="345087"/>
              <a:ext cx="1152734" cy="40556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679212" y="160828"/>
              <a:ext cx="1244428" cy="158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latin typeface="Heiti SC Light" charset="-122"/>
                  <a:ea typeface="Heiti SC Light" charset="-122"/>
                  <a:cs typeface="Heiti SC Light" charset="-122"/>
                </a:rPr>
                <a:t>Purge UE, </a:t>
              </a:r>
              <a:r>
                <a:rPr lang="en-US" sz="600" b="1" dirty="0" smtClean="0">
                  <a:latin typeface="Heiti SC Light" charset="-122"/>
                  <a:ea typeface="Heiti SC Light" charset="-122"/>
                  <a:cs typeface="Heiti SC Light" charset="-122"/>
                </a:rPr>
                <a:t>Cancel location</a:t>
              </a:r>
              <a:endParaRPr lang="en-US" sz="600" b="1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716295" y="84798"/>
              <a:ext cx="483383" cy="263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>
                  <a:latin typeface="Heiti SC Light" charset="-122"/>
                  <a:ea typeface="Heiti SC Light" charset="-122"/>
                  <a:cs typeface="Heiti SC Light" charset="-122"/>
                </a:rPr>
                <a:t>CONNECTED</a:t>
              </a:r>
              <a:endParaRPr lang="en-US" sz="600" b="1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494966" y="630025"/>
              <a:ext cx="322046" cy="241256"/>
            </a:xfrm>
            <a:prstGeom prst="ellipse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b="1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1785099" y="621535"/>
              <a:ext cx="369295" cy="254835"/>
            </a:xfrm>
            <a:prstGeom prst="ellipse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b="1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494966" y="83685"/>
              <a:ext cx="322046" cy="263965"/>
            </a:xfrm>
            <a:prstGeom prst="ellipse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b="1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697456" y="632793"/>
              <a:ext cx="778222" cy="197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latin typeface="Heiti SC Light" charset="-122"/>
                  <a:ea typeface="Heiti SC Light" charset="-122"/>
                  <a:cs typeface="Heiti SC Light" charset="-122"/>
                </a:rPr>
                <a:t>DEREGISTERED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30041" y="647382"/>
              <a:ext cx="445003" cy="158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latin typeface="Heiti SC Light" charset="-122"/>
                  <a:ea typeface="Heiti SC Light" charset="-122"/>
                  <a:cs typeface="Heiti SC Light" charset="-122"/>
                </a:rPr>
                <a:t>IDLE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31923" y="128928"/>
              <a:ext cx="663377" cy="131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latin typeface="Heiti SC Light" charset="-122"/>
                  <a:ea typeface="Heiti SC Light" charset="-122"/>
                  <a:cs typeface="Heiti SC Light" charset="-122"/>
                </a:rPr>
                <a:t>NULL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 rot="20490180">
              <a:off x="609766" y="445645"/>
              <a:ext cx="848124" cy="158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>
                  <a:latin typeface="Heiti SC Light" charset="-122"/>
                  <a:ea typeface="Heiti SC Light" charset="-122"/>
                  <a:cs typeface="Heiti SC Light" charset="-122"/>
                </a:rPr>
                <a:t>Service Request</a:t>
              </a:r>
              <a:endParaRPr lang="en-US" sz="600" b="1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 rot="20480381">
              <a:off x="1336113" y="309658"/>
              <a:ext cx="617985" cy="2108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" b="1" dirty="0">
                  <a:latin typeface="Heiti SC Light" charset="-122"/>
                  <a:ea typeface="Heiti SC Light" charset="-122"/>
                  <a:cs typeface="Heiti SC Light" charset="-122"/>
                </a:rPr>
                <a:t>S1 Release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 rot="1116487">
              <a:off x="1074863" y="531540"/>
              <a:ext cx="897191" cy="210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>
                  <a:latin typeface="Heiti SC Light" charset="-122"/>
                  <a:ea typeface="Heiti SC Light" charset="-122"/>
                  <a:cs typeface="Heiti SC Light" charset="-122"/>
                </a:rPr>
                <a:t>Purge, </a:t>
              </a:r>
            </a:p>
            <a:p>
              <a:pPr algn="ctr"/>
              <a:r>
                <a:rPr lang="en-US" sz="600" b="1" dirty="0">
                  <a:latin typeface="Heiti SC Light" charset="-122"/>
                  <a:ea typeface="Heiti SC Light" charset="-122"/>
                  <a:cs typeface="Heiti SC Light" charset="-122"/>
                </a:rPr>
                <a:t>Cancel location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 rot="16200000">
              <a:off x="226723" y="346054"/>
              <a:ext cx="588992" cy="285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latin typeface="Heiti SC Light" charset="-122"/>
                  <a:ea typeface="Heiti SC Light" charset="-122"/>
                  <a:cs typeface="Heiti SC Light" charset="-122"/>
                </a:rPr>
                <a:t>Cancel location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898943" y="-16073"/>
              <a:ext cx="826543" cy="158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" b="1" dirty="0">
                  <a:latin typeface="Heiti SC Light" charset="-122"/>
                  <a:ea typeface="Heiti SC Light" charset="-122"/>
                  <a:cs typeface="Heiti SC Light" charset="-122"/>
                </a:rPr>
                <a:t>Attach Request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071693" y="694482"/>
              <a:ext cx="544977" cy="158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>
                  <a:latin typeface="Heiti SC Light" charset="-122"/>
                  <a:ea typeface="Heiti SC Light" charset="-122"/>
                  <a:cs typeface="Heiti SC Light" charset="-122"/>
                </a:rPr>
                <a:t>Detach</a:t>
              </a:r>
              <a:endParaRPr lang="en-US" sz="600" b="1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297652" y="-58936"/>
              <a:ext cx="1251974" cy="197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" b="1" dirty="0">
                  <a:latin typeface="Heiti SC Light" charset="-122"/>
                  <a:ea typeface="Heiti SC Light" charset="-122"/>
                  <a:cs typeface="Heiti SC Light" charset="-122"/>
                </a:rPr>
                <a:t>TAU</a:t>
              </a:r>
              <a:r>
                <a:rPr lang="en-US" sz="600" b="1" dirty="0" smtClean="0">
                  <a:latin typeface="Heiti SC Light" charset="-122"/>
                  <a:ea typeface="Heiti SC Light" charset="-122"/>
                  <a:cs typeface="Heiti SC Light" charset="-122"/>
                </a:rPr>
                <a:t>, Handover</a:t>
              </a:r>
              <a:r>
                <a:rPr lang="en-US" sz="600" b="1" dirty="0">
                  <a:latin typeface="Heiti SC Light" charset="-122"/>
                  <a:ea typeface="Heiti SC Light" charset="-122"/>
                  <a:cs typeface="Heiti SC Light" charset="-122"/>
                </a:rPr>
                <a:t>, Restoration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 rot="5400000">
              <a:off x="1912584" y="347714"/>
              <a:ext cx="484164" cy="2857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" b="1" dirty="0">
                  <a:latin typeface="Heiti SC Light" charset="-122"/>
                  <a:ea typeface="Heiti SC Light" charset="-122"/>
                  <a:cs typeface="Heiti SC Light" charset="-122"/>
                </a:rPr>
                <a:t>Detach</a:t>
              </a:r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2129264" y="81972"/>
              <a:ext cx="152021" cy="198051"/>
            </a:xfrm>
            <a:custGeom>
              <a:avLst/>
              <a:gdLst>
                <a:gd name="connsiteX0" fmla="*/ 0 w 206157"/>
                <a:gd name="connsiteY0" fmla="*/ 52894 h 212873"/>
                <a:gd name="connsiteX1" fmla="*/ 171450 w 206157"/>
                <a:gd name="connsiteY1" fmla="*/ 8444 h 212873"/>
                <a:gd name="connsiteX2" fmla="*/ 193675 w 206157"/>
                <a:gd name="connsiteY2" fmla="*/ 202119 h 212873"/>
                <a:gd name="connsiteX3" fmla="*/ 22225 w 206157"/>
                <a:gd name="connsiteY3" fmla="*/ 189419 h 21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157" h="212873">
                  <a:moveTo>
                    <a:pt x="0" y="52894"/>
                  </a:moveTo>
                  <a:cubicBezTo>
                    <a:pt x="69585" y="18233"/>
                    <a:pt x="139171" y="-16427"/>
                    <a:pt x="171450" y="8444"/>
                  </a:cubicBezTo>
                  <a:cubicBezTo>
                    <a:pt x="203729" y="33315"/>
                    <a:pt x="218546" y="171957"/>
                    <a:pt x="193675" y="202119"/>
                  </a:cubicBezTo>
                  <a:cubicBezTo>
                    <a:pt x="168804" y="232282"/>
                    <a:pt x="22225" y="189419"/>
                    <a:pt x="22225" y="18941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stealth" w="sm" len="sm"/>
              <a:tailEnd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00" b="1"/>
            </a:p>
          </p:txBody>
        </p:sp>
        <p:sp>
          <p:nvSpPr>
            <p:cNvPr id="165" name="Rectangle 164"/>
            <p:cNvSpPr/>
            <p:nvPr/>
          </p:nvSpPr>
          <p:spPr>
            <a:xfrm rot="16200000">
              <a:off x="1696169" y="350219"/>
              <a:ext cx="445402" cy="2857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" b="1">
                  <a:latin typeface="Heiti SC Light" charset="-122"/>
                  <a:ea typeface="Heiti SC Light" charset="-122"/>
                  <a:cs typeface="Heiti SC Light" charset="-122"/>
                </a:rPr>
                <a:t>Attach</a:t>
              </a:r>
              <a:endParaRPr lang="en-US" sz="600" b="1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508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29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stonybrook univesity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 Nagendra</dc:creator>
  <cp:lastModifiedBy>Vasudevan Nagendra</cp:lastModifiedBy>
  <cp:revision>110</cp:revision>
  <cp:lastPrinted>2018-01-31T00:19:50Z</cp:lastPrinted>
  <dcterms:created xsi:type="dcterms:W3CDTF">2017-12-21T00:06:39Z</dcterms:created>
  <dcterms:modified xsi:type="dcterms:W3CDTF">2018-06-19T03:29:10Z</dcterms:modified>
</cp:coreProperties>
</file>