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011363" cy="1096963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882" userDrawn="1">
          <p15:clr>
            <a:srgbClr val="A4A3A4"/>
          </p15:clr>
        </p15:guide>
        <p15:guide id="3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2072" y="1208"/>
      </p:cViewPr>
      <p:guideLst>
        <p:guide orient="horz" pos="346"/>
        <p:guide pos="882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0075" y="1143000"/>
            <a:ext cx="565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63" y="340777"/>
            <a:ext cx="1709659" cy="235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12" y="621615"/>
            <a:ext cx="1407955" cy="2803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8242" y="43932"/>
            <a:ext cx="452558" cy="9359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2" y="43932"/>
            <a:ext cx="1324146" cy="9359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93" y="704912"/>
            <a:ext cx="1709659" cy="217869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93" y="464946"/>
            <a:ext cx="1709659" cy="239962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71" y="255961"/>
            <a:ext cx="888351" cy="723944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448" y="255961"/>
            <a:ext cx="888351" cy="723944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3" y="245559"/>
            <a:ext cx="888701" cy="10233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3" y="347903"/>
            <a:ext cx="888701" cy="632024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750" y="245559"/>
            <a:ext cx="889050" cy="10233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750" y="347903"/>
            <a:ext cx="889050" cy="632024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5" y="43698"/>
            <a:ext cx="661724" cy="185873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94" y="43703"/>
            <a:ext cx="1124408" cy="936227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75" y="229552"/>
            <a:ext cx="661724" cy="750354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51" y="767890"/>
            <a:ext cx="1206818" cy="90652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251" y="98023"/>
            <a:ext cx="1206818" cy="658178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251" y="858554"/>
            <a:ext cx="1206818" cy="128741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71" y="43934"/>
            <a:ext cx="1810227" cy="182827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71" y="255961"/>
            <a:ext cx="1810227" cy="723944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68" y="1016749"/>
            <a:ext cx="469318" cy="5840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25" y="1016749"/>
            <a:ext cx="636932" cy="5840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477" y="1016749"/>
            <a:ext cx="469318" cy="5840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1.emf"/><Relationship Id="rId5" Type="http://schemas.microsoft.com/office/2007/relationships/hdphoto" Target="../media/hdphoto1.wdp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9F56D5A-EA8A-3D49-A2BA-F806048B9167}"/>
              </a:ext>
            </a:extLst>
          </p:cNvPr>
          <p:cNvGrpSpPr/>
          <p:nvPr/>
        </p:nvGrpSpPr>
        <p:grpSpPr>
          <a:xfrm>
            <a:off x="-49213" y="31750"/>
            <a:ext cx="2200820" cy="1018160"/>
            <a:chOff x="-21" y="-28324"/>
            <a:chExt cx="2200820" cy="101816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FD6D7F2-5F9A-F247-9F0C-5EB1D355BF23}"/>
                </a:ext>
              </a:extLst>
            </p:cNvPr>
            <p:cNvCxnSpPr/>
            <p:nvPr/>
          </p:nvCxnSpPr>
          <p:spPr>
            <a:xfrm flipH="1">
              <a:off x="1242402" y="807643"/>
              <a:ext cx="17947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prstDash val="dash"/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4353D60-709F-ED44-977C-88C5E159DA9C}"/>
                </a:ext>
              </a:extLst>
            </p:cNvPr>
            <p:cNvSpPr/>
            <p:nvPr/>
          </p:nvSpPr>
          <p:spPr>
            <a:xfrm>
              <a:off x="1026965" y="208772"/>
              <a:ext cx="226805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8138E4-E200-134F-BC52-6310E4C33D63}"/>
                </a:ext>
              </a:extLst>
            </p:cNvPr>
            <p:cNvCxnSpPr>
              <a:stCxn id="80" idx="3"/>
              <a:endCxn id="99" idx="1"/>
            </p:cNvCxnSpPr>
            <p:nvPr/>
          </p:nvCxnSpPr>
          <p:spPr>
            <a:xfrm flipV="1">
              <a:off x="1253771" y="311400"/>
              <a:ext cx="151398" cy="49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2E03E8D-7EBE-E34A-B6F8-2BDD165B1917}"/>
                </a:ext>
              </a:extLst>
            </p:cNvPr>
            <p:cNvCxnSpPr>
              <a:stCxn id="97" idx="0"/>
              <a:endCxn id="80" idx="2"/>
            </p:cNvCxnSpPr>
            <p:nvPr/>
          </p:nvCxnSpPr>
          <p:spPr>
            <a:xfrm flipH="1" flipV="1">
              <a:off x="1140368" y="415014"/>
              <a:ext cx="1655" cy="322584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C47062-ED49-B74E-A76F-7D5C21B09B36}"/>
                </a:ext>
              </a:extLst>
            </p:cNvPr>
            <p:cNvSpPr txBox="1"/>
            <p:nvPr/>
          </p:nvSpPr>
          <p:spPr>
            <a:xfrm>
              <a:off x="943478" y="219673"/>
              <a:ext cx="39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MME</a:t>
              </a:r>
              <a:endParaRPr lang="en-US" sz="600" baseline="-25000" dirty="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DBC1C4D-2CB1-5746-B575-4A3C8BB2280A}"/>
                </a:ext>
              </a:extLst>
            </p:cNvPr>
            <p:cNvGrpSpPr/>
            <p:nvPr/>
          </p:nvGrpSpPr>
          <p:grpSpPr>
            <a:xfrm>
              <a:off x="-21" y="86118"/>
              <a:ext cx="698129" cy="786334"/>
              <a:chOff x="85159" y="87235"/>
              <a:chExt cx="731407" cy="63211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90174C-571E-3B4A-AB96-A853D7AC7DC7}"/>
                  </a:ext>
                </a:extLst>
              </p:cNvPr>
              <p:cNvSpPr txBox="1"/>
              <p:nvPr/>
            </p:nvSpPr>
            <p:spPr>
              <a:xfrm>
                <a:off x="85159" y="87235"/>
                <a:ext cx="731407" cy="22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UEs / IoT Devices</a:t>
                </a:r>
              </a:p>
            </p:txBody>
          </p:sp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A06EB959-86F3-FA47-8E6C-613E3B118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06645" y="351623"/>
                <a:ext cx="258938" cy="93160"/>
              </a:xfrm>
              <a:prstGeom prst="rect">
                <a:avLst/>
              </a:prstGeom>
            </p:spPr>
          </p:pic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2C782A82-5280-0442-8424-781256225BA5}"/>
                  </a:ext>
                </a:extLst>
              </p:cNvPr>
              <p:cNvSpPr/>
              <p:nvPr/>
            </p:nvSpPr>
            <p:spPr>
              <a:xfrm>
                <a:off x="145062" y="283663"/>
                <a:ext cx="534690" cy="435689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049A1D7-DF17-1049-A1B1-474319438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92" y="501890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0E3CB3B8-5399-3946-8275-287AA19EE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100000"/>
                        </a14:imgEffect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6935" y="340408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6661EE1D-8042-514A-923F-9367BF9C5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004" y="402047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F917F719-5A16-B54D-9ED0-258775618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631" y="427092"/>
                <a:ext cx="242507" cy="241875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4D61C51-751B-AC4A-810B-3C640C57BA34}"/>
                </a:ext>
              </a:extLst>
            </p:cNvPr>
            <p:cNvGrpSpPr/>
            <p:nvPr/>
          </p:nvGrpSpPr>
          <p:grpSpPr>
            <a:xfrm>
              <a:off x="663061" y="293979"/>
              <a:ext cx="211860" cy="630021"/>
              <a:chOff x="566019" y="-278101"/>
              <a:chExt cx="203105" cy="506461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D92CA38-D09B-8040-87A5-8A91B833B1C3}"/>
                  </a:ext>
                </a:extLst>
              </p:cNvPr>
              <p:cNvSpPr/>
              <p:nvPr/>
            </p:nvSpPr>
            <p:spPr>
              <a:xfrm>
                <a:off x="566019" y="-278101"/>
                <a:ext cx="203105" cy="506461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600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0144574-2F8A-C146-8DAC-3B59EEC4BFE0}"/>
                  </a:ext>
                </a:extLst>
              </p:cNvPr>
              <p:cNvGrpSpPr/>
              <p:nvPr/>
            </p:nvGrpSpPr>
            <p:grpSpPr>
              <a:xfrm>
                <a:off x="630025" y="-263175"/>
                <a:ext cx="73933" cy="485925"/>
                <a:chOff x="630025" y="-263175"/>
                <a:chExt cx="73933" cy="485925"/>
              </a:xfrm>
            </p:grpSpPr>
            <p:graphicFrame>
              <p:nvGraphicFramePr>
                <p:cNvPr id="116" name="Object 8">
                  <a:extLst>
                    <a:ext uri="{FF2B5EF4-FFF2-40B4-BE49-F238E27FC236}">
                      <a16:creationId xmlns:a16="http://schemas.microsoft.com/office/drawing/2014/main" id="{D1EA7C11-E6C0-7644-A5BD-1CE0D43617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18192955"/>
                    </p:ext>
                  </p:extLst>
                </p:nvPr>
              </p:nvGraphicFramePr>
              <p:xfrm>
                <a:off x="630450" y="-263175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8" name="Visio" r:id="rId10" imgW="635000" imgH="1511300" progId="">
                        <p:embed/>
                      </p:oleObj>
                    </mc:Choice>
                    <mc:Fallback>
                      <p:oleObj name="Visio" r:id="rId10" imgW="635000" imgH="1511300" progId="">
                        <p:embed/>
                        <p:pic>
                          <p:nvPicPr>
                            <p:cNvPr id="165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450" y="-263175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8" name="Object 8">
                  <a:extLst>
                    <a:ext uri="{FF2B5EF4-FFF2-40B4-BE49-F238E27FC236}">
                      <a16:creationId xmlns:a16="http://schemas.microsoft.com/office/drawing/2014/main" id="{EE9FE4CA-CB01-C043-872E-B08439EE91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5152835"/>
                    </p:ext>
                  </p:extLst>
                </p:nvPr>
              </p:nvGraphicFramePr>
              <p:xfrm>
                <a:off x="630025" y="-24022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9" name="Visio" r:id="rId12" imgW="635000" imgH="1511300" progId="">
                        <p:embed/>
                      </p:oleObj>
                    </mc:Choice>
                    <mc:Fallback>
                      <p:oleObj name="Visio" r:id="rId12" imgW="635000" imgH="1511300" progId="">
                        <p:embed/>
                        <p:pic>
                          <p:nvPicPr>
                            <p:cNvPr id="166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25" y="-24022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FE4448-3FA5-A544-AA95-1F24EFC0360D}"/>
                </a:ext>
              </a:extLst>
            </p:cNvPr>
            <p:cNvCxnSpPr>
              <a:stCxn id="116" idx="3"/>
              <a:endCxn id="80" idx="1"/>
            </p:cNvCxnSpPr>
            <p:nvPr/>
          </p:nvCxnSpPr>
          <p:spPr>
            <a:xfrm flipV="1">
              <a:off x="806946" y="311892"/>
              <a:ext cx="220019" cy="15414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10DB1-F686-1045-A0C4-8433C600B490}"/>
                </a:ext>
              </a:extLst>
            </p:cNvPr>
            <p:cNvCxnSpPr>
              <a:stCxn id="118" idx="3"/>
              <a:endCxn id="80" idx="1"/>
            </p:cNvCxnSpPr>
            <p:nvPr/>
          </p:nvCxnSpPr>
          <p:spPr>
            <a:xfrm flipV="1">
              <a:off x="806503" y="311892"/>
              <a:ext cx="220462" cy="45164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61BB14D8-9F49-474D-83A9-7FEEC9D8C04E}"/>
                </a:ext>
              </a:extLst>
            </p:cNvPr>
            <p:cNvSpPr>
              <a:spLocks/>
            </p:cNvSpPr>
            <p:nvPr/>
          </p:nvSpPr>
          <p:spPr bwMode="auto">
            <a:xfrm rot="15900000" flipH="1" flipV="1">
              <a:off x="571676" y="508226"/>
              <a:ext cx="56873" cy="210658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C3E6217-73BD-8246-81E8-40DAEEF99926}"/>
                </a:ext>
              </a:extLst>
            </p:cNvPr>
            <p:cNvCxnSpPr>
              <a:stCxn id="101" idx="1"/>
              <a:endCxn id="97" idx="3"/>
            </p:cNvCxnSpPr>
            <p:nvPr/>
          </p:nvCxnSpPr>
          <p:spPr>
            <a:xfrm flipH="1" flipV="1">
              <a:off x="1255424" y="840719"/>
              <a:ext cx="125174" cy="283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18C9B6B-B94A-AD4C-BA28-0CCAB76A79F2}"/>
                </a:ext>
              </a:extLst>
            </p:cNvPr>
            <p:cNvCxnSpPr>
              <a:stCxn id="118" idx="3"/>
              <a:endCxn id="97" idx="1"/>
            </p:cNvCxnSpPr>
            <p:nvPr/>
          </p:nvCxnSpPr>
          <p:spPr>
            <a:xfrm>
              <a:off x="806503" y="763534"/>
              <a:ext cx="222118" cy="77185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C666CCF-9248-3748-A27D-2651291D3734}"/>
                </a:ext>
              </a:extLst>
            </p:cNvPr>
            <p:cNvCxnSpPr>
              <a:stCxn id="116" idx="3"/>
              <a:endCxn id="97" idx="1"/>
            </p:cNvCxnSpPr>
            <p:nvPr/>
          </p:nvCxnSpPr>
          <p:spPr>
            <a:xfrm>
              <a:off x="806946" y="466036"/>
              <a:ext cx="221675" cy="374683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226CC84-602C-B943-8BBF-BF41BAE2028A}"/>
                </a:ext>
              </a:extLst>
            </p:cNvPr>
            <p:cNvGrpSpPr/>
            <p:nvPr/>
          </p:nvGrpSpPr>
          <p:grpSpPr>
            <a:xfrm>
              <a:off x="1646588" y="691854"/>
              <a:ext cx="554211" cy="297982"/>
              <a:chOff x="2333907" y="590302"/>
              <a:chExt cx="617164" cy="267464"/>
            </a:xfrm>
          </p:grpSpPr>
          <p:sp>
            <p:nvSpPr>
              <p:cNvPr id="112" name="Cloud 111">
                <a:extLst>
                  <a:ext uri="{FF2B5EF4-FFF2-40B4-BE49-F238E27FC236}">
                    <a16:creationId xmlns:a16="http://schemas.microsoft.com/office/drawing/2014/main" id="{0E0CBA12-6592-FE43-A74B-525FBBC3A699}"/>
                  </a:ext>
                </a:extLst>
              </p:cNvPr>
              <p:cNvSpPr/>
              <p:nvPr/>
            </p:nvSpPr>
            <p:spPr>
              <a:xfrm>
                <a:off x="2401416" y="590302"/>
                <a:ext cx="377659" cy="267464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EE7E6C2-E36C-934B-8FAB-D94A840CD779}"/>
                  </a:ext>
                </a:extLst>
              </p:cNvPr>
              <p:cNvSpPr txBox="1"/>
              <p:nvPr/>
            </p:nvSpPr>
            <p:spPr>
              <a:xfrm>
                <a:off x="2333907" y="636192"/>
                <a:ext cx="617164" cy="16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Internet</a:t>
                </a:r>
                <a:endParaRPr lang="en-US" sz="600" baseline="-25000" dirty="0"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A64DA0-E705-B74E-8966-CB67E2922501}"/>
                </a:ext>
              </a:extLst>
            </p:cNvPr>
            <p:cNvCxnSpPr>
              <a:stCxn id="101" idx="3"/>
              <a:endCxn id="112" idx="2"/>
            </p:cNvCxnSpPr>
            <p:nvPr/>
          </p:nvCxnSpPr>
          <p:spPr>
            <a:xfrm flipV="1">
              <a:off x="1607402" y="840845"/>
              <a:ext cx="100861" cy="157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37D8E87-5E8C-6A47-84EC-336E5B588723}"/>
                </a:ext>
              </a:extLst>
            </p:cNvPr>
            <p:cNvGrpSpPr/>
            <p:nvPr/>
          </p:nvGrpSpPr>
          <p:grpSpPr>
            <a:xfrm>
              <a:off x="573269" y="19248"/>
              <a:ext cx="435795" cy="200055"/>
              <a:chOff x="724133" y="-184490"/>
              <a:chExt cx="357275" cy="16082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3A231-4739-8D4C-B1E6-C1427A018AEB}"/>
                  </a:ext>
                </a:extLst>
              </p:cNvPr>
              <p:cNvSpPr txBox="1"/>
              <p:nvPr/>
            </p:nvSpPr>
            <p:spPr>
              <a:xfrm>
                <a:off x="724133" y="-184490"/>
                <a:ext cx="357275" cy="160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accent2">
                        <a:lumMod val="75000"/>
                      </a:schemeClr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RAN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87A30B6-6BC6-6446-9FCE-4486C1801705}"/>
                  </a:ext>
                </a:extLst>
              </p:cNvPr>
              <p:cNvSpPr/>
              <p:nvPr/>
            </p:nvSpPr>
            <p:spPr>
              <a:xfrm>
                <a:off x="813296" y="-151730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Heiti TC Medium" pitchFamily="2" charset="-128"/>
                  <a:ea typeface="Heiti TC Medium" pitchFamily="2" charset="-128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5406C19-80CD-B34C-9E3C-9244F461FC42}"/>
                </a:ext>
              </a:extLst>
            </p:cNvPr>
            <p:cNvSpPr/>
            <p:nvPr/>
          </p:nvSpPr>
          <p:spPr>
            <a:xfrm>
              <a:off x="524710" y="126374"/>
              <a:ext cx="51969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eNodeBs</a:t>
              </a:r>
              <a:endParaRPr lang="en-US" sz="6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719B240-8EE9-234A-8932-3E8ABA3DDA0A}"/>
                </a:ext>
              </a:extLst>
            </p:cNvPr>
            <p:cNvGrpSpPr/>
            <p:nvPr/>
          </p:nvGrpSpPr>
          <p:grpSpPr>
            <a:xfrm>
              <a:off x="1207951" y="454178"/>
              <a:ext cx="359395" cy="200055"/>
              <a:chOff x="1722586" y="305609"/>
              <a:chExt cx="305420" cy="16082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70B17A5-F1E6-7D4E-988B-4564992677C7}"/>
                  </a:ext>
                </a:extLst>
              </p:cNvPr>
              <p:cNvSpPr/>
              <p:nvPr/>
            </p:nvSpPr>
            <p:spPr>
              <a:xfrm>
                <a:off x="1722586" y="305609"/>
                <a:ext cx="305420" cy="160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accent2">
                        <a:lumMod val="75000"/>
                      </a:schemeClr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EPC</a:t>
                </a:r>
                <a:endParaRPr lang="en-US" sz="700" b="1" dirty="0">
                  <a:solidFill>
                    <a:schemeClr val="accent2">
                      <a:lumMod val="75000"/>
                    </a:schemeClr>
                  </a:solidFill>
                  <a:latin typeface="Heiti TC Medium" pitchFamily="2" charset="-128"/>
                  <a:ea typeface="Heiti TC Medium" pitchFamily="2" charset="-128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88CA306-0C41-F647-A9C0-E9606B21C7E8}"/>
                  </a:ext>
                </a:extLst>
              </p:cNvPr>
              <p:cNvSpPr/>
              <p:nvPr/>
            </p:nvSpPr>
            <p:spPr>
              <a:xfrm>
                <a:off x="1785822" y="348549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Heiti TC Medium" pitchFamily="2" charset="-128"/>
                  <a:ea typeface="Heiti TC Medium" pitchFamily="2" charset="-128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2553B9-0607-8E43-8D2C-8557236E8BDF}"/>
                </a:ext>
              </a:extLst>
            </p:cNvPr>
            <p:cNvSpPr/>
            <p:nvPr/>
          </p:nvSpPr>
          <p:spPr>
            <a:xfrm>
              <a:off x="1028620" y="737597"/>
              <a:ext cx="226804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83F962-988E-4143-BD5E-8170C661AAEF}"/>
                </a:ext>
              </a:extLst>
            </p:cNvPr>
            <p:cNvSpPr txBox="1"/>
            <p:nvPr/>
          </p:nvSpPr>
          <p:spPr>
            <a:xfrm>
              <a:off x="959869" y="749014"/>
              <a:ext cx="39485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SGW</a:t>
              </a:r>
              <a:endParaRPr lang="en-US" sz="600" baseline="-25000" dirty="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704E547-F60E-C043-AE00-EE27DE00B585}"/>
                </a:ext>
              </a:extLst>
            </p:cNvPr>
            <p:cNvSpPr/>
            <p:nvPr/>
          </p:nvSpPr>
          <p:spPr>
            <a:xfrm>
              <a:off x="1405167" y="208279"/>
              <a:ext cx="226804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DE3289-6E7F-7640-ACB5-1CE3843F03CD}"/>
                </a:ext>
              </a:extLst>
            </p:cNvPr>
            <p:cNvSpPr txBox="1"/>
            <p:nvPr/>
          </p:nvSpPr>
          <p:spPr>
            <a:xfrm>
              <a:off x="1352073" y="222556"/>
              <a:ext cx="3257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HSS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45E4E7D-2F3C-9441-852F-C2693A3C0EB6}"/>
                </a:ext>
              </a:extLst>
            </p:cNvPr>
            <p:cNvSpPr/>
            <p:nvPr/>
          </p:nvSpPr>
          <p:spPr>
            <a:xfrm>
              <a:off x="1380598" y="737880"/>
              <a:ext cx="226804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002938-577F-4145-86DD-4A377AD58585}"/>
                </a:ext>
              </a:extLst>
            </p:cNvPr>
            <p:cNvSpPr txBox="1"/>
            <p:nvPr/>
          </p:nvSpPr>
          <p:spPr>
            <a:xfrm>
              <a:off x="1308376" y="743932"/>
              <a:ext cx="4207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PGW</a:t>
              </a:r>
              <a:endParaRPr lang="en-US" sz="600" baseline="-25000" dirty="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C865293-A709-4E4F-AE90-FE3A3FBB9FF0}"/>
                </a:ext>
              </a:extLst>
            </p:cNvPr>
            <p:cNvGrpSpPr/>
            <p:nvPr/>
          </p:nvGrpSpPr>
          <p:grpSpPr>
            <a:xfrm>
              <a:off x="1387336" y="-28324"/>
              <a:ext cx="607428" cy="284116"/>
              <a:chOff x="1371904" y="-82550"/>
              <a:chExt cx="607428" cy="28411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778DF7C-8A74-F44E-BDF8-D0BF5340EF00}"/>
                  </a:ext>
                </a:extLst>
              </p:cNvPr>
              <p:cNvSpPr txBox="1"/>
              <p:nvPr/>
            </p:nvSpPr>
            <p:spPr>
              <a:xfrm>
                <a:off x="1371904" y="-82550"/>
                <a:ext cx="6074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75000"/>
                      </a:schemeClr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Control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5ED8DA4-3D3F-8F4D-BDC8-A8A3A21EC1EA}"/>
                  </a:ext>
                </a:extLst>
              </p:cNvPr>
              <p:cNvCxnSpPr/>
              <p:nvPr/>
            </p:nvCxnSpPr>
            <p:spPr>
              <a:xfrm>
                <a:off x="1762871" y="31470"/>
                <a:ext cx="192892" cy="0"/>
              </a:xfrm>
              <a:prstGeom prst="line">
                <a:avLst/>
              </a:prstGeom>
              <a:ln w="6350" cmpd="sng"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E6C72D8-00B6-934F-BA3A-B369E590C83F}"/>
                  </a:ext>
                </a:extLst>
              </p:cNvPr>
              <p:cNvCxnSpPr/>
              <p:nvPr/>
            </p:nvCxnSpPr>
            <p:spPr>
              <a:xfrm>
                <a:off x="1736241" y="134629"/>
                <a:ext cx="195243" cy="1"/>
              </a:xfrm>
              <a:prstGeom prst="line">
                <a:avLst/>
              </a:prstGeom>
              <a:ln w="635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C37E2D-E527-8048-AE6D-049929B665B5}"/>
                  </a:ext>
                </a:extLst>
              </p:cNvPr>
              <p:cNvSpPr/>
              <p:nvPr/>
            </p:nvSpPr>
            <p:spPr>
              <a:xfrm>
                <a:off x="1384355" y="16900"/>
                <a:ext cx="373820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" dirty="0">
                    <a:solidFill>
                      <a:schemeClr val="accent1"/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SC Light</vt:lpstr>
      <vt:lpstr>Heiti TC Medium</vt:lpstr>
      <vt:lpstr>Arial</vt:lpstr>
      <vt:lpstr>Calibri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223</cp:revision>
  <cp:lastPrinted>2018-06-21T20:41:58Z</cp:lastPrinted>
  <dcterms:created xsi:type="dcterms:W3CDTF">2017-06-11T10:23:38Z</dcterms:created>
  <dcterms:modified xsi:type="dcterms:W3CDTF">2018-06-21T20:46:57Z</dcterms:modified>
</cp:coreProperties>
</file>