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189038" cy="1096963"/>
  <p:notesSz cx="6858000" cy="9144000"/>
  <p:defaultTextStyle>
    <a:defPPr>
      <a:defRPr lang="en-US"/>
    </a:defPPr>
    <a:lvl1pPr marL="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7836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56728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35092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13456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391820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470184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48549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26913" algn="l" defTabSz="78364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" userDrawn="1">
          <p15:clr>
            <a:srgbClr val="A4A3A4"/>
          </p15:clr>
        </p15:guide>
        <p15:guide id="2" pos="883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pos="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753"/>
  </p:normalViewPr>
  <p:slideViewPr>
    <p:cSldViewPr snapToGrid="0" snapToObjects="1">
      <p:cViewPr varScale="1">
        <p:scale>
          <a:sx n="400" d="100"/>
          <a:sy n="400" d="100"/>
        </p:scale>
        <p:origin x="4240" y="1072"/>
      </p:cViewPr>
      <p:guideLst>
        <p:guide orient="horz" pos="247"/>
        <p:guide pos="883"/>
        <p:guide orient="horz" pos="346"/>
        <p:guide pos="3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79" y="340774"/>
            <a:ext cx="1010681" cy="235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57" y="621617"/>
            <a:ext cx="832327" cy="2803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436" y="8900"/>
            <a:ext cx="40048" cy="187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0" y="8900"/>
            <a:ext cx="100737" cy="1871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2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27" y="704907"/>
            <a:ext cx="1010681" cy="217869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27" y="464948"/>
            <a:ext cx="1010681" cy="239961"/>
          </a:xfrm>
        </p:spPr>
        <p:txBody>
          <a:bodyPr anchor="b"/>
          <a:lstStyle>
            <a:lvl1pPr marL="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1pPr>
            <a:lvl2pPr marL="78364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5672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3509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1345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3918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47018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485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2691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1" y="51298"/>
            <a:ext cx="70393" cy="1447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90" y="51298"/>
            <a:ext cx="70393" cy="144738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" y="43936"/>
            <a:ext cx="1070133" cy="1828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3" y="245552"/>
            <a:ext cx="525365" cy="10233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53" y="347888"/>
            <a:ext cx="525365" cy="63202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4017" y="245552"/>
            <a:ext cx="525571" cy="102333"/>
          </a:xfrm>
        </p:spPr>
        <p:txBody>
          <a:bodyPr anchor="b"/>
          <a:lstStyle>
            <a:lvl1pPr marL="0" indent="0">
              <a:buNone/>
              <a:defRPr sz="400" b="1"/>
            </a:lvl1pPr>
            <a:lvl2pPr marL="78364" indent="0">
              <a:buNone/>
              <a:defRPr sz="300" b="1"/>
            </a:lvl2pPr>
            <a:lvl3pPr marL="156728" indent="0">
              <a:buNone/>
              <a:defRPr sz="300" b="1"/>
            </a:lvl3pPr>
            <a:lvl4pPr marL="235092" indent="0">
              <a:buNone/>
              <a:defRPr sz="300" b="1"/>
            </a:lvl4pPr>
            <a:lvl5pPr marL="313456" indent="0">
              <a:buNone/>
              <a:defRPr sz="300" b="1"/>
            </a:lvl5pPr>
            <a:lvl6pPr marL="391820" indent="0">
              <a:buNone/>
              <a:defRPr sz="300" b="1"/>
            </a:lvl6pPr>
            <a:lvl7pPr marL="470184" indent="0">
              <a:buNone/>
              <a:defRPr sz="300" b="1"/>
            </a:lvl7pPr>
            <a:lvl8pPr marL="548549" indent="0">
              <a:buNone/>
              <a:defRPr sz="300" b="1"/>
            </a:lvl8pPr>
            <a:lvl9pPr marL="626913" indent="0">
              <a:buNone/>
              <a:defRPr sz="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4017" y="347888"/>
            <a:ext cx="525571" cy="632024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3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9" y="43690"/>
            <a:ext cx="391185" cy="185873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85" y="43680"/>
            <a:ext cx="664707" cy="936229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59" y="229549"/>
            <a:ext cx="391185" cy="750354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63" y="767883"/>
            <a:ext cx="713423" cy="90652"/>
          </a:xfrm>
        </p:spPr>
        <p:txBody>
          <a:bodyPr anchor="b"/>
          <a:lstStyle>
            <a:lvl1pPr algn="l">
              <a:defRPr sz="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3063" y="98020"/>
            <a:ext cx="713423" cy="658178"/>
          </a:xfrm>
        </p:spPr>
        <p:txBody>
          <a:bodyPr/>
          <a:lstStyle>
            <a:lvl1pPr marL="0" indent="0">
              <a:buNone/>
              <a:defRPr sz="500"/>
            </a:lvl1pPr>
            <a:lvl2pPr marL="78364" indent="0">
              <a:buNone/>
              <a:defRPr sz="500"/>
            </a:lvl2pPr>
            <a:lvl3pPr marL="156728" indent="0">
              <a:buNone/>
              <a:defRPr sz="400"/>
            </a:lvl3pPr>
            <a:lvl4pPr marL="235092" indent="0">
              <a:buNone/>
              <a:defRPr sz="300"/>
            </a:lvl4pPr>
            <a:lvl5pPr marL="313456" indent="0">
              <a:buNone/>
              <a:defRPr sz="300"/>
            </a:lvl5pPr>
            <a:lvl6pPr marL="391820" indent="0">
              <a:buNone/>
              <a:defRPr sz="300"/>
            </a:lvl6pPr>
            <a:lvl7pPr marL="470184" indent="0">
              <a:buNone/>
              <a:defRPr sz="300"/>
            </a:lvl7pPr>
            <a:lvl8pPr marL="548549" indent="0">
              <a:buNone/>
              <a:defRPr sz="300"/>
            </a:lvl8pPr>
            <a:lvl9pPr marL="626913" indent="0">
              <a:buNone/>
              <a:defRPr sz="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63" y="858527"/>
            <a:ext cx="713423" cy="128740"/>
          </a:xfrm>
        </p:spPr>
        <p:txBody>
          <a:bodyPr/>
          <a:lstStyle>
            <a:lvl1pPr marL="0" indent="0">
              <a:buNone/>
              <a:defRPr sz="200"/>
            </a:lvl1pPr>
            <a:lvl2pPr marL="78364" indent="0">
              <a:buNone/>
              <a:defRPr sz="200"/>
            </a:lvl2pPr>
            <a:lvl3pPr marL="156728" indent="0">
              <a:buNone/>
              <a:defRPr sz="200"/>
            </a:lvl3pPr>
            <a:lvl4pPr marL="235092" indent="0">
              <a:buNone/>
              <a:defRPr sz="200"/>
            </a:lvl4pPr>
            <a:lvl5pPr marL="313456" indent="0">
              <a:buNone/>
              <a:defRPr sz="200"/>
            </a:lvl5pPr>
            <a:lvl6pPr marL="391820" indent="0">
              <a:buNone/>
              <a:defRPr sz="200"/>
            </a:lvl6pPr>
            <a:lvl7pPr marL="470184" indent="0">
              <a:buNone/>
              <a:defRPr sz="200"/>
            </a:lvl7pPr>
            <a:lvl8pPr marL="548549" indent="0">
              <a:buNone/>
              <a:defRPr sz="200"/>
            </a:lvl8pPr>
            <a:lvl9pPr marL="626913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53" y="43936"/>
            <a:ext cx="1070133" cy="182827"/>
          </a:xfrm>
          <a:prstGeom prst="rect">
            <a:avLst/>
          </a:prstGeom>
        </p:spPr>
        <p:txBody>
          <a:bodyPr vert="horz" lIns="15673" tIns="7836" rIns="15673" bIns="7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53" y="255964"/>
            <a:ext cx="1070133" cy="723945"/>
          </a:xfrm>
          <a:prstGeom prst="rect">
            <a:avLst/>
          </a:prstGeom>
        </p:spPr>
        <p:txBody>
          <a:bodyPr vert="horz" lIns="15673" tIns="7836" rIns="15673" bIns="7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2" y="1016738"/>
            <a:ext cx="277442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8ABD9-56DB-C342-8534-56128430F316}" type="datetimeFigureOut">
              <a:rPr lang="en-US" smtClean="0"/>
              <a:t>6/21/18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259" y="1016738"/>
            <a:ext cx="376529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2144" y="1016738"/>
            <a:ext cx="277442" cy="58403"/>
          </a:xfrm>
          <a:prstGeom prst="rect">
            <a:avLst/>
          </a:prstGeom>
        </p:spPr>
        <p:txBody>
          <a:bodyPr vert="horz" lIns="15673" tIns="7836" rIns="15673" bIns="7836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DF41-D43B-014C-B3C3-D013956F0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364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3" indent="-58773" algn="l" defTabSz="78364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42" indent="-48978" algn="l" defTabSz="78364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10" indent="-39182" algn="l" defTabSz="78364" rtl="0" eaLnBrk="1" latinLnBrk="0" hangingPunct="1">
        <a:spcBef>
          <a:spcPct val="20000"/>
        </a:spcBef>
        <a:buFont typeface="Arial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74" indent="-39182" algn="l" defTabSz="78364" rtl="0" eaLnBrk="1" latinLnBrk="0" hangingPunct="1">
        <a:spcBef>
          <a:spcPct val="20000"/>
        </a:spcBef>
        <a:buFont typeface="Arial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38" indent="-39182" algn="l" defTabSz="78364" rtl="0" eaLnBrk="1" latinLnBrk="0" hangingPunct="1">
        <a:spcBef>
          <a:spcPct val="20000"/>
        </a:spcBef>
        <a:buFont typeface="Arial"/>
        <a:buChar char="»"/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02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9367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31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66095" indent="-39182" algn="l" defTabSz="78364" rtl="0" eaLnBrk="1" latinLnBrk="0" hangingPunct="1">
        <a:spcBef>
          <a:spcPct val="20000"/>
        </a:spcBef>
        <a:buFont typeface="Arial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7836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28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35092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56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20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470184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49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13" algn="l" defTabSz="78364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FF415755-6D6D-D14A-94CC-33AB0C82B013}"/>
              </a:ext>
            </a:extLst>
          </p:cNvPr>
          <p:cNvGrpSpPr/>
          <p:nvPr/>
        </p:nvGrpSpPr>
        <p:grpSpPr>
          <a:xfrm>
            <a:off x="-84931" y="-50800"/>
            <a:ext cx="1412081" cy="1144386"/>
            <a:chOff x="332150" y="-103461"/>
            <a:chExt cx="2138314" cy="981215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6FEB577-5F0C-F54C-AC54-641C3898801B}"/>
                </a:ext>
              </a:extLst>
            </p:cNvPr>
            <p:cNvCxnSpPr>
              <a:cxnSpLocks/>
              <a:stCxn id="102" idx="5"/>
              <a:endCxn id="103" idx="3"/>
            </p:cNvCxnSpPr>
            <p:nvPr/>
          </p:nvCxnSpPr>
          <p:spPr>
            <a:xfrm>
              <a:off x="769850" y="835950"/>
              <a:ext cx="1069331" cy="309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88E0688-64C6-7F44-8BA8-23A0A0E52BEB}"/>
                </a:ext>
              </a:extLst>
            </p:cNvPr>
            <p:cNvCxnSpPr>
              <a:stCxn id="102" idx="0"/>
              <a:endCxn id="104" idx="4"/>
            </p:cNvCxnSpPr>
            <p:nvPr/>
          </p:nvCxnSpPr>
          <p:spPr>
            <a:xfrm flipV="1">
              <a:off x="655989" y="347651"/>
              <a:ext cx="0" cy="28237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7669361-CCDF-0E46-A710-8476163F4241}"/>
                </a:ext>
              </a:extLst>
            </p:cNvPr>
            <p:cNvSpPr/>
            <p:nvPr/>
          </p:nvSpPr>
          <p:spPr>
            <a:xfrm>
              <a:off x="1785099" y="82010"/>
              <a:ext cx="369295" cy="263078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5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ADE5242-6E9E-B349-8B11-2D9306CC1442}"/>
                </a:ext>
              </a:extLst>
            </p:cNvPr>
            <p:cNvCxnSpPr>
              <a:stCxn id="103" idx="2"/>
              <a:endCxn id="104" idx="5"/>
            </p:cNvCxnSpPr>
            <p:nvPr/>
          </p:nvCxnSpPr>
          <p:spPr>
            <a:xfrm flipH="1" flipV="1">
              <a:off x="769850" y="308993"/>
              <a:ext cx="1015250" cy="43996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401C432-C669-1648-AF78-BD6569E292C3}"/>
                </a:ext>
              </a:extLst>
            </p:cNvPr>
            <p:cNvCxnSpPr>
              <a:stCxn id="92" idx="5"/>
              <a:endCxn id="103" idx="7"/>
            </p:cNvCxnSpPr>
            <p:nvPr/>
          </p:nvCxnSpPr>
          <p:spPr>
            <a:xfrm>
              <a:off x="2100312" y="306561"/>
              <a:ext cx="0" cy="352294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DA01F88-686F-4E4B-97DC-40C7E07C1A80}"/>
                </a:ext>
              </a:extLst>
            </p:cNvPr>
            <p:cNvCxnSpPr>
              <a:cxnSpLocks/>
              <a:stCxn id="92" idx="2"/>
              <a:endCxn id="104" idx="6"/>
            </p:cNvCxnSpPr>
            <p:nvPr/>
          </p:nvCxnSpPr>
          <p:spPr>
            <a:xfrm flipH="1">
              <a:off x="817013" y="213549"/>
              <a:ext cx="968087" cy="21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385F6E4-9A5B-E943-8A88-8A551F6B1188}"/>
                </a:ext>
              </a:extLst>
            </p:cNvPr>
            <p:cNvCxnSpPr>
              <a:stCxn id="104" idx="7"/>
              <a:endCxn id="92" idx="1"/>
            </p:cNvCxnSpPr>
            <p:nvPr/>
          </p:nvCxnSpPr>
          <p:spPr>
            <a:xfrm flipV="1">
              <a:off x="769849" y="120536"/>
              <a:ext cx="1069331" cy="180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20AA702-86D8-CA42-8C45-4A4733E0BA34}"/>
                </a:ext>
              </a:extLst>
            </p:cNvPr>
            <p:cNvCxnSpPr>
              <a:stCxn id="103" idx="0"/>
              <a:endCxn id="92" idx="4"/>
            </p:cNvCxnSpPr>
            <p:nvPr/>
          </p:nvCxnSpPr>
          <p:spPr>
            <a:xfrm flipV="1">
              <a:off x="1969745" y="345087"/>
              <a:ext cx="0" cy="27644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7BE8329-FD3D-394B-9E01-EB06F514E312}"/>
                </a:ext>
              </a:extLst>
            </p:cNvPr>
            <p:cNvCxnSpPr>
              <a:stCxn id="102" idx="7"/>
              <a:endCxn id="92" idx="3"/>
            </p:cNvCxnSpPr>
            <p:nvPr/>
          </p:nvCxnSpPr>
          <p:spPr>
            <a:xfrm flipV="1">
              <a:off x="769850" y="306561"/>
              <a:ext cx="1069331" cy="35879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72717B4-1F02-7F40-A03E-D4342B20381A}"/>
                </a:ext>
              </a:extLst>
            </p:cNvPr>
            <p:cNvCxnSpPr>
              <a:stCxn id="92" idx="4"/>
              <a:endCxn id="102" idx="6"/>
            </p:cNvCxnSpPr>
            <p:nvPr/>
          </p:nvCxnSpPr>
          <p:spPr>
            <a:xfrm flipH="1">
              <a:off x="817012" y="345087"/>
              <a:ext cx="1152734" cy="40556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stealth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BF88F7C-C0A4-D44F-BB0D-EDA0C8E6B5DD}"/>
                </a:ext>
              </a:extLst>
            </p:cNvPr>
            <p:cNvSpPr txBox="1"/>
            <p:nvPr/>
          </p:nvSpPr>
          <p:spPr>
            <a:xfrm>
              <a:off x="750749" y="92578"/>
              <a:ext cx="1244428" cy="24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Purge UE, </a:t>
              </a:r>
            </a:p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location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3AE7AE6-B0AA-074F-B11C-A7BDD74B64D8}"/>
                </a:ext>
              </a:extLst>
            </p:cNvPr>
            <p:cNvSpPr txBox="1"/>
            <p:nvPr/>
          </p:nvSpPr>
          <p:spPr>
            <a:xfrm>
              <a:off x="1635656" y="98616"/>
              <a:ext cx="661688" cy="22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CONNECTED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7CFFF45-DF20-E34B-89EC-326A0793E0D4}"/>
                </a:ext>
              </a:extLst>
            </p:cNvPr>
            <p:cNvSpPr/>
            <p:nvPr/>
          </p:nvSpPr>
          <p:spPr>
            <a:xfrm>
              <a:off x="494966" y="630025"/>
              <a:ext cx="322046" cy="241256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5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9200826-FB0A-7342-8D91-940863C99EED}"/>
                </a:ext>
              </a:extLst>
            </p:cNvPr>
            <p:cNvSpPr/>
            <p:nvPr/>
          </p:nvSpPr>
          <p:spPr>
            <a:xfrm>
              <a:off x="1785099" y="621535"/>
              <a:ext cx="369295" cy="25483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5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4881450-7256-D142-AEEB-0764991BE482}"/>
                </a:ext>
              </a:extLst>
            </p:cNvPr>
            <p:cNvSpPr/>
            <p:nvPr/>
          </p:nvSpPr>
          <p:spPr>
            <a:xfrm>
              <a:off x="494966" y="83685"/>
              <a:ext cx="322046" cy="263965"/>
            </a:xfrm>
            <a:prstGeom prst="ellipse">
              <a:avLst/>
            </a:prstGeom>
            <a:ln w="63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550">
                <a:latin typeface="Heiti TC Medium" pitchFamily="2" charset="-128"/>
                <a:ea typeface="Heiti TC Medium" pitchFamily="2" charset="-128"/>
                <a:cs typeface="Heiti SC Light" charset="-122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EC9D91-9059-7F44-A756-53E0084013B7}"/>
                </a:ext>
              </a:extLst>
            </p:cNvPr>
            <p:cNvSpPr txBox="1"/>
            <p:nvPr/>
          </p:nvSpPr>
          <p:spPr>
            <a:xfrm>
              <a:off x="1650901" y="631783"/>
              <a:ext cx="626701" cy="22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DEREGISTER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9DE5F52-BB6B-4D45-BDB6-1C5F26EC5F52}"/>
                </a:ext>
              </a:extLst>
            </p:cNvPr>
            <p:cNvSpPr txBox="1"/>
            <p:nvPr/>
          </p:nvSpPr>
          <p:spPr>
            <a:xfrm>
              <a:off x="387660" y="666631"/>
              <a:ext cx="504843" cy="151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IDLE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AD2D019-3B20-E64B-BE22-5ED065B0EB59}"/>
                </a:ext>
              </a:extLst>
            </p:cNvPr>
            <p:cNvSpPr txBox="1"/>
            <p:nvPr/>
          </p:nvSpPr>
          <p:spPr>
            <a:xfrm>
              <a:off x="332150" y="138176"/>
              <a:ext cx="663378" cy="151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NULL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3B283C-0B40-184F-8EFC-464BA6181611}"/>
                </a:ext>
              </a:extLst>
            </p:cNvPr>
            <p:cNvSpPr txBox="1"/>
            <p:nvPr/>
          </p:nvSpPr>
          <p:spPr>
            <a:xfrm rot="19896018">
              <a:off x="616492" y="481739"/>
              <a:ext cx="750734" cy="242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Service Request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7D471A7-DC98-164C-A34D-AC48ED60B82A}"/>
                </a:ext>
              </a:extLst>
            </p:cNvPr>
            <p:cNvSpPr/>
            <p:nvPr/>
          </p:nvSpPr>
          <p:spPr>
            <a:xfrm rot="19865234">
              <a:off x="1180799" y="345773"/>
              <a:ext cx="818722" cy="16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S1 Release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3EA1671-CFEF-2D49-8CC6-F42972078240}"/>
                </a:ext>
              </a:extLst>
            </p:cNvPr>
            <p:cNvSpPr txBox="1"/>
            <p:nvPr/>
          </p:nvSpPr>
          <p:spPr>
            <a:xfrm rot="1945886">
              <a:off x="1037229" y="546601"/>
              <a:ext cx="1033894" cy="296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Purge, </a:t>
              </a:r>
            </a:p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location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7686237-14F7-6F4A-848C-152D661AC65C}"/>
                </a:ext>
              </a:extLst>
            </p:cNvPr>
            <p:cNvSpPr txBox="1"/>
            <p:nvPr/>
          </p:nvSpPr>
          <p:spPr>
            <a:xfrm rot="16200000">
              <a:off x="403469" y="301810"/>
              <a:ext cx="461249" cy="392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Cancel </a:t>
              </a:r>
            </a:p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location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0E91438-A707-1C4A-8B66-BC9B8138F7D5}"/>
                </a:ext>
              </a:extLst>
            </p:cNvPr>
            <p:cNvSpPr/>
            <p:nvPr/>
          </p:nvSpPr>
          <p:spPr>
            <a:xfrm>
              <a:off x="593131" y="-3638"/>
              <a:ext cx="1112778" cy="16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Attach Request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1F66A4-DA67-F246-BAEB-8144E61787D6}"/>
                </a:ext>
              </a:extLst>
            </p:cNvPr>
            <p:cNvSpPr txBox="1"/>
            <p:nvPr/>
          </p:nvSpPr>
          <p:spPr>
            <a:xfrm>
              <a:off x="724246" y="713966"/>
              <a:ext cx="687533" cy="16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Detach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E515CA9-B333-0342-9FC7-A2A20BCBEAF1}"/>
                </a:ext>
              </a:extLst>
            </p:cNvPr>
            <p:cNvSpPr/>
            <p:nvPr/>
          </p:nvSpPr>
          <p:spPr>
            <a:xfrm>
              <a:off x="1218489" y="-103461"/>
              <a:ext cx="1251975" cy="24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TAU, Handover, Restoration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A09BBD-7A9E-B944-A78B-DFB04CF49284}"/>
                </a:ext>
              </a:extLst>
            </p:cNvPr>
            <p:cNvSpPr/>
            <p:nvPr/>
          </p:nvSpPr>
          <p:spPr>
            <a:xfrm rot="5400000">
              <a:off x="1926828" y="357825"/>
              <a:ext cx="484164" cy="2654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Detach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0E9805F-8362-7444-994D-7F92605CC4E3}"/>
                </a:ext>
              </a:extLst>
            </p:cNvPr>
            <p:cNvSpPr/>
            <p:nvPr/>
          </p:nvSpPr>
          <p:spPr>
            <a:xfrm rot="20632668">
              <a:off x="2108787" y="68862"/>
              <a:ext cx="106342" cy="158069"/>
            </a:xfrm>
            <a:custGeom>
              <a:avLst/>
              <a:gdLst>
                <a:gd name="connsiteX0" fmla="*/ 0 w 206157"/>
                <a:gd name="connsiteY0" fmla="*/ 52894 h 212873"/>
                <a:gd name="connsiteX1" fmla="*/ 171450 w 206157"/>
                <a:gd name="connsiteY1" fmla="*/ 8444 h 212873"/>
                <a:gd name="connsiteX2" fmla="*/ 193675 w 206157"/>
                <a:gd name="connsiteY2" fmla="*/ 202119 h 212873"/>
                <a:gd name="connsiteX3" fmla="*/ 22225 w 206157"/>
                <a:gd name="connsiteY3" fmla="*/ 189419 h 21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6157" h="212873">
                  <a:moveTo>
                    <a:pt x="0" y="52894"/>
                  </a:moveTo>
                  <a:cubicBezTo>
                    <a:pt x="69585" y="18233"/>
                    <a:pt x="139171" y="-16427"/>
                    <a:pt x="171450" y="8444"/>
                  </a:cubicBezTo>
                  <a:cubicBezTo>
                    <a:pt x="203729" y="33315"/>
                    <a:pt x="218546" y="171957"/>
                    <a:pt x="193675" y="202119"/>
                  </a:cubicBezTo>
                  <a:cubicBezTo>
                    <a:pt x="168804" y="232282"/>
                    <a:pt x="22225" y="189419"/>
                    <a:pt x="22225" y="18941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stealth" w="sm" len="sm"/>
              <a:tailEnd w="sm" len="sm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50">
                <a:latin typeface="Heiti TC Medium" pitchFamily="2" charset="-128"/>
                <a:ea typeface="Heiti TC Medium" pitchFamily="2" charset="-128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1EE1FC7-7CB9-9245-9F0A-809FC1DFECF0}"/>
                </a:ext>
              </a:extLst>
            </p:cNvPr>
            <p:cNvSpPr/>
            <p:nvPr/>
          </p:nvSpPr>
          <p:spPr>
            <a:xfrm rot="16200000">
              <a:off x="1677117" y="360330"/>
              <a:ext cx="445402" cy="265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50" dirty="0">
                  <a:latin typeface="Heiti TC Medium" pitchFamily="2" charset="-128"/>
                  <a:ea typeface="Heiti TC Medium" pitchFamily="2" charset="-128"/>
                  <a:cs typeface="Heiti SC Light" charset="-122"/>
                </a:rPr>
                <a:t>Attach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08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29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Heiti SC Light</vt:lpstr>
      <vt:lpstr>Heiti TC Medium</vt:lpstr>
      <vt:lpstr>Arial</vt:lpstr>
      <vt:lpstr>Calibri</vt:lpstr>
      <vt:lpstr>Office Theme</vt:lpstr>
      <vt:lpstr>PowerPoint Presentation</vt:lpstr>
    </vt:vector>
  </TitlesOfParts>
  <Company>stonybrook univesity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131</cp:revision>
  <cp:lastPrinted>2018-01-31T00:19:50Z</cp:lastPrinted>
  <dcterms:created xsi:type="dcterms:W3CDTF">2017-12-21T00:06:39Z</dcterms:created>
  <dcterms:modified xsi:type="dcterms:W3CDTF">2018-06-21T20:50:12Z</dcterms:modified>
</cp:coreProperties>
</file>