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79525" cy="1189038"/>
  <p:notesSz cx="6858000" cy="9144000"/>
  <p:defaultTextStyle>
    <a:defPPr>
      <a:defRPr lang="en-US"/>
    </a:defPPr>
    <a:lvl1pPr marL="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4676"/>
  </p:normalViewPr>
  <p:slideViewPr>
    <p:cSldViewPr snapToGrid="0">
      <p:cViewPr varScale="1">
        <p:scale>
          <a:sx n="400" d="100"/>
          <a:sy n="400" d="100"/>
        </p:scale>
        <p:origin x="365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5" y="194595"/>
            <a:ext cx="1087596" cy="413961"/>
          </a:xfrm>
        </p:spPr>
        <p:txBody>
          <a:bodyPr anchor="b"/>
          <a:lstStyle>
            <a:lvl1pPr algn="ctr">
              <a:defRPr sz="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41" y="624520"/>
            <a:ext cx="959644" cy="287076"/>
          </a:xfrm>
        </p:spPr>
        <p:txBody>
          <a:bodyPr/>
          <a:lstStyle>
            <a:lvl1pPr marL="0" indent="0" algn="ctr">
              <a:buNone/>
              <a:defRPr sz="336"/>
            </a:lvl1pPr>
            <a:lvl2pPr marL="63962" indent="0" algn="ctr">
              <a:buNone/>
              <a:defRPr sz="280"/>
            </a:lvl2pPr>
            <a:lvl3pPr marL="127925" indent="0" algn="ctr">
              <a:buNone/>
              <a:defRPr sz="252"/>
            </a:lvl3pPr>
            <a:lvl4pPr marL="191887" indent="0" algn="ctr">
              <a:buNone/>
              <a:defRPr sz="224"/>
            </a:lvl4pPr>
            <a:lvl5pPr marL="255849" indent="0" algn="ctr">
              <a:buNone/>
              <a:defRPr sz="224"/>
            </a:lvl5pPr>
            <a:lvl6pPr marL="319811" indent="0" algn="ctr">
              <a:buNone/>
              <a:defRPr sz="224"/>
            </a:lvl6pPr>
            <a:lvl7pPr marL="383774" indent="0" algn="ctr">
              <a:buNone/>
              <a:defRPr sz="224"/>
            </a:lvl7pPr>
            <a:lvl8pPr marL="447736" indent="0" algn="ctr">
              <a:buNone/>
              <a:defRPr sz="224"/>
            </a:lvl8pPr>
            <a:lvl9pPr marL="511698" indent="0" algn="ctr">
              <a:buNone/>
              <a:defRPr sz="2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660" y="63305"/>
            <a:ext cx="275898" cy="10076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67" y="63305"/>
            <a:ext cx="811699" cy="1007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01" y="296434"/>
            <a:ext cx="1103590" cy="494607"/>
          </a:xfrm>
        </p:spPr>
        <p:txBody>
          <a:bodyPr anchor="b"/>
          <a:lstStyle>
            <a:lvl1pPr>
              <a:defRPr sz="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01" y="795720"/>
            <a:ext cx="1103590" cy="260102"/>
          </a:xfrm>
        </p:spPr>
        <p:txBody>
          <a:bodyPr/>
          <a:lstStyle>
            <a:lvl1pPr marL="0" indent="0">
              <a:buNone/>
              <a:defRPr sz="336">
                <a:solidFill>
                  <a:schemeClr val="tx1"/>
                </a:solidFill>
              </a:defRPr>
            </a:lvl1pPr>
            <a:lvl2pPr marL="63962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2pPr>
            <a:lvl3pPr marL="12792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3pPr>
            <a:lvl4pPr marL="191887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4pPr>
            <a:lvl5pPr marL="255849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5pPr>
            <a:lvl6pPr marL="319811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6pPr>
            <a:lvl7pPr marL="383774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7pPr>
            <a:lvl8pPr marL="447736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8pPr>
            <a:lvl9pPr marL="511698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67" y="316526"/>
            <a:ext cx="543798" cy="754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60" y="316526"/>
            <a:ext cx="543798" cy="754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4" y="63305"/>
            <a:ext cx="1103590" cy="2298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34" y="291479"/>
            <a:ext cx="541299" cy="142850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3962" indent="0">
              <a:buNone/>
              <a:defRPr sz="280" b="1"/>
            </a:lvl2pPr>
            <a:lvl3pPr marL="127925" indent="0">
              <a:buNone/>
              <a:defRPr sz="252" b="1"/>
            </a:lvl3pPr>
            <a:lvl4pPr marL="191887" indent="0">
              <a:buNone/>
              <a:defRPr sz="224" b="1"/>
            </a:lvl4pPr>
            <a:lvl5pPr marL="255849" indent="0">
              <a:buNone/>
              <a:defRPr sz="224" b="1"/>
            </a:lvl5pPr>
            <a:lvl6pPr marL="319811" indent="0">
              <a:buNone/>
              <a:defRPr sz="224" b="1"/>
            </a:lvl6pPr>
            <a:lvl7pPr marL="383774" indent="0">
              <a:buNone/>
              <a:defRPr sz="224" b="1"/>
            </a:lvl7pPr>
            <a:lvl8pPr marL="447736" indent="0">
              <a:buNone/>
              <a:defRPr sz="224" b="1"/>
            </a:lvl8pPr>
            <a:lvl9pPr marL="511698" indent="0">
              <a:buNone/>
              <a:defRPr sz="2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34" y="434329"/>
            <a:ext cx="541299" cy="6388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759" y="291479"/>
            <a:ext cx="543965" cy="142850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3962" indent="0">
              <a:buNone/>
              <a:defRPr sz="280" b="1"/>
            </a:lvl2pPr>
            <a:lvl3pPr marL="127925" indent="0">
              <a:buNone/>
              <a:defRPr sz="252" b="1"/>
            </a:lvl3pPr>
            <a:lvl4pPr marL="191887" indent="0">
              <a:buNone/>
              <a:defRPr sz="224" b="1"/>
            </a:lvl4pPr>
            <a:lvl5pPr marL="255849" indent="0">
              <a:buNone/>
              <a:defRPr sz="224" b="1"/>
            </a:lvl5pPr>
            <a:lvl6pPr marL="319811" indent="0">
              <a:buNone/>
              <a:defRPr sz="224" b="1"/>
            </a:lvl6pPr>
            <a:lvl7pPr marL="383774" indent="0">
              <a:buNone/>
              <a:defRPr sz="224" b="1"/>
            </a:lvl7pPr>
            <a:lvl8pPr marL="447736" indent="0">
              <a:buNone/>
              <a:defRPr sz="224" b="1"/>
            </a:lvl8pPr>
            <a:lvl9pPr marL="511698" indent="0">
              <a:buNone/>
              <a:defRPr sz="2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759" y="434329"/>
            <a:ext cx="543965" cy="6388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4" y="79269"/>
            <a:ext cx="412680" cy="277442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65" y="171200"/>
            <a:ext cx="647760" cy="844988"/>
          </a:xfrm>
        </p:spPr>
        <p:txBody>
          <a:bodyPr/>
          <a:lstStyle>
            <a:lvl1pPr>
              <a:defRPr sz="448"/>
            </a:lvl1pPr>
            <a:lvl2pPr>
              <a:defRPr sz="392"/>
            </a:lvl2pPr>
            <a:lvl3pPr>
              <a:defRPr sz="336"/>
            </a:lvl3pPr>
            <a:lvl4pPr>
              <a:defRPr sz="280"/>
            </a:lvl4pPr>
            <a:lvl5pPr>
              <a:defRPr sz="280"/>
            </a:lvl5pPr>
            <a:lvl6pPr>
              <a:defRPr sz="280"/>
            </a:lvl6pPr>
            <a:lvl7pPr>
              <a:defRPr sz="280"/>
            </a:lvl7pPr>
            <a:lvl8pPr>
              <a:defRPr sz="280"/>
            </a:lvl8pPr>
            <a:lvl9pPr>
              <a:defRPr sz="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34" y="356711"/>
            <a:ext cx="412680" cy="660852"/>
          </a:xfrm>
        </p:spPr>
        <p:txBody>
          <a:bodyPr/>
          <a:lstStyle>
            <a:lvl1pPr marL="0" indent="0">
              <a:buNone/>
              <a:defRPr sz="224"/>
            </a:lvl1pPr>
            <a:lvl2pPr marL="63962" indent="0">
              <a:buNone/>
              <a:defRPr sz="196"/>
            </a:lvl2pPr>
            <a:lvl3pPr marL="127925" indent="0">
              <a:buNone/>
              <a:defRPr sz="168"/>
            </a:lvl3pPr>
            <a:lvl4pPr marL="191887" indent="0">
              <a:buNone/>
              <a:defRPr sz="140"/>
            </a:lvl4pPr>
            <a:lvl5pPr marL="255849" indent="0">
              <a:buNone/>
              <a:defRPr sz="140"/>
            </a:lvl5pPr>
            <a:lvl6pPr marL="319811" indent="0">
              <a:buNone/>
              <a:defRPr sz="140"/>
            </a:lvl6pPr>
            <a:lvl7pPr marL="383774" indent="0">
              <a:buNone/>
              <a:defRPr sz="140"/>
            </a:lvl7pPr>
            <a:lvl8pPr marL="447736" indent="0">
              <a:buNone/>
              <a:defRPr sz="140"/>
            </a:lvl8pPr>
            <a:lvl9pPr marL="511698" indent="0">
              <a:buNone/>
              <a:defRPr sz="1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4" y="79269"/>
            <a:ext cx="412680" cy="277442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3965" y="171200"/>
            <a:ext cx="647760" cy="844988"/>
          </a:xfrm>
        </p:spPr>
        <p:txBody>
          <a:bodyPr anchor="t"/>
          <a:lstStyle>
            <a:lvl1pPr marL="0" indent="0">
              <a:buNone/>
              <a:defRPr sz="448"/>
            </a:lvl1pPr>
            <a:lvl2pPr marL="63962" indent="0">
              <a:buNone/>
              <a:defRPr sz="392"/>
            </a:lvl2pPr>
            <a:lvl3pPr marL="127925" indent="0">
              <a:buNone/>
              <a:defRPr sz="336"/>
            </a:lvl3pPr>
            <a:lvl4pPr marL="191887" indent="0">
              <a:buNone/>
              <a:defRPr sz="280"/>
            </a:lvl4pPr>
            <a:lvl5pPr marL="255849" indent="0">
              <a:buNone/>
              <a:defRPr sz="280"/>
            </a:lvl5pPr>
            <a:lvl6pPr marL="319811" indent="0">
              <a:buNone/>
              <a:defRPr sz="280"/>
            </a:lvl6pPr>
            <a:lvl7pPr marL="383774" indent="0">
              <a:buNone/>
              <a:defRPr sz="280"/>
            </a:lvl7pPr>
            <a:lvl8pPr marL="447736" indent="0">
              <a:buNone/>
              <a:defRPr sz="280"/>
            </a:lvl8pPr>
            <a:lvl9pPr marL="511698" indent="0">
              <a:buNone/>
              <a:defRPr sz="2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34" y="356711"/>
            <a:ext cx="412680" cy="660852"/>
          </a:xfrm>
        </p:spPr>
        <p:txBody>
          <a:bodyPr/>
          <a:lstStyle>
            <a:lvl1pPr marL="0" indent="0">
              <a:buNone/>
              <a:defRPr sz="224"/>
            </a:lvl1pPr>
            <a:lvl2pPr marL="63962" indent="0">
              <a:buNone/>
              <a:defRPr sz="196"/>
            </a:lvl2pPr>
            <a:lvl3pPr marL="127925" indent="0">
              <a:buNone/>
              <a:defRPr sz="168"/>
            </a:lvl3pPr>
            <a:lvl4pPr marL="191887" indent="0">
              <a:buNone/>
              <a:defRPr sz="140"/>
            </a:lvl4pPr>
            <a:lvl5pPr marL="255849" indent="0">
              <a:buNone/>
              <a:defRPr sz="140"/>
            </a:lvl5pPr>
            <a:lvl6pPr marL="319811" indent="0">
              <a:buNone/>
              <a:defRPr sz="140"/>
            </a:lvl6pPr>
            <a:lvl7pPr marL="383774" indent="0">
              <a:buNone/>
              <a:defRPr sz="140"/>
            </a:lvl7pPr>
            <a:lvl8pPr marL="447736" indent="0">
              <a:buNone/>
              <a:defRPr sz="140"/>
            </a:lvl8pPr>
            <a:lvl9pPr marL="511698" indent="0">
              <a:buNone/>
              <a:defRPr sz="1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968" y="63305"/>
            <a:ext cx="1103590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68" y="316526"/>
            <a:ext cx="1103590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67" y="1102062"/>
            <a:ext cx="287893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843" y="1102062"/>
            <a:ext cx="43184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665" y="1102062"/>
            <a:ext cx="287893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7925" rtl="0" eaLnBrk="1" latinLnBrk="0" hangingPunct="1">
        <a:lnSpc>
          <a:spcPct val="90000"/>
        </a:lnSpc>
        <a:spcBef>
          <a:spcPct val="0"/>
        </a:spcBef>
        <a:buNone/>
        <a:defRPr sz="6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81" indent="-31981" algn="l" defTabSz="127925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1pPr>
      <a:lvl2pPr marL="95943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59906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3pPr>
      <a:lvl4pPr marL="223868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87830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51793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415755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79717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43679" indent="-31981" algn="l" defTabSz="127925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1pPr>
      <a:lvl2pPr marL="63962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2pPr>
      <a:lvl3pPr marL="127925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3pPr>
      <a:lvl4pPr marL="191887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55849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19811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383774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47736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11698" algn="l" defTabSz="127925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1968"/>
              </p:ext>
            </p:extLst>
          </p:nvPr>
        </p:nvGraphicFramePr>
        <p:xfrm>
          <a:off x="61905" y="153918"/>
          <a:ext cx="1170060" cy="874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77"/>
                <a:gridCol w="366885"/>
                <a:gridCol w="408198"/>
              </a:tblGrid>
              <a:tr h="271423">
                <a:tc>
                  <a:txBody>
                    <a:bodyPr/>
                    <a:lstStyle/>
                    <a:p>
                      <a:pPr algn="ctr"/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SD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Resource (%)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SLO Violation</a:t>
                      </a:r>
                      <a:r>
                        <a:rPr lang="en-US" sz="600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 (%)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8386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Inter + Intra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7.85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4.25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3436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RR + Intra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23.7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6.92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3436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Inter + RR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9.25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12.35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3056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RR</a:t>
                      </a:r>
                      <a:r>
                        <a:rPr lang="en-US" sz="600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+ RR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25.75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17.89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95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26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Heiti SC Light</vt:lpstr>
      <vt:lpstr>Arial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Dasari, Mallesham</dc:creator>
  <cp:lastModifiedBy>vasudevan nagendra</cp:lastModifiedBy>
  <cp:revision>26</cp:revision>
  <cp:lastPrinted>2018-02-01T03:54:57Z</cp:lastPrinted>
  <dcterms:created xsi:type="dcterms:W3CDTF">2018-01-30T22:15:57Z</dcterms:created>
  <dcterms:modified xsi:type="dcterms:W3CDTF">2018-02-01T03:55:22Z</dcterms:modified>
</cp:coreProperties>
</file>