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u" userId="931b42298cbd2f05" providerId="LiveId" clId="{A20D95DC-28F6-44D8-82CD-A59C6E2F8368}"/>
    <pc:docChg chg="undo custSel addSld modSld">
      <pc:chgData name="vasu" userId="931b42298cbd2f05" providerId="LiveId" clId="{A20D95DC-28F6-44D8-82CD-A59C6E2F8368}" dt="2022-12-15T06:24:03.439" v="236" actId="1076"/>
      <pc:docMkLst>
        <pc:docMk/>
      </pc:docMkLst>
      <pc:sldChg chg="addSp delSp modSp new mod">
        <pc:chgData name="vasu" userId="931b42298cbd2f05" providerId="LiveId" clId="{A20D95DC-28F6-44D8-82CD-A59C6E2F8368}" dt="2022-12-15T06:05:59.609" v="87" actId="1076"/>
        <pc:sldMkLst>
          <pc:docMk/>
          <pc:sldMk cId="2621961343" sldId="265"/>
        </pc:sldMkLst>
        <pc:spChg chg="del">
          <ac:chgData name="vasu" userId="931b42298cbd2f05" providerId="LiveId" clId="{A20D95DC-28F6-44D8-82CD-A59C6E2F8368}" dt="2022-12-15T05:53:18.461" v="1" actId="478"/>
          <ac:spMkLst>
            <pc:docMk/>
            <pc:sldMk cId="2621961343" sldId="265"/>
            <ac:spMk id="2" creationId="{BB4D1B80-8D3E-20CD-7F6E-323305AA4D33}"/>
          </ac:spMkLst>
        </pc:spChg>
        <pc:spChg chg="del">
          <ac:chgData name="vasu" userId="931b42298cbd2f05" providerId="LiveId" clId="{A20D95DC-28F6-44D8-82CD-A59C6E2F8368}" dt="2022-12-15T05:53:18.461" v="1" actId="478"/>
          <ac:spMkLst>
            <pc:docMk/>
            <pc:sldMk cId="2621961343" sldId="265"/>
            <ac:spMk id="3" creationId="{C8989800-004C-ED60-7568-76AF23A0303E}"/>
          </ac:spMkLst>
        </pc:spChg>
        <pc:spChg chg="add del mod">
          <ac:chgData name="vasu" userId="931b42298cbd2f05" providerId="LiveId" clId="{A20D95DC-28F6-44D8-82CD-A59C6E2F8368}" dt="2022-12-15T06:05:32.700" v="55"/>
          <ac:spMkLst>
            <pc:docMk/>
            <pc:sldMk cId="2621961343" sldId="265"/>
            <ac:spMk id="6" creationId="{A820580F-CFA9-29D9-801F-3CB047CF7423}"/>
          </ac:spMkLst>
        </pc:spChg>
        <pc:spChg chg="add mod">
          <ac:chgData name="vasu" userId="931b42298cbd2f05" providerId="LiveId" clId="{A20D95DC-28F6-44D8-82CD-A59C6E2F8368}" dt="2022-12-15T06:05:59.609" v="87" actId="1076"/>
          <ac:spMkLst>
            <pc:docMk/>
            <pc:sldMk cId="2621961343" sldId="265"/>
            <ac:spMk id="7" creationId="{FC5942C9-78C1-2C2C-9799-6D36625ACA30}"/>
          </ac:spMkLst>
        </pc:spChg>
        <pc:picChg chg="add mod">
          <ac:chgData name="vasu" userId="931b42298cbd2f05" providerId="LiveId" clId="{A20D95DC-28F6-44D8-82CD-A59C6E2F8368}" dt="2022-12-15T05:53:44.672" v="4" actId="14100"/>
          <ac:picMkLst>
            <pc:docMk/>
            <pc:sldMk cId="2621961343" sldId="265"/>
            <ac:picMk id="5" creationId="{3E3E2EEF-EF2C-EF76-D4E2-4C6D31092E5C}"/>
          </ac:picMkLst>
        </pc:picChg>
      </pc:sldChg>
      <pc:sldChg chg="addSp delSp modSp new mod">
        <pc:chgData name="vasu" userId="931b42298cbd2f05" providerId="LiveId" clId="{A20D95DC-28F6-44D8-82CD-A59C6E2F8368}" dt="2022-12-15T06:07:15.519" v="130" actId="1076"/>
        <pc:sldMkLst>
          <pc:docMk/>
          <pc:sldMk cId="472751307" sldId="266"/>
        </pc:sldMkLst>
        <pc:spChg chg="del">
          <ac:chgData name="vasu" userId="931b42298cbd2f05" providerId="LiveId" clId="{A20D95DC-28F6-44D8-82CD-A59C6E2F8368}" dt="2022-12-15T05:54:04.601" v="6" actId="478"/>
          <ac:spMkLst>
            <pc:docMk/>
            <pc:sldMk cId="472751307" sldId="266"/>
            <ac:spMk id="2" creationId="{92079BEB-7F66-47A7-C436-C0E28A131ED2}"/>
          </ac:spMkLst>
        </pc:spChg>
        <pc:spChg chg="del">
          <ac:chgData name="vasu" userId="931b42298cbd2f05" providerId="LiveId" clId="{A20D95DC-28F6-44D8-82CD-A59C6E2F8368}" dt="2022-12-15T05:54:04.601" v="6" actId="478"/>
          <ac:spMkLst>
            <pc:docMk/>
            <pc:sldMk cId="472751307" sldId="266"/>
            <ac:spMk id="3" creationId="{3BD73A0A-41DF-B270-6658-512A263EBC0F}"/>
          </ac:spMkLst>
        </pc:spChg>
        <pc:spChg chg="add mod">
          <ac:chgData name="vasu" userId="931b42298cbd2f05" providerId="LiveId" clId="{A20D95DC-28F6-44D8-82CD-A59C6E2F8368}" dt="2022-12-15T06:07:15.519" v="130" actId="1076"/>
          <ac:spMkLst>
            <pc:docMk/>
            <pc:sldMk cId="472751307" sldId="266"/>
            <ac:spMk id="6" creationId="{39155321-C17C-697A-8D32-6458A07FADA2}"/>
          </ac:spMkLst>
        </pc:spChg>
        <pc:picChg chg="add mod">
          <ac:chgData name="vasu" userId="931b42298cbd2f05" providerId="LiveId" clId="{A20D95DC-28F6-44D8-82CD-A59C6E2F8368}" dt="2022-12-15T06:07:03.192" v="128" actId="1076"/>
          <ac:picMkLst>
            <pc:docMk/>
            <pc:sldMk cId="472751307" sldId="266"/>
            <ac:picMk id="5" creationId="{296C9B8E-EE8B-26F6-20D3-2CF027D05E42}"/>
          </ac:picMkLst>
        </pc:picChg>
      </pc:sldChg>
      <pc:sldChg chg="addSp delSp modSp new mod">
        <pc:chgData name="vasu" userId="931b42298cbd2f05" providerId="LiveId" clId="{A20D95DC-28F6-44D8-82CD-A59C6E2F8368}" dt="2022-12-15T06:08:11.445" v="191" actId="1076"/>
        <pc:sldMkLst>
          <pc:docMk/>
          <pc:sldMk cId="3285422435" sldId="267"/>
        </pc:sldMkLst>
        <pc:spChg chg="add mod">
          <ac:chgData name="vasu" userId="931b42298cbd2f05" providerId="LiveId" clId="{A20D95DC-28F6-44D8-82CD-A59C6E2F8368}" dt="2022-12-15T06:08:11.445" v="191" actId="1076"/>
          <ac:spMkLst>
            <pc:docMk/>
            <pc:sldMk cId="3285422435" sldId="267"/>
            <ac:spMk id="8" creationId="{2B4D4EA7-614F-0D66-01B4-5114EF37D592}"/>
          </ac:spMkLst>
        </pc:spChg>
        <pc:picChg chg="add mod">
          <ac:chgData name="vasu" userId="931b42298cbd2f05" providerId="LiveId" clId="{A20D95DC-28F6-44D8-82CD-A59C6E2F8368}" dt="2022-12-15T06:00:46.113" v="16" actId="14100"/>
          <ac:picMkLst>
            <pc:docMk/>
            <pc:sldMk cId="3285422435" sldId="267"/>
            <ac:picMk id="5" creationId="{EACBFE9B-1C2C-7B06-DFBA-07E5813970FF}"/>
          </ac:picMkLst>
        </pc:picChg>
        <pc:picChg chg="add del">
          <ac:chgData name="vasu" userId="931b42298cbd2f05" providerId="LiveId" clId="{A20D95DC-28F6-44D8-82CD-A59C6E2F8368}" dt="2022-12-15T06:00:41.310" v="14" actId="22"/>
          <ac:picMkLst>
            <pc:docMk/>
            <pc:sldMk cId="3285422435" sldId="267"/>
            <ac:picMk id="7" creationId="{C28BD41B-FF9C-5305-02C2-D213B95DA66D}"/>
          </ac:picMkLst>
        </pc:picChg>
      </pc:sldChg>
      <pc:sldChg chg="addSp modSp new mod">
        <pc:chgData name="vasu" userId="931b42298cbd2f05" providerId="LiveId" clId="{A20D95DC-28F6-44D8-82CD-A59C6E2F8368}" dt="2022-12-15T06:12:13.149" v="228" actId="1076"/>
        <pc:sldMkLst>
          <pc:docMk/>
          <pc:sldMk cId="477098799" sldId="268"/>
        </pc:sldMkLst>
        <pc:spChg chg="add mod">
          <ac:chgData name="vasu" userId="931b42298cbd2f05" providerId="LiveId" clId="{A20D95DC-28F6-44D8-82CD-A59C6E2F8368}" dt="2022-12-15T06:12:13.149" v="228" actId="1076"/>
          <ac:spMkLst>
            <pc:docMk/>
            <pc:sldMk cId="477098799" sldId="268"/>
            <ac:spMk id="6" creationId="{8DD039BD-6272-0381-C6ED-268D70A1E3D7}"/>
          </ac:spMkLst>
        </pc:spChg>
        <pc:picChg chg="add mod">
          <ac:chgData name="vasu" userId="931b42298cbd2f05" providerId="LiveId" clId="{A20D95DC-28F6-44D8-82CD-A59C6E2F8368}" dt="2022-12-15T06:02:43.572" v="20" actId="14100"/>
          <ac:picMkLst>
            <pc:docMk/>
            <pc:sldMk cId="477098799" sldId="268"/>
            <ac:picMk id="5" creationId="{E14F1154-C529-59B1-6479-15A64EB91FAC}"/>
          </ac:picMkLst>
        </pc:picChg>
      </pc:sldChg>
      <pc:sldChg chg="modSp add mod">
        <pc:chgData name="vasu" userId="931b42298cbd2f05" providerId="LiveId" clId="{A20D95DC-28F6-44D8-82CD-A59C6E2F8368}" dt="2022-12-15T06:24:03.439" v="236" actId="1076"/>
        <pc:sldMkLst>
          <pc:docMk/>
          <pc:sldMk cId="0" sldId="269"/>
        </pc:sldMkLst>
        <pc:spChg chg="mod">
          <ac:chgData name="vasu" userId="931b42298cbd2f05" providerId="LiveId" clId="{A20D95DC-28F6-44D8-82CD-A59C6E2F8368}" dt="2022-12-15T06:24:03.439" v="236" actId="1076"/>
          <ac:spMkLst>
            <pc:docMk/>
            <pc:sldMk cId="0" sldId="269"/>
            <ac:spMk id="3075" creationId="{3281ED62-CAEC-DBED-442D-5E691ACAFB5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68D98-4E93-4782-A377-276F641E3CAB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3AE4F-2B5F-4D9B-96E7-CBEBD42C6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47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9E87AC71-31DB-A992-5B77-F80924A74CB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Char char="•"/>
            </a:pPr>
            <a:fld id="{9E326B09-9576-4B26-A83F-079347DB26E5}" type="slidenum">
              <a:rPr lang="en-US" altLang="en-US" sz="18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SzTx/>
                <a:buFontTx/>
                <a:buChar char="•"/>
              </a:pPr>
              <a:t>1</a:t>
            </a:fld>
            <a:endParaRPr lang="en-US" altLang="en-US" sz="18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E96EAC46-5480-E347-25EB-C7E2097F71EB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100" name="Text Box 2">
            <a:extLst>
              <a:ext uri="{FF2B5EF4-FFF2-40B4-BE49-F238E27FC236}">
                <a16:creationId xmlns:a16="http://schemas.microsoft.com/office/drawing/2014/main" id="{A988119B-95A5-BE8B-AB60-EA3AAF90A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01" name="Text Box 3">
            <a:extLst>
              <a:ext uri="{FF2B5EF4-FFF2-40B4-BE49-F238E27FC236}">
                <a16:creationId xmlns:a16="http://schemas.microsoft.com/office/drawing/2014/main" id="{0C13272F-6FE7-4F52-A7DA-7B4DD99E8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Char char="•"/>
            </a:pPr>
            <a:fld id="{5F37EAD1-F3F1-4456-B048-F9B9ED3E8DC4}" type="slidenum">
              <a:rPr lang="en-US" altLang="en-US" sz="1800">
                <a:solidFill>
                  <a:schemeClr val="bg1"/>
                </a:solidFill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SzTx/>
                <a:buFontTx/>
                <a:buChar char="•"/>
              </a:pPr>
              <a:t>1</a:t>
            </a:fld>
            <a:endParaRPr lang="en-US" altLang="en-US" sz="18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06E4-3B80-464D-95EF-CA9B7DB9BD38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638E-4EE7-4FE1-9BF2-8F38191B3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45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06E4-3B80-464D-95EF-CA9B7DB9BD38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638E-4EE7-4FE1-9BF2-8F38191B3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12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06E4-3B80-464D-95EF-CA9B7DB9BD38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638E-4EE7-4FE1-9BF2-8F38191B3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6222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06E4-3B80-464D-95EF-CA9B7DB9BD38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638E-4EE7-4FE1-9BF2-8F38191B3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392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06E4-3B80-464D-95EF-CA9B7DB9BD38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638E-4EE7-4FE1-9BF2-8F38191B3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8670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06E4-3B80-464D-95EF-CA9B7DB9BD38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638E-4EE7-4FE1-9BF2-8F38191B3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006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06E4-3B80-464D-95EF-CA9B7DB9BD38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638E-4EE7-4FE1-9BF2-8F38191B3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47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06E4-3B80-464D-95EF-CA9B7DB9BD38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638E-4EE7-4FE1-9BF2-8F38191B3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89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06E4-3B80-464D-95EF-CA9B7DB9BD38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638E-4EE7-4FE1-9BF2-8F38191B3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55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06E4-3B80-464D-95EF-CA9B7DB9BD38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638E-4EE7-4FE1-9BF2-8F38191B3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53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06E4-3B80-464D-95EF-CA9B7DB9BD38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638E-4EE7-4FE1-9BF2-8F38191B3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05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06E4-3B80-464D-95EF-CA9B7DB9BD38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638E-4EE7-4FE1-9BF2-8F38191B3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11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06E4-3B80-464D-95EF-CA9B7DB9BD38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638E-4EE7-4FE1-9BF2-8F38191B3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32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06E4-3B80-464D-95EF-CA9B7DB9BD38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638E-4EE7-4FE1-9BF2-8F38191B3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7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06E4-3B80-464D-95EF-CA9B7DB9BD38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638E-4EE7-4FE1-9BF2-8F38191B3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4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06E4-3B80-464D-95EF-CA9B7DB9BD38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638E-4EE7-4FE1-9BF2-8F38191B3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9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206E4-3B80-464D-95EF-CA9B7DB9BD38}" type="datetimeFigureOut">
              <a:rPr kumimoji="1" lang="ja-JP" altLang="en-US" smtClean="0"/>
              <a:t>2022/12/15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71638E-4EE7-4FE1-9BF2-8F38191B3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1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esentation_semantics" TargetMode="External"/><Relationship Id="rId2" Type="http://schemas.openxmlformats.org/officeDocument/2006/relationships/hyperlink" Target="https://en.wikipedia.org/wiki/Style_sheet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XML" TargetMode="External"/><Relationship Id="rId5" Type="http://schemas.openxmlformats.org/officeDocument/2006/relationships/hyperlink" Target="https://en.wikipedia.org/wiki/HTML" TargetMode="External"/><Relationship Id="rId4" Type="http://schemas.openxmlformats.org/officeDocument/2006/relationships/hyperlink" Target="https://en.wikipedia.org/wiki/Markup_languag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>
            <a:extLst>
              <a:ext uri="{FF2B5EF4-FFF2-40B4-BE49-F238E27FC236}">
                <a16:creationId xmlns:a16="http://schemas.microsoft.com/office/drawing/2014/main" id="{32C6D989-6162-5254-5294-AE4E8E999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816100"/>
            <a:ext cx="91440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IN" altLang="en-US" b="1"/>
              <a:t>   IMS ENGINEERING COLLEGE</a:t>
            </a:r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3281ED62-CAEC-DBED-442D-5E691ACAF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527" y="3187700"/>
            <a:ext cx="43434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550"/>
              </a:spcBef>
              <a:buSz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SUBMITTED BY, GROUP 5</a:t>
            </a:r>
          </a:p>
          <a:p>
            <a:pPr algn="ctr">
              <a:lnSpc>
                <a:spcPct val="90000"/>
              </a:lnSpc>
              <a:spcBef>
                <a:spcPts val="550"/>
              </a:spcBef>
              <a:buSzTx/>
              <a:buNone/>
            </a:pPr>
            <a:r>
              <a:rPr lang="en-US" altLang="en-US" sz="1200" b="1" dirty="0">
                <a:latin typeface="Times New Roman" panose="02020603050405020304" pitchFamily="18" charset="0"/>
              </a:rPr>
              <a:t>1-NAME- VASU TYAGI</a:t>
            </a:r>
          </a:p>
          <a:p>
            <a:pPr algn="ctr">
              <a:lnSpc>
                <a:spcPct val="90000"/>
              </a:lnSpc>
              <a:spcBef>
                <a:spcPts val="550"/>
              </a:spcBef>
              <a:buSzTx/>
              <a:buNone/>
            </a:pP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no-2101430100193</a:t>
            </a:r>
          </a:p>
          <a:p>
            <a:pPr algn="ctr">
              <a:lnSpc>
                <a:spcPct val="90000"/>
              </a:lnSpc>
              <a:spcBef>
                <a:spcPts val="550"/>
              </a:spcBef>
              <a:buSzTx/>
              <a:buNone/>
            </a:pPr>
            <a:r>
              <a:rPr lang="en-US" altLang="en-US" sz="1200" b="1" dirty="0">
                <a:latin typeface="Times New Roman" panose="02020603050405020304" pitchFamily="18" charset="0"/>
              </a:rPr>
              <a:t>2-NAME- SHASHANK PANDEY</a:t>
            </a:r>
          </a:p>
          <a:p>
            <a:pPr algn="ctr">
              <a:lnSpc>
                <a:spcPct val="90000"/>
              </a:lnSpc>
              <a:spcBef>
                <a:spcPts val="550"/>
              </a:spcBef>
              <a:buSzTx/>
              <a:buNone/>
            </a:pP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no-2101430100160</a:t>
            </a:r>
          </a:p>
          <a:p>
            <a:pPr algn="ctr">
              <a:lnSpc>
                <a:spcPct val="90000"/>
              </a:lnSpc>
              <a:spcBef>
                <a:spcPts val="550"/>
              </a:spcBef>
              <a:buSzTx/>
              <a:buNone/>
            </a:pPr>
            <a:r>
              <a:rPr lang="en-US" altLang="en-US" sz="1200" b="1" dirty="0">
                <a:latin typeface="Times New Roman" panose="02020603050405020304" pitchFamily="18" charset="0"/>
              </a:rPr>
              <a:t>3-NAME- ANKUR RANA</a:t>
            </a:r>
          </a:p>
          <a:p>
            <a:pPr algn="ctr">
              <a:lnSpc>
                <a:spcPct val="90000"/>
              </a:lnSpc>
              <a:spcBef>
                <a:spcPts val="550"/>
              </a:spcBef>
              <a:buSzTx/>
              <a:buNone/>
            </a:pP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no-2101430100029</a:t>
            </a:r>
          </a:p>
          <a:p>
            <a:pPr algn="ctr">
              <a:lnSpc>
                <a:spcPct val="90000"/>
              </a:lnSpc>
              <a:spcBef>
                <a:spcPts val="550"/>
              </a:spcBef>
              <a:buSzTx/>
              <a:buNone/>
            </a:pPr>
            <a:r>
              <a:rPr lang="en-US" altLang="en-US" sz="1200" b="1" dirty="0">
                <a:latin typeface="Times New Roman" panose="02020603050405020304" pitchFamily="18" charset="0"/>
              </a:rPr>
              <a:t>                 4-NAME- SUBHAM GUPTA</a:t>
            </a:r>
          </a:p>
          <a:p>
            <a:pPr algn="ctr">
              <a:lnSpc>
                <a:spcPct val="90000"/>
              </a:lnSpc>
              <a:spcBef>
                <a:spcPts val="550"/>
              </a:spcBef>
              <a:buSzTx/>
              <a:buNone/>
            </a:pP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Roll no-21014301000176</a:t>
            </a:r>
          </a:p>
          <a:p>
            <a:pPr algn="ctr">
              <a:lnSpc>
                <a:spcPct val="90000"/>
              </a:lnSpc>
              <a:spcBef>
                <a:spcPts val="550"/>
              </a:spcBef>
              <a:buSzTx/>
              <a:buNone/>
            </a:pPr>
            <a:endParaRPr lang="en-I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6" name="Text Box 3">
            <a:extLst>
              <a:ext uri="{FF2B5EF4-FFF2-40B4-BE49-F238E27FC236}">
                <a16:creationId xmlns:a16="http://schemas.microsoft.com/office/drawing/2014/main" id="{84378E44-2841-FD25-2195-C71226C36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429000"/>
            <a:ext cx="4495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>
              <a:spcBef>
                <a:spcPts val="550"/>
              </a:spcBef>
              <a:buSzTx/>
              <a:buNone/>
            </a:pPr>
            <a:endParaRPr lang="en-IN" altLang="en-US" sz="2200" dirty="0">
              <a:latin typeface="Times New Roman" panose="02020603050405020304" pitchFamily="18" charset="0"/>
            </a:endParaRPr>
          </a:p>
          <a:p>
            <a:pPr algn="ctr">
              <a:spcBef>
                <a:spcPts val="550"/>
              </a:spcBef>
              <a:buSz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algn="ctr">
              <a:spcBef>
                <a:spcPts val="550"/>
              </a:spcBef>
              <a:buSz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MENTOR-PROFF. N.U KHAN</a:t>
            </a:r>
          </a:p>
        </p:txBody>
      </p:sp>
      <p:sp>
        <p:nvSpPr>
          <p:cNvPr id="3077" name="Text Box 4">
            <a:extLst>
              <a:ext uri="{FF2B5EF4-FFF2-40B4-BE49-F238E27FC236}">
                <a16:creationId xmlns:a16="http://schemas.microsoft.com/office/drawing/2014/main" id="{CB343446-A24F-2F4A-8EA9-8BE3B857F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981700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Department of Computer Science &amp; Engineering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buSz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IMS Engineering College, Ghaziabad, India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D38D8331-34E3-83DD-9723-8270C8666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fld id="{602D97A7-9E80-48FC-9860-1CCF78A67DB6}" type="slidenum">
              <a:rPr lang="en-IN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IN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079" name="Picture 2">
            <a:extLst>
              <a:ext uri="{FF2B5EF4-FFF2-40B4-BE49-F238E27FC236}">
                <a16:creationId xmlns:a16="http://schemas.microsoft.com/office/drawing/2014/main" id="{D3D73B73-811E-A6CA-D01F-F984BEFAA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76" y="152400"/>
            <a:ext cx="1795463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TextBox 1">
            <a:extLst>
              <a:ext uri="{FF2B5EF4-FFF2-40B4-BE49-F238E27FC236}">
                <a16:creationId xmlns:a16="http://schemas.microsoft.com/office/drawing/2014/main" id="{69B74846-C1C2-8694-FF91-5717E25AA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476500"/>
            <a:ext cx="906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IN" altLang="en-US" b="1" dirty="0"/>
              <a:t> </a:t>
            </a:r>
            <a:r>
              <a:rPr lang="en-IN" altLang="en-US" sz="2000" b="1" dirty="0"/>
              <a:t>CODE MANGA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6C9B8E-EE8B-26F6-20D3-2CF027D05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155321-C17C-697A-8D32-6458A07FADA2}"/>
              </a:ext>
            </a:extLst>
          </p:cNvPr>
          <p:cNvSpPr/>
          <p:nvPr/>
        </p:nvSpPr>
        <p:spPr>
          <a:xfrm>
            <a:off x="3767952" y="1231300"/>
            <a:ext cx="4338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altLang="ja-JP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r>
              <a:rPr lang="en-US" altLang="ja-JP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ode section</a:t>
            </a:r>
            <a:endParaRPr lang="en-US" altLang="ja-JP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275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B437-5378-EF37-284D-06A11950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CCFB9-480E-2B72-3D55-73C77BEDE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BFE9B-1C2C-7B06-DFBA-07E581397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162" y="0"/>
            <a:ext cx="12242162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4D4EA7-614F-0D66-01B4-5114EF37D592}"/>
              </a:ext>
            </a:extLst>
          </p:cNvPr>
          <p:cNvSpPr/>
          <p:nvPr/>
        </p:nvSpPr>
        <p:spPr>
          <a:xfrm>
            <a:off x="2730902" y="1301986"/>
            <a:ext cx="66800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altLang="ja-JP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Source code section</a:t>
            </a:r>
            <a:endParaRPr lang="en-US" altLang="ja-JP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5422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38D3-B11F-5193-5F86-4C4F2C69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599F-4292-B7CC-4866-E5CF91D68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F1154-C529-59B1-6479-15A64EB9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D039BD-6272-0381-C6ED-268D70A1E3D7}"/>
              </a:ext>
            </a:extLst>
          </p:cNvPr>
          <p:cNvSpPr/>
          <p:nvPr/>
        </p:nvSpPr>
        <p:spPr>
          <a:xfrm>
            <a:off x="6905366" y="1007070"/>
            <a:ext cx="4980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altLang="ja-JP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</a:t>
            </a:r>
            <a:r>
              <a:rPr lang="en-US" altLang="ja-JP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utput</a:t>
            </a:r>
            <a:r>
              <a:rPr lang="en-US" altLang="ja-JP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section</a:t>
            </a:r>
            <a:endParaRPr lang="en-US" altLang="ja-JP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709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3EBC0E-9391-45C5-ADBB-55679D9FD46A}"/>
              </a:ext>
            </a:extLst>
          </p:cNvPr>
          <p:cNvSpPr/>
          <p:nvPr/>
        </p:nvSpPr>
        <p:spPr>
          <a:xfrm>
            <a:off x="4831937" y="150126"/>
            <a:ext cx="18184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</a:t>
            </a:r>
            <a:endParaRPr lang="en-US" altLang="ja-JP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D7F669-5E64-8CFF-EC97-56F443D35908}"/>
              </a:ext>
            </a:extLst>
          </p:cNvPr>
          <p:cNvSpPr/>
          <p:nvPr/>
        </p:nvSpPr>
        <p:spPr>
          <a:xfrm>
            <a:off x="-2456598" y="1241946"/>
            <a:ext cx="963531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1.Vasu tyagi</a:t>
            </a:r>
          </a:p>
          <a:p>
            <a:pPr algn="ctr"/>
            <a:r>
              <a:rPr lang="en-IN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2.Shashank </a:t>
            </a:r>
            <a:r>
              <a:rPr lang="en-IN" altLang="ja-JP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pandey</a:t>
            </a:r>
            <a:endParaRPr lang="en-IN" altLang="ja-JP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3.Ankur rana</a:t>
            </a:r>
          </a:p>
          <a:p>
            <a:pPr algn="ctr"/>
            <a:r>
              <a:rPr lang="en-IN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4.Subham </a:t>
            </a:r>
            <a:r>
              <a:rPr lang="en-IN" altLang="ja-JP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gupta</a:t>
            </a:r>
            <a:endParaRPr lang="en-US" altLang="ja-JP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6850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051629-E17D-1F4F-1B3B-E6A5921B7F79}"/>
              </a:ext>
            </a:extLst>
          </p:cNvPr>
          <p:cNvSpPr/>
          <p:nvPr/>
        </p:nvSpPr>
        <p:spPr>
          <a:xfrm>
            <a:off x="2239617" y="1523999"/>
            <a:ext cx="6877879" cy="16035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altLang="ja-JP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altLang="ja-JP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068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352A2F-791E-BE88-3125-E7DD73E4376A}"/>
              </a:ext>
            </a:extLst>
          </p:cNvPr>
          <p:cNvSpPr/>
          <p:nvPr/>
        </p:nvSpPr>
        <p:spPr>
          <a:xfrm>
            <a:off x="2438400" y="2705725"/>
            <a:ext cx="776577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altLang="ja-JP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Code manga</a:t>
            </a:r>
            <a:endParaRPr lang="en-US" altLang="ja-JP" sz="8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BC46B-9C39-0F24-9628-E49AFF34CCCD}"/>
              </a:ext>
            </a:extLst>
          </p:cNvPr>
          <p:cNvSpPr/>
          <p:nvPr/>
        </p:nvSpPr>
        <p:spPr>
          <a:xfrm>
            <a:off x="9672515" y="5791296"/>
            <a:ext cx="238853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altLang="ja-JP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-Website</a:t>
            </a:r>
            <a:endParaRPr lang="en-US" altLang="ja-JP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135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CF5399-E25D-9456-0C82-841505566B75}"/>
              </a:ext>
            </a:extLst>
          </p:cNvPr>
          <p:cNvSpPr/>
          <p:nvPr/>
        </p:nvSpPr>
        <p:spPr>
          <a:xfrm>
            <a:off x="3725034" y="171126"/>
            <a:ext cx="3999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en-US" altLang="ja-JP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E12DA4-96CA-F20D-111A-6F436E5EF7C1}"/>
              </a:ext>
            </a:extLst>
          </p:cNvPr>
          <p:cNvSpPr/>
          <p:nvPr/>
        </p:nvSpPr>
        <p:spPr>
          <a:xfrm>
            <a:off x="0" y="1549427"/>
            <a:ext cx="1205830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altLang="ja-JP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primary for this mini project is to create a multipurpose website. </a:t>
            </a:r>
            <a:r>
              <a:rPr lang="en-IN" altLang="ja-JP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present section is consist of </a:t>
            </a:r>
          </a:p>
          <a:p>
            <a:pPr algn="ctr"/>
            <a:r>
              <a:rPr lang="en-IN" altLang="ja-JP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Two parts</a:t>
            </a:r>
          </a:p>
          <a:p>
            <a:pPr algn="ctr"/>
            <a:r>
              <a:rPr lang="en-IN" altLang="ja-JP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1.Codes</a:t>
            </a:r>
          </a:p>
          <a:p>
            <a:pPr algn="ctr"/>
            <a:r>
              <a:rPr lang="en-IN" altLang="ja-JP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2.Games(in initial state)</a:t>
            </a:r>
          </a:p>
          <a:p>
            <a:pPr algn="ctr"/>
            <a:endParaRPr lang="en-US" altLang="ja-JP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6E1610-AE2A-B88E-F157-C42AD7C951F8}"/>
              </a:ext>
            </a:extLst>
          </p:cNvPr>
          <p:cNvSpPr/>
          <p:nvPr/>
        </p:nvSpPr>
        <p:spPr>
          <a:xfrm>
            <a:off x="-2499761" y="3097005"/>
            <a:ext cx="1719152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Codes: This part will consist of source code of various problem</a:t>
            </a:r>
          </a:p>
          <a:p>
            <a:pPr algn="ctr"/>
            <a:r>
              <a:rPr lang="en-IN" altLang="ja-JP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with their output. </a:t>
            </a:r>
            <a:endParaRPr lang="en-US" altLang="ja-JP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E6F9B3-0C02-897E-2C0E-E5511A619F44}"/>
              </a:ext>
            </a:extLst>
          </p:cNvPr>
          <p:cNvSpPr/>
          <p:nvPr/>
        </p:nvSpPr>
        <p:spPr>
          <a:xfrm>
            <a:off x="272955" y="4271750"/>
            <a:ext cx="1117751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altLang="ja-JP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Games:This</a:t>
            </a:r>
            <a:r>
              <a:rPr lang="en-IN" altLang="ja-JP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part </a:t>
            </a:r>
            <a:r>
              <a:rPr lang="en-IN" altLang="ja-JP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since now don’t hav</a:t>
            </a:r>
            <a:r>
              <a:rPr lang="en-IN" altLang="ja-JP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any content but it will be consist of web games such as tic tac toe or </a:t>
            </a:r>
            <a:r>
              <a:rPr lang="en-IN" altLang="ja-JP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stone,paper,scissor</a:t>
            </a:r>
            <a:r>
              <a:rPr lang="en-IN" altLang="ja-JP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 further development </a:t>
            </a:r>
            <a:endParaRPr lang="en-US" altLang="ja-JP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784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A2AA35-4E1C-159B-ACE2-8FE3BE4EE722}"/>
              </a:ext>
            </a:extLst>
          </p:cNvPr>
          <p:cNvSpPr/>
          <p:nvPr/>
        </p:nvSpPr>
        <p:spPr>
          <a:xfrm>
            <a:off x="3467969" y="292556"/>
            <a:ext cx="47259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Languag</a:t>
            </a:r>
            <a:r>
              <a:rPr lang="en-IN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used</a:t>
            </a:r>
            <a:endParaRPr lang="en-IN" altLang="ja-JP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6121A7-3106-7CC8-581C-91E742763259}"/>
              </a:ext>
            </a:extLst>
          </p:cNvPr>
          <p:cNvSpPr/>
          <p:nvPr/>
        </p:nvSpPr>
        <p:spPr>
          <a:xfrm>
            <a:off x="-1788505" y="1566495"/>
            <a:ext cx="8003775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IN" altLang="ja-JP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1.HTML</a:t>
            </a:r>
          </a:p>
          <a:p>
            <a:pPr algn="ctr"/>
            <a:r>
              <a:rPr lang="en-IN" altLang="ja-JP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2.CSS</a:t>
            </a:r>
          </a:p>
          <a:p>
            <a:pPr algn="ctr"/>
            <a:r>
              <a:rPr lang="en-IN" altLang="ja-JP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3</a:t>
            </a:r>
            <a:r>
              <a:rPr lang="en-IN" altLang="ja-JP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.Java script</a:t>
            </a:r>
            <a:endParaRPr lang="en-US" altLang="ja-JP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731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604A6-8F63-0B51-E403-C38836315AE5}"/>
              </a:ext>
            </a:extLst>
          </p:cNvPr>
          <p:cNvSpPr/>
          <p:nvPr/>
        </p:nvSpPr>
        <p:spPr>
          <a:xfrm>
            <a:off x="5154877" y="131370"/>
            <a:ext cx="18822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endParaRPr lang="en-US" altLang="ja-JP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082614-1635-46B7-2332-2230B123AC7C}"/>
              </a:ext>
            </a:extLst>
          </p:cNvPr>
          <p:cNvSpPr/>
          <p:nvPr/>
        </p:nvSpPr>
        <p:spPr>
          <a:xfrm>
            <a:off x="212035" y="1549709"/>
            <a:ext cx="11414078" cy="21544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HTML </a:t>
            </a:r>
            <a:r>
              <a:rPr lang="en-US" altLang="ja-JP" sz="4000" dirty="0">
                <a:solidFill>
                  <a:srgbClr val="111111"/>
                </a:solidFill>
                <a:latin typeface="Roboto" panose="02000000000000000000" pitchFamily="2" charset="0"/>
              </a:rPr>
              <a:t>is a </a:t>
            </a:r>
            <a:r>
              <a:rPr lang="en-US" altLang="ja-JP" sz="4000" dirty="0" err="1">
                <a:solidFill>
                  <a:srgbClr val="111111"/>
                </a:solidFill>
                <a:latin typeface="Roboto" panose="02000000000000000000" pitchFamily="2" charset="0"/>
              </a:rPr>
              <a:t>ancronym</a:t>
            </a:r>
            <a:r>
              <a:rPr lang="en-US" altLang="ja-JP" sz="4000" dirty="0">
                <a:solidFill>
                  <a:srgbClr val="111111"/>
                </a:solidFill>
                <a:latin typeface="Roboto" panose="02000000000000000000" pitchFamily="2" charset="0"/>
              </a:rPr>
              <a:t> </a:t>
            </a:r>
            <a:r>
              <a:rPr lang="en-US" altLang="ja-JP" sz="40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which stands for</a:t>
            </a:r>
            <a:r>
              <a:rPr lang="en-US" altLang="ja-JP" sz="40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Hyper Text Markup Language which is used for creating web pages and web applications</a:t>
            </a:r>
            <a:r>
              <a:rPr lang="en-US" altLang="ja-JP" sz="54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.</a:t>
            </a:r>
            <a:endParaRPr lang="en-US" altLang="ja-JP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35257-8A6C-C118-C574-F7A86C150AFE}"/>
              </a:ext>
            </a:extLst>
          </p:cNvPr>
          <p:cNvSpPr/>
          <p:nvPr/>
        </p:nvSpPr>
        <p:spPr>
          <a:xfrm>
            <a:off x="-84787" y="3917139"/>
            <a:ext cx="120077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8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</a:rPr>
              <a:t>HTML elements are the building blocks of HTML pages. </a:t>
            </a:r>
            <a:endParaRPr lang="en-US" altLang="ja-JP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725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1D64F3-50EA-0193-5923-770F8575D43D}"/>
              </a:ext>
            </a:extLst>
          </p:cNvPr>
          <p:cNvSpPr/>
          <p:nvPr/>
        </p:nvSpPr>
        <p:spPr>
          <a:xfrm>
            <a:off x="5158655" y="185530"/>
            <a:ext cx="1265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endParaRPr lang="en-US" altLang="ja-JP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EBB97C-FD3F-2CA2-39C3-A71D25A22309}"/>
              </a:ext>
            </a:extLst>
          </p:cNvPr>
          <p:cNvSpPr/>
          <p:nvPr/>
        </p:nvSpPr>
        <p:spPr>
          <a:xfrm>
            <a:off x="0" y="1305341"/>
            <a:ext cx="12189945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Cascading Style Sheets</a:t>
            </a:r>
            <a:r>
              <a:rPr lang="en-US" altLang="ja-JP" sz="5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altLang="ja-JP" sz="5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CSS</a:t>
            </a:r>
            <a:r>
              <a:rPr lang="en-US" altLang="ja-JP" sz="5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 </a:t>
            </a:r>
            <a:r>
              <a:rPr lang="en-US" altLang="ja-JP" sz="5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Style sheet language"/>
              </a:rPr>
              <a:t>style sheet language</a:t>
            </a:r>
            <a:r>
              <a:rPr lang="en-US" altLang="ja-JP" sz="5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used for describing the </a:t>
            </a:r>
            <a:r>
              <a:rPr lang="en-US" altLang="ja-JP" sz="5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Presentation semantics"/>
              </a:rPr>
              <a:t>presentation</a:t>
            </a:r>
            <a:r>
              <a:rPr lang="en-US" altLang="ja-JP" sz="5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a document written in a </a:t>
            </a:r>
            <a:r>
              <a:rPr lang="en-US" altLang="ja-JP" sz="5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Markup language"/>
              </a:rPr>
              <a:t>markup language</a:t>
            </a:r>
            <a:r>
              <a:rPr lang="en-US" altLang="ja-JP" sz="5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such as </a:t>
            </a:r>
            <a:r>
              <a:rPr lang="en-US" altLang="ja-JP" sz="5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HTML"/>
              </a:rPr>
              <a:t>HTML</a:t>
            </a:r>
            <a:r>
              <a:rPr lang="en-US" altLang="ja-JP" sz="5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altLang="ja-JP" sz="5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XML"/>
              </a:rPr>
              <a:t>XML</a:t>
            </a:r>
            <a:endParaRPr lang="en-US" altLang="ja-JP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145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B3D4F2-E5A9-075D-9226-BE400DD76308}"/>
              </a:ext>
            </a:extLst>
          </p:cNvPr>
          <p:cNvSpPr/>
          <p:nvPr/>
        </p:nvSpPr>
        <p:spPr>
          <a:xfrm>
            <a:off x="4166297" y="157874"/>
            <a:ext cx="35413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script</a:t>
            </a:r>
            <a:endParaRPr lang="en-US" altLang="ja-JP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037BA1-99AA-9E21-CE8D-8903C1755BCF}"/>
              </a:ext>
            </a:extLst>
          </p:cNvPr>
          <p:cNvSpPr/>
          <p:nvPr/>
        </p:nvSpPr>
        <p:spPr>
          <a:xfrm>
            <a:off x="337535" y="1274861"/>
            <a:ext cx="11516929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altLang="ja-JP" sz="54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</a:rPr>
              <a:t>JavaScript is the Programming Language for the Web. </a:t>
            </a:r>
          </a:p>
          <a:p>
            <a:pPr algn="l"/>
            <a:r>
              <a:rPr lang="en-US" altLang="ja-JP" sz="54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</a:rPr>
              <a:t>JavaScript can update and change both HTML and CSS. JavaScript can calculate , manipulate and validate data.</a:t>
            </a:r>
          </a:p>
          <a:p>
            <a:b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ja-JP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000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D5E816-C07A-1F85-8133-EE1582DB3EF9}"/>
              </a:ext>
            </a:extLst>
          </p:cNvPr>
          <p:cNvSpPr/>
          <p:nvPr/>
        </p:nvSpPr>
        <p:spPr>
          <a:xfrm>
            <a:off x="3672900" y="144622"/>
            <a:ext cx="48461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Secondary goal</a:t>
            </a:r>
            <a:endParaRPr lang="en-US" altLang="ja-JP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1DC4AE-0044-E421-4BFF-E17561B468EB}"/>
              </a:ext>
            </a:extLst>
          </p:cNvPr>
          <p:cNvSpPr/>
          <p:nvPr/>
        </p:nvSpPr>
        <p:spPr>
          <a:xfrm>
            <a:off x="313899" y="1067952"/>
            <a:ext cx="11354938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secondary goal afte</a:t>
            </a:r>
            <a:r>
              <a:rPr lang="en-IN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codes and games will be to increase the features in website so that it can serve more purposes the one of the idea of other section is to create a storage unit to store notes remotely and further more.</a:t>
            </a:r>
            <a:endParaRPr lang="en-US" altLang="ja-JP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861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3E2EEF-EF2C-EF76-D4E2-4C6D31092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5942C9-78C1-2C2C-9799-6D36625ACA30}"/>
              </a:ext>
            </a:extLst>
          </p:cNvPr>
          <p:cNvSpPr/>
          <p:nvPr/>
        </p:nvSpPr>
        <p:spPr>
          <a:xfrm>
            <a:off x="3446941" y="1063567"/>
            <a:ext cx="52981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altLang="ja-JP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Home section</a:t>
            </a:r>
            <a:endParaRPr lang="en-US" altLang="ja-JP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19613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328</Words>
  <Application>Microsoft Office PowerPoint</Application>
  <PresentationFormat>Widescreen</PresentationFormat>
  <Paragraphs>54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游ゴシック</vt:lpstr>
      <vt:lpstr>Arial</vt:lpstr>
      <vt:lpstr>Calibri</vt:lpstr>
      <vt:lpstr>Roboto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</dc:creator>
  <cp:lastModifiedBy>vasu</cp:lastModifiedBy>
  <cp:revision>7</cp:revision>
  <dcterms:created xsi:type="dcterms:W3CDTF">2022-10-16T15:45:28Z</dcterms:created>
  <dcterms:modified xsi:type="dcterms:W3CDTF">2022-12-15T06:24:07Z</dcterms:modified>
</cp:coreProperties>
</file>