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3.jpe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Vasu A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IN" sz="2400" dirty="0"/>
              <a:t>NMID: 32324U18053 &amp;</a:t>
            </a:r>
            <a:r>
              <a:rPr lang="en-US" sz="2400" dirty="0"/>
              <a:t> </a:t>
            </a:r>
            <a:r>
              <a:rPr lang="en-IN" sz="2400" dirty="0">
                <a:cs typeface="Calibri"/>
              </a:rPr>
              <a:t>astvu32332324u18053</a:t>
            </a:r>
          </a:p>
          <a:p>
            <a:r>
              <a:rPr lang="en-US" sz="2400" dirty="0"/>
              <a:t>DEPARTMENT: </a:t>
            </a:r>
            <a:r>
              <a:rPr lang="en-IN" sz="2400" dirty="0"/>
              <a:t>B.Sc Computer Science 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Voorhees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F5A9C1-892B-93C5-9DF2-6B75E1A018E9}"/>
              </a:ext>
            </a:extLst>
          </p:cNvPr>
          <p:cNvSpPr txBox="1"/>
          <p:nvPr/>
        </p:nvSpPr>
        <p:spPr>
          <a:xfrm>
            <a:off x="755332" y="135761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Responsive design (works on mobile, tablet, and desktop)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8134EA-B6D5-7F59-7935-CB5A6E47DCBE}"/>
              </a:ext>
            </a:extLst>
          </p:cNvPr>
          <p:cNvSpPr txBox="1"/>
          <p:nvPr/>
        </p:nvSpPr>
        <p:spPr>
          <a:xfrm>
            <a:off x="756970" y="1799574"/>
            <a:ext cx="6100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Smooth scrolling 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B3E65-0AAB-8B73-3CE9-02DED95B733F}"/>
              </a:ext>
            </a:extLst>
          </p:cNvPr>
          <p:cNvSpPr txBox="1"/>
          <p:nvPr/>
        </p:nvSpPr>
        <p:spPr>
          <a:xfrm>
            <a:off x="758308" y="2241530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Highlighted project cards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BD6F2-6AB7-B5B6-A3B2-DA00967885A1}"/>
              </a:ext>
            </a:extLst>
          </p:cNvPr>
          <p:cNvSpPr txBox="1"/>
          <p:nvPr/>
        </p:nvSpPr>
        <p:spPr>
          <a:xfrm>
            <a:off x="756820" y="2683486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contact form with alert confirmation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469481" y="445766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1AA99-12CE-4362-23DA-3B58D52892D5}"/>
              </a:ext>
            </a:extLst>
          </p:cNvPr>
          <p:cNvSpPr txBox="1"/>
          <p:nvPr/>
        </p:nvSpPr>
        <p:spPr>
          <a:xfrm>
            <a:off x="3045024" y="3381373"/>
            <a:ext cx="610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(Here you would insert screenshots of your portfolio website – Home, About, Projects, Contact)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8FBE2-223B-5F9D-EBA3-CCC61A21D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66" y="490491"/>
            <a:ext cx="3476625" cy="26347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7728EA-95D9-FDFB-0764-349363FB6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09" y="3571877"/>
            <a:ext cx="5284741" cy="2642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E89A3-D591-998E-D2CC-6780DE2A41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64" y="679847"/>
            <a:ext cx="4855412" cy="54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400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A6A43-7932-AAC9-8C8F-511763340E5F}"/>
              </a:ext>
            </a:extLst>
          </p:cNvPr>
          <p:cNvSpPr txBox="1"/>
          <p:nvPr/>
        </p:nvSpPr>
        <p:spPr>
          <a:xfrm>
            <a:off x="751285" y="1647403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portfolio website provides a modern, stylish, and responsive platform to showcase my projects and skills. It improves professional visibility and makes it easier for recruiters and clients to connect with 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E9B99-32EF-E396-3BA1-E27BE7E9294C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15620" y="3048000"/>
            <a:ext cx="4659891" cy="328987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 by using frontend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26030" y="1012954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1CA997-AACA-CECE-78BB-4B85A0C5F94A}"/>
              </a:ext>
            </a:extLst>
          </p:cNvPr>
          <p:cNvSpPr txBox="1"/>
          <p:nvPr/>
        </p:nvSpPr>
        <p:spPr>
          <a:xfrm>
            <a:off x="1747837" y="2331571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developers and designers struggle to showcase their work effectively. Traditional resumes don’t highlight creativity and interactivity, making it harder to stand out. A personal portfolio website solves this by providing an engaging and visually appealing way to present skills, projects,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ACDDD-6299-C0EA-40E6-D7B6B7928E92}"/>
              </a:ext>
            </a:extLst>
          </p:cNvPr>
          <p:cNvSpPr txBox="1"/>
          <p:nvPr/>
        </p:nvSpPr>
        <p:spPr>
          <a:xfrm>
            <a:off x="739775" y="2246678"/>
            <a:ext cx="610195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responsive portfolio website that presents my skills, projects, and contact details. It is designed with modern UI principles, attractive color gradients, and a cursive font style for a professional yet creative look.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B96C1-B578-C6CB-B7DA-1676821E4C4E}"/>
              </a:ext>
            </a:extLst>
          </p:cNvPr>
          <p:cNvSpPr txBox="1"/>
          <p:nvPr/>
        </p:nvSpPr>
        <p:spPr>
          <a:xfrm>
            <a:off x="723900" y="2303740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Recruiters &amp; hiring managers looking for skilled 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C74B23-CE63-8117-DFBC-A2D0280D912F}"/>
              </a:ext>
            </a:extLst>
          </p:cNvPr>
          <p:cNvSpPr txBox="1"/>
          <p:nvPr/>
        </p:nvSpPr>
        <p:spPr>
          <a:xfrm>
            <a:off x="751285" y="291308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Potential clients who want to see past work before hiring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DDE47B-57E0-E039-4958-595E1CFF85FB}"/>
              </a:ext>
            </a:extLst>
          </p:cNvPr>
          <p:cNvSpPr txBox="1"/>
          <p:nvPr/>
        </p:nvSpPr>
        <p:spPr>
          <a:xfrm>
            <a:off x="908448" y="348853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Peers &amp; collaborators interested in my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C4525-1143-7671-5A3E-26DC0F425598}"/>
              </a:ext>
            </a:extLst>
          </p:cNvPr>
          <p:cNvSpPr txBox="1"/>
          <p:nvPr/>
        </p:nvSpPr>
        <p:spPr>
          <a:xfrm>
            <a:off x="3045024" y="2281555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HTML5 → structure of the website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F4452C-7CDE-682C-76FB-55D3BC15E306}"/>
              </a:ext>
            </a:extLst>
          </p:cNvPr>
          <p:cNvSpPr txBox="1"/>
          <p:nvPr/>
        </p:nvSpPr>
        <p:spPr>
          <a:xfrm>
            <a:off x="3045024" y="2805314"/>
            <a:ext cx="610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CSS3 (Flexbox, Grid, Google Fonts, Gradients) → styling and layout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06224-51DB-97D8-EFA8-13F378FDEF69}"/>
              </a:ext>
            </a:extLst>
          </p:cNvPr>
          <p:cNvSpPr txBox="1"/>
          <p:nvPr/>
        </p:nvSpPr>
        <p:spPr>
          <a:xfrm>
            <a:off x="3045024" y="3534966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JavaScript → interactivity (scrolling, form submission alerts)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45484F-2447-55EC-9482-F197474D24E9}"/>
              </a:ext>
            </a:extLst>
          </p:cNvPr>
          <p:cNvSpPr txBox="1"/>
          <p:nvPr/>
        </p:nvSpPr>
        <p:spPr>
          <a:xfrm>
            <a:off x="3045024" y="4022448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GitHub → version control and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FA5EF-4EBD-EE7D-FB13-269D69E56815}"/>
              </a:ext>
            </a:extLst>
          </p:cNvPr>
          <p:cNvSpPr txBox="1"/>
          <p:nvPr/>
        </p:nvSpPr>
        <p:spPr>
          <a:xfrm>
            <a:off x="739775" y="152388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Sticky navigation bar with smooth scrolling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D48CEC-A3AA-4856-1AA5-D1A20E8FF051}"/>
              </a:ext>
            </a:extLst>
          </p:cNvPr>
          <p:cNvSpPr txBox="1"/>
          <p:nvPr/>
        </p:nvSpPr>
        <p:spPr>
          <a:xfrm>
            <a:off x="739775" y="200013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Hero section introducing the developer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F25107-3233-B5D2-C554-1DE14D262D96}"/>
              </a:ext>
            </a:extLst>
          </p:cNvPr>
          <p:cNvSpPr txBox="1"/>
          <p:nvPr/>
        </p:nvSpPr>
        <p:spPr>
          <a:xfrm>
            <a:off x="739775" y="2476381"/>
            <a:ext cx="6101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About section with a short bio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7AAD7-669C-A142-2D03-A63C84E8B142}"/>
              </a:ext>
            </a:extLst>
          </p:cNvPr>
          <p:cNvSpPr txBox="1"/>
          <p:nvPr/>
        </p:nvSpPr>
        <p:spPr>
          <a:xfrm>
            <a:off x="741193" y="2952631"/>
            <a:ext cx="610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Projects section in a responsive grid layout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019ED-E988-E065-C54D-7A88CD3E9EF6}"/>
              </a:ext>
            </a:extLst>
          </p:cNvPr>
          <p:cNvSpPr txBox="1"/>
          <p:nvPr/>
        </p:nvSpPr>
        <p:spPr>
          <a:xfrm>
            <a:off x="739775" y="3363517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Contact form with client-side validation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2740B4-B05D-1C12-CBF7-111E9F5A1721}"/>
              </a:ext>
            </a:extLst>
          </p:cNvPr>
          <p:cNvSpPr txBox="1"/>
          <p:nvPr/>
        </p:nvSpPr>
        <p:spPr>
          <a:xfrm>
            <a:off x="739775" y="3827622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Footer with branding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469481" y="445766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1AA99-12CE-4362-23DA-3B58D52892D5}"/>
              </a:ext>
            </a:extLst>
          </p:cNvPr>
          <p:cNvSpPr txBox="1"/>
          <p:nvPr/>
        </p:nvSpPr>
        <p:spPr>
          <a:xfrm>
            <a:off x="3045024" y="3381373"/>
            <a:ext cx="6101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(Here you would insert screenshots of your portfolio website – Home, About, Projects, Contact)</a:t>
            </a:r>
          </a:p>
        </p:txBody>
      </p:sp>
    </p:spTree>
    <p:extLst>
      <p:ext uri="{BB962C8B-B14F-4D97-AF65-F5344CB8AC3E}">
        <p14:creationId xmlns:p14="http://schemas.microsoft.com/office/powerpoint/2010/main" val="330458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RESULTS AND SCREENSHOTS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Vasu Vasu</cp:lastModifiedBy>
  <cp:revision>28</cp:revision>
  <dcterms:created xsi:type="dcterms:W3CDTF">2024-03-29T15:07:22Z</dcterms:created>
  <dcterms:modified xsi:type="dcterms:W3CDTF">2025-09-22T12:07:54Z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