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devreddyh Harish" userId="ab4a7a0a5022f63a" providerId="LiveId" clId="{6D9076D1-5CFB-40FA-9DA2-C3D2C4E287DC}"/>
    <pc:docChg chg="undo redo custSel addSld modSld">
      <pc:chgData name="Vasudevreddyh Harish" userId="ab4a7a0a5022f63a" providerId="LiveId" clId="{6D9076D1-5CFB-40FA-9DA2-C3D2C4E287DC}" dt="2022-03-24T04:30:48.214" v="905" actId="27636"/>
      <pc:docMkLst>
        <pc:docMk/>
      </pc:docMkLst>
      <pc:sldChg chg="modSp mod">
        <pc:chgData name="Vasudevreddyh Harish" userId="ab4a7a0a5022f63a" providerId="LiveId" clId="{6D9076D1-5CFB-40FA-9DA2-C3D2C4E287DC}" dt="2022-03-23T14:19:55.601" v="460" actId="122"/>
        <pc:sldMkLst>
          <pc:docMk/>
          <pc:sldMk cId="1595575476" sldId="256"/>
        </pc:sldMkLst>
        <pc:spChg chg="mod">
          <ac:chgData name="Vasudevreddyh Harish" userId="ab4a7a0a5022f63a" providerId="LiveId" clId="{6D9076D1-5CFB-40FA-9DA2-C3D2C4E287DC}" dt="2022-03-23T14:19:55.601" v="460" actId="122"/>
          <ac:spMkLst>
            <pc:docMk/>
            <pc:sldMk cId="1595575476" sldId="256"/>
            <ac:spMk id="2" creationId="{953064FE-9B8E-4526-BFFA-DB78A22A82DC}"/>
          </ac:spMkLst>
        </pc:spChg>
      </pc:sldChg>
      <pc:sldChg chg="modSp mod">
        <pc:chgData name="Vasudevreddyh Harish" userId="ab4a7a0a5022f63a" providerId="LiveId" clId="{6D9076D1-5CFB-40FA-9DA2-C3D2C4E287DC}" dt="2022-03-23T14:14:11.816" v="420" actId="207"/>
        <pc:sldMkLst>
          <pc:docMk/>
          <pc:sldMk cId="1997377674" sldId="257"/>
        </pc:sldMkLst>
        <pc:spChg chg="mod">
          <ac:chgData name="Vasudevreddyh Harish" userId="ab4a7a0a5022f63a" providerId="LiveId" clId="{6D9076D1-5CFB-40FA-9DA2-C3D2C4E287DC}" dt="2022-03-23T14:14:11.816" v="420" actId="207"/>
          <ac:spMkLst>
            <pc:docMk/>
            <pc:sldMk cId="1997377674" sldId="257"/>
            <ac:spMk id="2" creationId="{EABB56A2-C4F7-4D6E-9343-0FDC3443E44C}"/>
          </ac:spMkLst>
        </pc:spChg>
      </pc:sldChg>
      <pc:sldChg chg="modSp mod">
        <pc:chgData name="Vasudevreddyh Harish" userId="ab4a7a0a5022f63a" providerId="LiveId" clId="{6D9076D1-5CFB-40FA-9DA2-C3D2C4E287DC}" dt="2022-03-24T04:30:48.214" v="905" actId="27636"/>
        <pc:sldMkLst>
          <pc:docMk/>
          <pc:sldMk cId="3035934730" sldId="258"/>
        </pc:sldMkLst>
        <pc:spChg chg="mod">
          <ac:chgData name="Vasudevreddyh Harish" userId="ab4a7a0a5022f63a" providerId="LiveId" clId="{6D9076D1-5CFB-40FA-9DA2-C3D2C4E287DC}" dt="2022-03-23T14:14:19.432" v="421" actId="207"/>
          <ac:spMkLst>
            <pc:docMk/>
            <pc:sldMk cId="3035934730" sldId="258"/>
            <ac:spMk id="2" creationId="{A572ADEF-E3F7-407B-8A5A-8C9587BCA010}"/>
          </ac:spMkLst>
        </pc:spChg>
        <pc:spChg chg="mod">
          <ac:chgData name="Vasudevreddyh Harish" userId="ab4a7a0a5022f63a" providerId="LiveId" clId="{6D9076D1-5CFB-40FA-9DA2-C3D2C4E287DC}" dt="2022-03-24T04:30:48.214" v="905" actId="27636"/>
          <ac:spMkLst>
            <pc:docMk/>
            <pc:sldMk cId="3035934730" sldId="258"/>
            <ac:spMk id="3" creationId="{84C00C27-9CAE-46A7-82B0-CD47C95EC65C}"/>
          </ac:spMkLst>
        </pc:spChg>
        <pc:spChg chg="mod">
          <ac:chgData name="Vasudevreddyh Harish" userId="ab4a7a0a5022f63a" providerId="LiveId" clId="{6D9076D1-5CFB-40FA-9DA2-C3D2C4E287DC}" dt="2022-03-23T14:20:13.048" v="462" actId="5793"/>
          <ac:spMkLst>
            <pc:docMk/>
            <pc:sldMk cId="3035934730" sldId="258"/>
            <ac:spMk id="4" creationId="{C85C0943-598C-4FAD-9A1C-3851667E81C9}"/>
          </ac:spMkLst>
        </pc:spChg>
      </pc:sldChg>
      <pc:sldChg chg="modSp mod">
        <pc:chgData name="Vasudevreddyh Harish" userId="ab4a7a0a5022f63a" providerId="LiveId" clId="{6D9076D1-5CFB-40FA-9DA2-C3D2C4E287DC}" dt="2022-03-23T14:19:16.832" v="453" actId="2166"/>
        <pc:sldMkLst>
          <pc:docMk/>
          <pc:sldMk cId="4221291123" sldId="259"/>
        </pc:sldMkLst>
        <pc:spChg chg="mod">
          <ac:chgData name="Vasudevreddyh Harish" userId="ab4a7a0a5022f63a" providerId="LiveId" clId="{6D9076D1-5CFB-40FA-9DA2-C3D2C4E287DC}" dt="2022-03-23T14:14:36.755" v="423" actId="207"/>
          <ac:spMkLst>
            <pc:docMk/>
            <pc:sldMk cId="4221291123" sldId="259"/>
            <ac:spMk id="8" creationId="{5BB242A0-8456-4333-86FC-0612B40CDCF0}"/>
          </ac:spMkLst>
        </pc:spChg>
        <pc:graphicFrameChg chg="mod modGraphic">
          <ac:chgData name="Vasudevreddyh Harish" userId="ab4a7a0a5022f63a" providerId="LiveId" clId="{6D9076D1-5CFB-40FA-9DA2-C3D2C4E287DC}" dt="2022-03-23T14:19:16.832" v="453" actId="2166"/>
          <ac:graphicFrameMkLst>
            <pc:docMk/>
            <pc:sldMk cId="4221291123" sldId="259"/>
            <ac:graphicFrameMk id="7" creationId="{339E2E73-B7B3-4243-B12B-1ABE1A12C603}"/>
          </ac:graphicFrameMkLst>
        </pc:graphicFrameChg>
      </pc:sldChg>
      <pc:sldChg chg="addSp delSp modSp new mod">
        <pc:chgData name="Vasudevreddyh Harish" userId="ab4a7a0a5022f63a" providerId="LiveId" clId="{6D9076D1-5CFB-40FA-9DA2-C3D2C4E287DC}" dt="2022-03-23T14:12:17.728" v="412" actId="255"/>
        <pc:sldMkLst>
          <pc:docMk/>
          <pc:sldMk cId="4231796915" sldId="260"/>
        </pc:sldMkLst>
        <pc:spChg chg="del">
          <ac:chgData name="Vasudevreddyh Harish" userId="ab4a7a0a5022f63a" providerId="LiveId" clId="{6D9076D1-5CFB-40FA-9DA2-C3D2C4E287DC}" dt="2022-03-23T14:10:16.210" v="392" actId="478"/>
          <ac:spMkLst>
            <pc:docMk/>
            <pc:sldMk cId="4231796915" sldId="260"/>
            <ac:spMk id="2" creationId="{FC26C5E3-4054-47C2-8A57-7EEE59FCD4B0}"/>
          </ac:spMkLst>
        </pc:spChg>
        <pc:spChg chg="del">
          <ac:chgData name="Vasudevreddyh Harish" userId="ab4a7a0a5022f63a" providerId="LiveId" clId="{6D9076D1-5CFB-40FA-9DA2-C3D2C4E287DC}" dt="2022-03-23T14:10:23.542" v="393" actId="478"/>
          <ac:spMkLst>
            <pc:docMk/>
            <pc:sldMk cId="4231796915" sldId="260"/>
            <ac:spMk id="3" creationId="{2D1E5BE7-82A9-42EB-BDB4-0622D1C4FB2E}"/>
          </ac:spMkLst>
        </pc:spChg>
        <pc:spChg chg="add mod">
          <ac:chgData name="Vasudevreddyh Harish" userId="ab4a7a0a5022f63a" providerId="LiveId" clId="{6D9076D1-5CFB-40FA-9DA2-C3D2C4E287DC}" dt="2022-03-23T14:12:17.728" v="412" actId="255"/>
          <ac:spMkLst>
            <pc:docMk/>
            <pc:sldMk cId="4231796915" sldId="260"/>
            <ac:spMk id="4" creationId="{0E0102FB-73D6-402C-B445-C533AC90D611}"/>
          </ac:spMkLst>
        </pc:spChg>
      </pc:sldChg>
      <pc:sldChg chg="addSp delSp modSp new mod">
        <pc:chgData name="Vasudevreddyh Harish" userId="ab4a7a0a5022f63a" providerId="LiveId" clId="{6D9076D1-5CFB-40FA-9DA2-C3D2C4E287DC}" dt="2022-03-24T03:24:28.933" v="884" actId="20577"/>
        <pc:sldMkLst>
          <pc:docMk/>
          <pc:sldMk cId="927691733" sldId="261"/>
        </pc:sldMkLst>
        <pc:spChg chg="mod">
          <ac:chgData name="Vasudevreddyh Harish" userId="ab4a7a0a5022f63a" providerId="LiveId" clId="{6D9076D1-5CFB-40FA-9DA2-C3D2C4E287DC}" dt="2022-03-24T03:05:09.404" v="512" actId="20577"/>
          <ac:spMkLst>
            <pc:docMk/>
            <pc:sldMk cId="927691733" sldId="261"/>
            <ac:spMk id="2" creationId="{91485079-2D71-4481-AAA4-1A39BE3DE740}"/>
          </ac:spMkLst>
        </pc:spChg>
        <pc:spChg chg="del">
          <ac:chgData name="Vasudevreddyh Harish" userId="ab4a7a0a5022f63a" providerId="LiveId" clId="{6D9076D1-5CFB-40FA-9DA2-C3D2C4E287DC}" dt="2022-03-24T03:05:26.343" v="513" actId="478"/>
          <ac:spMkLst>
            <pc:docMk/>
            <pc:sldMk cId="927691733" sldId="261"/>
            <ac:spMk id="3" creationId="{B7081BF2-E813-42CB-B798-31E81C0FF844}"/>
          </ac:spMkLst>
        </pc:spChg>
        <pc:spChg chg="add del mod">
          <ac:chgData name="Vasudevreddyh Harish" userId="ab4a7a0a5022f63a" providerId="LiveId" clId="{6D9076D1-5CFB-40FA-9DA2-C3D2C4E287DC}" dt="2022-03-24T03:06:57.596" v="531" actId="478"/>
          <ac:spMkLst>
            <pc:docMk/>
            <pc:sldMk cId="927691733" sldId="261"/>
            <ac:spMk id="4" creationId="{CA536D7B-812F-49A9-94DD-F00A115FAFCA}"/>
          </ac:spMkLst>
        </pc:spChg>
        <pc:spChg chg="add del mod">
          <ac:chgData name="Vasudevreddyh Harish" userId="ab4a7a0a5022f63a" providerId="LiveId" clId="{6D9076D1-5CFB-40FA-9DA2-C3D2C4E287DC}" dt="2022-03-24T03:08:09.976" v="541" actId="478"/>
          <ac:spMkLst>
            <pc:docMk/>
            <pc:sldMk cId="927691733" sldId="261"/>
            <ac:spMk id="5" creationId="{7AE10570-6B09-4C54-A9F1-D652FC3B15A6}"/>
          </ac:spMkLst>
        </pc:spChg>
        <pc:spChg chg="add del mod">
          <ac:chgData name="Vasudevreddyh Harish" userId="ab4a7a0a5022f63a" providerId="LiveId" clId="{6D9076D1-5CFB-40FA-9DA2-C3D2C4E287DC}" dt="2022-03-24T03:10:02.709" v="559" actId="11529"/>
          <ac:spMkLst>
            <pc:docMk/>
            <pc:sldMk cId="927691733" sldId="261"/>
            <ac:spMk id="10" creationId="{F50300D0-728A-4A39-A1E0-673489A04E1A}"/>
          </ac:spMkLst>
        </pc:spChg>
        <pc:graphicFrameChg chg="add mod modGraphic">
          <ac:chgData name="Vasudevreddyh Harish" userId="ab4a7a0a5022f63a" providerId="LiveId" clId="{6D9076D1-5CFB-40FA-9DA2-C3D2C4E287DC}" dt="2022-03-24T03:24:28.933" v="884" actId="20577"/>
          <ac:graphicFrameMkLst>
            <pc:docMk/>
            <pc:sldMk cId="927691733" sldId="261"/>
            <ac:graphicFrameMk id="11" creationId="{66468D06-C99C-4AD4-9E98-03CE3D696FFA}"/>
          </ac:graphicFrameMkLst>
        </pc:graphicFrameChg>
        <pc:picChg chg="add del mod">
          <ac:chgData name="Vasudevreddyh Harish" userId="ab4a7a0a5022f63a" providerId="LiveId" clId="{6D9076D1-5CFB-40FA-9DA2-C3D2C4E287DC}" dt="2022-03-24T03:09:22.704" v="551" actId="478"/>
          <ac:picMkLst>
            <pc:docMk/>
            <pc:sldMk cId="927691733" sldId="261"/>
            <ac:picMk id="9" creationId="{DE111FE7-C6B0-46A0-8438-4D8355E2332F}"/>
          </ac:picMkLst>
        </pc:picChg>
        <pc:cxnChg chg="add del mod">
          <ac:chgData name="Vasudevreddyh Harish" userId="ab4a7a0a5022f63a" providerId="LiveId" clId="{6D9076D1-5CFB-40FA-9DA2-C3D2C4E287DC}" dt="2022-03-24T03:08:22.653" v="542" actId="478"/>
          <ac:cxnSpMkLst>
            <pc:docMk/>
            <pc:sldMk cId="927691733" sldId="261"/>
            <ac:cxnSpMk id="7" creationId="{9EA0D6F5-BA89-42F1-8379-63EEC4E04E8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BAA5B-FA73-42A1-A025-305FD30B2EC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0B8FDF-A780-4C5A-975E-456582D1F76C}">
      <dgm:prSet phldrT="[Text]" custT="1"/>
      <dgm:spPr/>
      <dgm:t>
        <a:bodyPr/>
        <a:lstStyle/>
        <a:p>
          <a:r>
            <a:rPr lang="en-IN" sz="1800" dirty="0"/>
            <a:t>Payment to suppliers for feed, seeds, fuels etc…</a:t>
          </a:r>
        </a:p>
      </dgm:t>
    </dgm:pt>
    <dgm:pt modelId="{6EB2AD0F-79CC-43E3-A48D-748BC0C262DA}" type="parTrans" cxnId="{50B53996-5425-4A4A-8C20-0F74655D3873}">
      <dgm:prSet/>
      <dgm:spPr/>
      <dgm:t>
        <a:bodyPr/>
        <a:lstStyle/>
        <a:p>
          <a:endParaRPr lang="en-IN"/>
        </a:p>
      </dgm:t>
    </dgm:pt>
    <dgm:pt modelId="{3848637D-4B4D-4551-9CCB-14C7A4253217}" type="sibTrans" cxnId="{50B53996-5425-4A4A-8C20-0F74655D3873}">
      <dgm:prSet/>
      <dgm:spPr/>
      <dgm:t>
        <a:bodyPr/>
        <a:lstStyle/>
        <a:p>
          <a:endParaRPr lang="en-IN"/>
        </a:p>
      </dgm:t>
    </dgm:pt>
    <dgm:pt modelId="{A4351833-B14C-488F-9C5B-DCA52F4880F7}">
      <dgm:prSet phldrT="[Text]" custT="1"/>
      <dgm:spPr/>
      <dgm:t>
        <a:bodyPr/>
        <a:lstStyle/>
        <a:p>
          <a:r>
            <a:rPr lang="en-IN" sz="1800" dirty="0"/>
            <a:t>Rent to owner for rented land.</a:t>
          </a:r>
        </a:p>
      </dgm:t>
    </dgm:pt>
    <dgm:pt modelId="{0ED45D88-856B-4D20-8746-6AD6A4FE2018}" type="parTrans" cxnId="{40B2D7AE-3C7E-431A-AEED-4DC4ABD309A6}">
      <dgm:prSet/>
      <dgm:spPr/>
      <dgm:t>
        <a:bodyPr/>
        <a:lstStyle/>
        <a:p>
          <a:endParaRPr lang="en-IN"/>
        </a:p>
      </dgm:t>
    </dgm:pt>
    <dgm:pt modelId="{429D82B1-F9D1-4A3B-98ED-6BD2B4FFB286}" type="sibTrans" cxnId="{40B2D7AE-3C7E-431A-AEED-4DC4ABD309A6}">
      <dgm:prSet/>
      <dgm:spPr/>
      <dgm:t>
        <a:bodyPr/>
        <a:lstStyle/>
        <a:p>
          <a:endParaRPr lang="en-IN"/>
        </a:p>
      </dgm:t>
    </dgm:pt>
    <dgm:pt modelId="{1FCA9AC6-2BE7-44E7-B7D6-9E4EB7DDB7E4}">
      <dgm:prSet phldrT="[Text]"/>
      <dgm:spPr/>
      <dgm:t>
        <a:bodyPr/>
        <a:lstStyle/>
        <a:p>
          <a:r>
            <a:rPr lang="en-IN" dirty="0"/>
            <a:t>Wages to employees.</a:t>
          </a:r>
        </a:p>
      </dgm:t>
    </dgm:pt>
    <dgm:pt modelId="{7B00472D-25CC-455D-B469-EA3099BED814}" type="parTrans" cxnId="{12D3B416-FDC1-4C24-8642-967F450C1F53}">
      <dgm:prSet/>
      <dgm:spPr/>
      <dgm:t>
        <a:bodyPr/>
        <a:lstStyle/>
        <a:p>
          <a:endParaRPr lang="en-IN"/>
        </a:p>
      </dgm:t>
    </dgm:pt>
    <dgm:pt modelId="{D4D07501-ADB6-4D0C-9066-6AFC1E9D3BC6}" type="sibTrans" cxnId="{12D3B416-FDC1-4C24-8642-967F450C1F53}">
      <dgm:prSet/>
      <dgm:spPr/>
      <dgm:t>
        <a:bodyPr/>
        <a:lstStyle/>
        <a:p>
          <a:endParaRPr lang="en-IN"/>
        </a:p>
      </dgm:t>
    </dgm:pt>
    <dgm:pt modelId="{C3E0C70A-104D-49B4-BA2C-7F4E25C70153}">
      <dgm:prSet phldrT="[Text]"/>
      <dgm:spPr/>
      <dgm:t>
        <a:bodyPr/>
        <a:lstStyle/>
        <a:p>
          <a:r>
            <a:rPr lang="en-IN" dirty="0"/>
            <a:t>Net farm income to operate for unpaid labours and management.</a:t>
          </a:r>
        </a:p>
      </dgm:t>
    </dgm:pt>
    <dgm:pt modelId="{D05530BF-9691-4571-998E-0B885FB62031}" type="parTrans" cxnId="{5080A7B4-015A-46D3-99BD-738E297754E8}">
      <dgm:prSet/>
      <dgm:spPr/>
      <dgm:t>
        <a:bodyPr/>
        <a:lstStyle/>
        <a:p>
          <a:endParaRPr lang="en-IN"/>
        </a:p>
      </dgm:t>
    </dgm:pt>
    <dgm:pt modelId="{5A760A3D-EF35-4437-ADF9-E7D43D41DBBF}" type="sibTrans" cxnId="{5080A7B4-015A-46D3-99BD-738E297754E8}">
      <dgm:prSet/>
      <dgm:spPr/>
      <dgm:t>
        <a:bodyPr/>
        <a:lstStyle/>
        <a:p>
          <a:endParaRPr lang="en-IN"/>
        </a:p>
      </dgm:t>
    </dgm:pt>
    <dgm:pt modelId="{2D9D52C2-91FA-462B-99CC-4736761E41DA}">
      <dgm:prSet phldrT="[Text]"/>
      <dgm:spPr/>
      <dgm:t>
        <a:bodyPr/>
        <a:lstStyle/>
        <a:p>
          <a:r>
            <a:rPr lang="en-IN" dirty="0"/>
            <a:t>Interest to lenders for barrowed money.</a:t>
          </a:r>
        </a:p>
      </dgm:t>
    </dgm:pt>
    <dgm:pt modelId="{55473C95-7663-4AC8-836B-B616126D2B98}" type="parTrans" cxnId="{9C903821-F46D-4C67-B34E-2A88B56A906C}">
      <dgm:prSet/>
      <dgm:spPr/>
      <dgm:t>
        <a:bodyPr/>
        <a:lstStyle/>
        <a:p>
          <a:endParaRPr lang="en-IN"/>
        </a:p>
      </dgm:t>
    </dgm:pt>
    <dgm:pt modelId="{88251C6B-1E40-46AE-BBD1-D12D5D311B2D}" type="sibTrans" cxnId="{9C903821-F46D-4C67-B34E-2A88B56A906C}">
      <dgm:prSet/>
      <dgm:spPr/>
      <dgm:t>
        <a:bodyPr/>
        <a:lstStyle/>
        <a:p>
          <a:endParaRPr lang="en-IN"/>
        </a:p>
      </dgm:t>
    </dgm:pt>
    <dgm:pt modelId="{816763B1-F4D3-4D99-9B64-8359A3C24D5D}" type="pres">
      <dgm:prSet presAssocID="{EFEBAA5B-FA73-42A1-A025-305FD30B2EC8}" presName="cycle" presStyleCnt="0">
        <dgm:presLayoutVars>
          <dgm:dir/>
          <dgm:resizeHandles val="exact"/>
        </dgm:presLayoutVars>
      </dgm:prSet>
      <dgm:spPr/>
    </dgm:pt>
    <dgm:pt modelId="{3D503BF1-9FBC-46EE-B6B1-CD264B1E0F98}" type="pres">
      <dgm:prSet presAssocID="{A50B8FDF-A780-4C5A-975E-456582D1F76C}" presName="node" presStyleLbl="node1" presStyleIdx="0" presStyleCnt="5" custScaleX="143034" custScaleY="108319">
        <dgm:presLayoutVars>
          <dgm:bulletEnabled val="1"/>
        </dgm:presLayoutVars>
      </dgm:prSet>
      <dgm:spPr/>
    </dgm:pt>
    <dgm:pt modelId="{01152DAF-2B4B-4A18-840E-00825795FF0E}" type="pres">
      <dgm:prSet presAssocID="{A50B8FDF-A780-4C5A-975E-456582D1F76C}" presName="spNode" presStyleCnt="0"/>
      <dgm:spPr/>
    </dgm:pt>
    <dgm:pt modelId="{3B148774-BB8F-4044-A4DC-EC688C0FE3F5}" type="pres">
      <dgm:prSet presAssocID="{3848637D-4B4D-4551-9CCB-14C7A4253217}" presName="sibTrans" presStyleLbl="sibTrans1D1" presStyleIdx="0" presStyleCnt="5"/>
      <dgm:spPr/>
    </dgm:pt>
    <dgm:pt modelId="{B685A0DA-8B89-4815-9AF8-DD8561E8ED79}" type="pres">
      <dgm:prSet presAssocID="{A4351833-B14C-488F-9C5B-DCA52F4880F7}" presName="node" presStyleLbl="node1" presStyleIdx="1" presStyleCnt="5">
        <dgm:presLayoutVars>
          <dgm:bulletEnabled val="1"/>
        </dgm:presLayoutVars>
      </dgm:prSet>
      <dgm:spPr/>
    </dgm:pt>
    <dgm:pt modelId="{F7272B08-89A8-4EBB-BF06-569F8431279C}" type="pres">
      <dgm:prSet presAssocID="{A4351833-B14C-488F-9C5B-DCA52F4880F7}" presName="spNode" presStyleCnt="0"/>
      <dgm:spPr/>
    </dgm:pt>
    <dgm:pt modelId="{DEC21310-6532-40E9-BE90-9EFA521C8404}" type="pres">
      <dgm:prSet presAssocID="{429D82B1-F9D1-4A3B-98ED-6BD2B4FFB286}" presName="sibTrans" presStyleLbl="sibTrans1D1" presStyleIdx="1" presStyleCnt="5"/>
      <dgm:spPr/>
    </dgm:pt>
    <dgm:pt modelId="{E7DF2BF5-DDFF-444F-8B5E-5B4C7997774F}" type="pres">
      <dgm:prSet presAssocID="{1FCA9AC6-2BE7-44E7-B7D6-9E4EB7DDB7E4}" presName="node" presStyleLbl="node1" presStyleIdx="2" presStyleCnt="5" custScaleX="79105" custRadScaleRad="97444" custRadScaleInc="10561">
        <dgm:presLayoutVars>
          <dgm:bulletEnabled val="1"/>
        </dgm:presLayoutVars>
      </dgm:prSet>
      <dgm:spPr/>
    </dgm:pt>
    <dgm:pt modelId="{7B7068CE-4BAB-4A80-B589-8EC1BC179FA9}" type="pres">
      <dgm:prSet presAssocID="{1FCA9AC6-2BE7-44E7-B7D6-9E4EB7DDB7E4}" presName="spNode" presStyleCnt="0"/>
      <dgm:spPr/>
    </dgm:pt>
    <dgm:pt modelId="{B5A19A14-D2A6-4203-ADB7-6B38B58B546A}" type="pres">
      <dgm:prSet presAssocID="{D4D07501-ADB6-4D0C-9066-6AFC1E9D3BC6}" presName="sibTrans" presStyleLbl="sibTrans1D1" presStyleIdx="2" presStyleCnt="5"/>
      <dgm:spPr/>
    </dgm:pt>
    <dgm:pt modelId="{FCE02B03-041E-4E4D-AAEA-DD70D46867E0}" type="pres">
      <dgm:prSet presAssocID="{C3E0C70A-104D-49B4-BA2C-7F4E25C70153}" presName="node" presStyleLbl="node1" presStyleIdx="3" presStyleCnt="5">
        <dgm:presLayoutVars>
          <dgm:bulletEnabled val="1"/>
        </dgm:presLayoutVars>
      </dgm:prSet>
      <dgm:spPr/>
    </dgm:pt>
    <dgm:pt modelId="{D909EF3E-8FEA-47E1-94A4-B5B1E39550B2}" type="pres">
      <dgm:prSet presAssocID="{C3E0C70A-104D-49B4-BA2C-7F4E25C70153}" presName="spNode" presStyleCnt="0"/>
      <dgm:spPr/>
    </dgm:pt>
    <dgm:pt modelId="{64A07C1F-32A0-4BCE-8319-179406D96810}" type="pres">
      <dgm:prSet presAssocID="{5A760A3D-EF35-4437-ADF9-E7D43D41DBBF}" presName="sibTrans" presStyleLbl="sibTrans1D1" presStyleIdx="3" presStyleCnt="5"/>
      <dgm:spPr/>
    </dgm:pt>
    <dgm:pt modelId="{7BF4770F-6DDC-4DBB-9D6D-4290AA1DFD4D}" type="pres">
      <dgm:prSet presAssocID="{2D9D52C2-91FA-462B-99CC-4736761E41DA}" presName="node" presStyleLbl="node1" presStyleIdx="4" presStyleCnt="5">
        <dgm:presLayoutVars>
          <dgm:bulletEnabled val="1"/>
        </dgm:presLayoutVars>
      </dgm:prSet>
      <dgm:spPr/>
    </dgm:pt>
    <dgm:pt modelId="{FED31BFD-54B7-45DC-A87B-CA666010AF47}" type="pres">
      <dgm:prSet presAssocID="{2D9D52C2-91FA-462B-99CC-4736761E41DA}" presName="spNode" presStyleCnt="0"/>
      <dgm:spPr/>
    </dgm:pt>
    <dgm:pt modelId="{7DAA4AC0-5DC3-4143-92F5-CBC221040C2A}" type="pres">
      <dgm:prSet presAssocID="{88251C6B-1E40-46AE-BBD1-D12D5D311B2D}" presName="sibTrans" presStyleLbl="sibTrans1D1" presStyleIdx="4" presStyleCnt="5"/>
      <dgm:spPr/>
    </dgm:pt>
  </dgm:ptLst>
  <dgm:cxnLst>
    <dgm:cxn modelId="{8412EE0A-7E73-4522-A9AF-F49FD59A4733}" type="presOf" srcId="{5A760A3D-EF35-4437-ADF9-E7D43D41DBBF}" destId="{64A07C1F-32A0-4BCE-8319-179406D96810}" srcOrd="0" destOrd="0" presId="urn:microsoft.com/office/officeart/2005/8/layout/cycle6"/>
    <dgm:cxn modelId="{12D3B416-FDC1-4C24-8642-967F450C1F53}" srcId="{EFEBAA5B-FA73-42A1-A025-305FD30B2EC8}" destId="{1FCA9AC6-2BE7-44E7-B7D6-9E4EB7DDB7E4}" srcOrd="2" destOrd="0" parTransId="{7B00472D-25CC-455D-B469-EA3099BED814}" sibTransId="{D4D07501-ADB6-4D0C-9066-6AFC1E9D3BC6}"/>
    <dgm:cxn modelId="{9C903821-F46D-4C67-B34E-2A88B56A906C}" srcId="{EFEBAA5B-FA73-42A1-A025-305FD30B2EC8}" destId="{2D9D52C2-91FA-462B-99CC-4736761E41DA}" srcOrd="4" destOrd="0" parTransId="{55473C95-7663-4AC8-836B-B616126D2B98}" sibTransId="{88251C6B-1E40-46AE-BBD1-D12D5D311B2D}"/>
    <dgm:cxn modelId="{1CAD8D33-A207-4A60-9DC3-5F3FE9F1A8B8}" type="presOf" srcId="{88251C6B-1E40-46AE-BBD1-D12D5D311B2D}" destId="{7DAA4AC0-5DC3-4143-92F5-CBC221040C2A}" srcOrd="0" destOrd="0" presId="urn:microsoft.com/office/officeart/2005/8/layout/cycle6"/>
    <dgm:cxn modelId="{24EEAD33-900E-405C-B6FB-C39A61CD710E}" type="presOf" srcId="{EFEBAA5B-FA73-42A1-A025-305FD30B2EC8}" destId="{816763B1-F4D3-4D99-9B64-8359A3C24D5D}" srcOrd="0" destOrd="0" presId="urn:microsoft.com/office/officeart/2005/8/layout/cycle6"/>
    <dgm:cxn modelId="{204DBD46-5AB7-4535-9F54-731AA5D868D6}" type="presOf" srcId="{2D9D52C2-91FA-462B-99CC-4736761E41DA}" destId="{7BF4770F-6DDC-4DBB-9D6D-4290AA1DFD4D}" srcOrd="0" destOrd="0" presId="urn:microsoft.com/office/officeart/2005/8/layout/cycle6"/>
    <dgm:cxn modelId="{CAAB736D-EE7D-412C-A99A-7582A1F60D2E}" type="presOf" srcId="{A4351833-B14C-488F-9C5B-DCA52F4880F7}" destId="{B685A0DA-8B89-4815-9AF8-DD8561E8ED79}" srcOrd="0" destOrd="0" presId="urn:microsoft.com/office/officeart/2005/8/layout/cycle6"/>
    <dgm:cxn modelId="{2C4E8050-BCAA-45ED-BCF7-85C090A44A15}" type="presOf" srcId="{C3E0C70A-104D-49B4-BA2C-7F4E25C70153}" destId="{FCE02B03-041E-4E4D-AAEA-DD70D46867E0}" srcOrd="0" destOrd="0" presId="urn:microsoft.com/office/officeart/2005/8/layout/cycle6"/>
    <dgm:cxn modelId="{36747984-7B2E-4021-B128-36C08A3C4DE4}" type="presOf" srcId="{A50B8FDF-A780-4C5A-975E-456582D1F76C}" destId="{3D503BF1-9FBC-46EE-B6B1-CD264B1E0F98}" srcOrd="0" destOrd="0" presId="urn:microsoft.com/office/officeart/2005/8/layout/cycle6"/>
    <dgm:cxn modelId="{50B53996-5425-4A4A-8C20-0F74655D3873}" srcId="{EFEBAA5B-FA73-42A1-A025-305FD30B2EC8}" destId="{A50B8FDF-A780-4C5A-975E-456582D1F76C}" srcOrd="0" destOrd="0" parTransId="{6EB2AD0F-79CC-43E3-A48D-748BC0C262DA}" sibTransId="{3848637D-4B4D-4551-9CCB-14C7A4253217}"/>
    <dgm:cxn modelId="{9C0078A4-42F9-4A37-B62C-EBBA7150C41D}" type="presOf" srcId="{1FCA9AC6-2BE7-44E7-B7D6-9E4EB7DDB7E4}" destId="{E7DF2BF5-DDFF-444F-8B5E-5B4C7997774F}" srcOrd="0" destOrd="0" presId="urn:microsoft.com/office/officeart/2005/8/layout/cycle6"/>
    <dgm:cxn modelId="{40B2D7AE-3C7E-431A-AEED-4DC4ABD309A6}" srcId="{EFEBAA5B-FA73-42A1-A025-305FD30B2EC8}" destId="{A4351833-B14C-488F-9C5B-DCA52F4880F7}" srcOrd="1" destOrd="0" parTransId="{0ED45D88-856B-4D20-8746-6AD6A4FE2018}" sibTransId="{429D82B1-F9D1-4A3B-98ED-6BD2B4FFB286}"/>
    <dgm:cxn modelId="{5080A7B4-015A-46D3-99BD-738E297754E8}" srcId="{EFEBAA5B-FA73-42A1-A025-305FD30B2EC8}" destId="{C3E0C70A-104D-49B4-BA2C-7F4E25C70153}" srcOrd="3" destOrd="0" parTransId="{D05530BF-9691-4571-998E-0B885FB62031}" sibTransId="{5A760A3D-EF35-4437-ADF9-E7D43D41DBBF}"/>
    <dgm:cxn modelId="{DEE58CC4-CE6F-4D52-9C4D-6AAD5F288E93}" type="presOf" srcId="{3848637D-4B4D-4551-9CCB-14C7A4253217}" destId="{3B148774-BB8F-4044-A4DC-EC688C0FE3F5}" srcOrd="0" destOrd="0" presId="urn:microsoft.com/office/officeart/2005/8/layout/cycle6"/>
    <dgm:cxn modelId="{FA3E8DDC-A3DB-4E43-AB9A-F7238D90EED7}" type="presOf" srcId="{D4D07501-ADB6-4D0C-9066-6AFC1E9D3BC6}" destId="{B5A19A14-D2A6-4203-ADB7-6B38B58B546A}" srcOrd="0" destOrd="0" presId="urn:microsoft.com/office/officeart/2005/8/layout/cycle6"/>
    <dgm:cxn modelId="{F7A89CDC-BD8A-426A-BB21-EDAF25153001}" type="presOf" srcId="{429D82B1-F9D1-4A3B-98ED-6BD2B4FFB286}" destId="{DEC21310-6532-40E9-BE90-9EFA521C8404}" srcOrd="0" destOrd="0" presId="urn:microsoft.com/office/officeart/2005/8/layout/cycle6"/>
    <dgm:cxn modelId="{84213DB9-45EA-4D86-BC54-8AE14FC4EF16}" type="presParOf" srcId="{816763B1-F4D3-4D99-9B64-8359A3C24D5D}" destId="{3D503BF1-9FBC-46EE-B6B1-CD264B1E0F98}" srcOrd="0" destOrd="0" presId="urn:microsoft.com/office/officeart/2005/8/layout/cycle6"/>
    <dgm:cxn modelId="{1083A7B0-4D37-422D-8F50-032185704B8E}" type="presParOf" srcId="{816763B1-F4D3-4D99-9B64-8359A3C24D5D}" destId="{01152DAF-2B4B-4A18-840E-00825795FF0E}" srcOrd="1" destOrd="0" presId="urn:microsoft.com/office/officeart/2005/8/layout/cycle6"/>
    <dgm:cxn modelId="{48E989D3-6C28-408A-9185-D8A8AF37BE8C}" type="presParOf" srcId="{816763B1-F4D3-4D99-9B64-8359A3C24D5D}" destId="{3B148774-BB8F-4044-A4DC-EC688C0FE3F5}" srcOrd="2" destOrd="0" presId="urn:microsoft.com/office/officeart/2005/8/layout/cycle6"/>
    <dgm:cxn modelId="{07DAEB89-FAA4-4DD4-A988-9F3D5CD2F0DD}" type="presParOf" srcId="{816763B1-F4D3-4D99-9B64-8359A3C24D5D}" destId="{B685A0DA-8B89-4815-9AF8-DD8561E8ED79}" srcOrd="3" destOrd="0" presId="urn:microsoft.com/office/officeart/2005/8/layout/cycle6"/>
    <dgm:cxn modelId="{4FA878BA-B2FC-4A41-8309-DD43708D4A3C}" type="presParOf" srcId="{816763B1-F4D3-4D99-9B64-8359A3C24D5D}" destId="{F7272B08-89A8-4EBB-BF06-569F8431279C}" srcOrd="4" destOrd="0" presId="urn:microsoft.com/office/officeart/2005/8/layout/cycle6"/>
    <dgm:cxn modelId="{4A2FED21-C1AC-4AFF-9D64-9429D258EEB8}" type="presParOf" srcId="{816763B1-F4D3-4D99-9B64-8359A3C24D5D}" destId="{DEC21310-6532-40E9-BE90-9EFA521C8404}" srcOrd="5" destOrd="0" presId="urn:microsoft.com/office/officeart/2005/8/layout/cycle6"/>
    <dgm:cxn modelId="{DC4BFAA7-60AB-4B46-915D-84F0DB65E533}" type="presParOf" srcId="{816763B1-F4D3-4D99-9B64-8359A3C24D5D}" destId="{E7DF2BF5-DDFF-444F-8B5E-5B4C7997774F}" srcOrd="6" destOrd="0" presId="urn:microsoft.com/office/officeart/2005/8/layout/cycle6"/>
    <dgm:cxn modelId="{F384C43A-41D2-4F4D-98C4-4707EE1948C2}" type="presParOf" srcId="{816763B1-F4D3-4D99-9B64-8359A3C24D5D}" destId="{7B7068CE-4BAB-4A80-B589-8EC1BC179FA9}" srcOrd="7" destOrd="0" presId="urn:microsoft.com/office/officeart/2005/8/layout/cycle6"/>
    <dgm:cxn modelId="{D9F60CE5-C34A-4966-9729-73662FA1D01E}" type="presParOf" srcId="{816763B1-F4D3-4D99-9B64-8359A3C24D5D}" destId="{B5A19A14-D2A6-4203-ADB7-6B38B58B546A}" srcOrd="8" destOrd="0" presId="urn:microsoft.com/office/officeart/2005/8/layout/cycle6"/>
    <dgm:cxn modelId="{305269F8-BFBC-49A1-91AE-AF70E839C058}" type="presParOf" srcId="{816763B1-F4D3-4D99-9B64-8359A3C24D5D}" destId="{FCE02B03-041E-4E4D-AAEA-DD70D46867E0}" srcOrd="9" destOrd="0" presId="urn:microsoft.com/office/officeart/2005/8/layout/cycle6"/>
    <dgm:cxn modelId="{CF40AEC9-9E1B-4657-98E7-89462134302E}" type="presParOf" srcId="{816763B1-F4D3-4D99-9B64-8359A3C24D5D}" destId="{D909EF3E-8FEA-47E1-94A4-B5B1E39550B2}" srcOrd="10" destOrd="0" presId="urn:microsoft.com/office/officeart/2005/8/layout/cycle6"/>
    <dgm:cxn modelId="{92DCE047-D980-4E15-9B9C-062B6EF60E7D}" type="presParOf" srcId="{816763B1-F4D3-4D99-9B64-8359A3C24D5D}" destId="{64A07C1F-32A0-4BCE-8319-179406D96810}" srcOrd="11" destOrd="0" presId="urn:microsoft.com/office/officeart/2005/8/layout/cycle6"/>
    <dgm:cxn modelId="{80A4E3F7-2E3A-4490-B593-9911A107FB0D}" type="presParOf" srcId="{816763B1-F4D3-4D99-9B64-8359A3C24D5D}" destId="{7BF4770F-6DDC-4DBB-9D6D-4290AA1DFD4D}" srcOrd="12" destOrd="0" presId="urn:microsoft.com/office/officeart/2005/8/layout/cycle6"/>
    <dgm:cxn modelId="{F50F9662-3BC9-4F1D-81F3-0406B194FBFD}" type="presParOf" srcId="{816763B1-F4D3-4D99-9B64-8359A3C24D5D}" destId="{FED31BFD-54B7-45DC-A87B-CA666010AF47}" srcOrd="13" destOrd="0" presId="urn:microsoft.com/office/officeart/2005/8/layout/cycle6"/>
    <dgm:cxn modelId="{7DA21C1F-BE2E-4971-800D-4B352EA4FBBC}" type="presParOf" srcId="{816763B1-F4D3-4D99-9B64-8359A3C24D5D}" destId="{7DAA4AC0-5DC3-4143-92F5-CBC221040C2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03BF1-9FBC-46EE-B6B1-CD264B1E0F98}">
      <dsp:nvSpPr>
        <dsp:cNvPr id="0" name=""/>
        <dsp:cNvSpPr/>
      </dsp:nvSpPr>
      <dsp:spPr>
        <a:xfrm>
          <a:off x="1913597" y="-17737"/>
          <a:ext cx="2143298" cy="1055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Payment to suppliers for feed, seeds, fuels etc…</a:t>
          </a:r>
        </a:p>
      </dsp:txBody>
      <dsp:txXfrm>
        <a:off x="1965099" y="33765"/>
        <a:ext cx="2040294" cy="952017"/>
      </dsp:txXfrm>
    </dsp:sp>
    <dsp:sp modelId="{3B148774-BB8F-4044-A4DC-EC688C0FE3F5}">
      <dsp:nvSpPr>
        <dsp:cNvPr id="0" name=""/>
        <dsp:cNvSpPr/>
      </dsp:nvSpPr>
      <dsp:spPr>
        <a:xfrm>
          <a:off x="1040899" y="509773"/>
          <a:ext cx="3888695" cy="3888695"/>
        </a:xfrm>
        <a:custGeom>
          <a:avLst/>
          <a:gdLst/>
          <a:ahLst/>
          <a:cxnLst/>
          <a:rect l="0" t="0" r="0" b="0"/>
          <a:pathLst>
            <a:path>
              <a:moveTo>
                <a:pt x="3022328" y="326186"/>
              </a:moveTo>
              <a:arcTo wR="1944347" hR="1944347" stAng="18220237" swAng="132511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5A0DA-8B89-4815-9AF8-DD8561E8ED79}">
      <dsp:nvSpPr>
        <dsp:cNvPr id="0" name=""/>
        <dsp:cNvSpPr/>
      </dsp:nvSpPr>
      <dsp:spPr>
        <a:xfrm>
          <a:off x="4085204" y="1366286"/>
          <a:ext cx="1498454" cy="973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Rent to owner for rented land.</a:t>
          </a:r>
        </a:p>
      </dsp:txBody>
      <dsp:txXfrm>
        <a:off x="4132751" y="1413833"/>
        <a:ext cx="1403360" cy="878901"/>
      </dsp:txXfrm>
    </dsp:sp>
    <dsp:sp modelId="{DEC21310-6532-40E9-BE90-9EFA521C8404}">
      <dsp:nvSpPr>
        <dsp:cNvPr id="0" name=""/>
        <dsp:cNvSpPr/>
      </dsp:nvSpPr>
      <dsp:spPr>
        <a:xfrm>
          <a:off x="1037858" y="429772"/>
          <a:ext cx="3888695" cy="3888695"/>
        </a:xfrm>
        <a:custGeom>
          <a:avLst/>
          <a:gdLst/>
          <a:ahLst/>
          <a:cxnLst/>
          <a:rect l="0" t="0" r="0" b="0"/>
          <a:pathLst>
            <a:path>
              <a:moveTo>
                <a:pt x="3888580" y="1923207"/>
              </a:moveTo>
              <a:arcTo wR="1944347" hR="1944347" stAng="21562622" swAng="22424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F2BF5-DDFF-444F-8B5E-5B4C7997774F}">
      <dsp:nvSpPr>
        <dsp:cNvPr id="0" name=""/>
        <dsp:cNvSpPr/>
      </dsp:nvSpPr>
      <dsp:spPr>
        <a:xfrm>
          <a:off x="3437343" y="3547676"/>
          <a:ext cx="1185352" cy="973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Wages to employees.</a:t>
          </a:r>
        </a:p>
      </dsp:txBody>
      <dsp:txXfrm>
        <a:off x="3484890" y="3595223"/>
        <a:ext cx="1090258" cy="878901"/>
      </dsp:txXfrm>
    </dsp:sp>
    <dsp:sp modelId="{B5A19A14-D2A6-4203-ADB7-6B38B58B546A}">
      <dsp:nvSpPr>
        <dsp:cNvPr id="0" name=""/>
        <dsp:cNvSpPr/>
      </dsp:nvSpPr>
      <dsp:spPr>
        <a:xfrm>
          <a:off x="926579" y="489677"/>
          <a:ext cx="3888695" cy="3888695"/>
        </a:xfrm>
        <a:custGeom>
          <a:avLst/>
          <a:gdLst/>
          <a:ahLst/>
          <a:cxnLst/>
          <a:rect l="0" t="0" r="0" b="0"/>
          <a:pathLst>
            <a:path>
              <a:moveTo>
                <a:pt x="2502644" y="3806816"/>
              </a:moveTo>
              <a:arcTo wR="1944347" hR="1944347" stAng="4398797" swAng="148176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02B03-041E-4E4D-AAEA-DD70D46867E0}">
      <dsp:nvSpPr>
        <dsp:cNvPr id="0" name=""/>
        <dsp:cNvSpPr/>
      </dsp:nvSpPr>
      <dsp:spPr>
        <a:xfrm>
          <a:off x="1093161" y="3540133"/>
          <a:ext cx="1498454" cy="973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Net farm income to operate for unpaid labours and management.</a:t>
          </a:r>
        </a:p>
      </dsp:txBody>
      <dsp:txXfrm>
        <a:off x="1140708" y="3587680"/>
        <a:ext cx="1403360" cy="878901"/>
      </dsp:txXfrm>
    </dsp:sp>
    <dsp:sp modelId="{64A07C1F-32A0-4BCE-8319-179406D96810}">
      <dsp:nvSpPr>
        <dsp:cNvPr id="0" name=""/>
        <dsp:cNvSpPr/>
      </dsp:nvSpPr>
      <dsp:spPr>
        <a:xfrm>
          <a:off x="1040899" y="509773"/>
          <a:ext cx="3888695" cy="3888695"/>
        </a:xfrm>
        <a:custGeom>
          <a:avLst/>
          <a:gdLst/>
          <a:ahLst/>
          <a:cxnLst/>
          <a:rect l="0" t="0" r="0" b="0"/>
          <a:pathLst>
            <a:path>
              <a:moveTo>
                <a:pt x="324651" y="3020019"/>
              </a:moveTo>
              <a:arcTo wR="1944347" hR="1944347" stAng="8784665" swAng="219473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4770F-6DDC-4DBB-9D6D-4290AA1DFD4D}">
      <dsp:nvSpPr>
        <dsp:cNvPr id="0" name=""/>
        <dsp:cNvSpPr/>
      </dsp:nvSpPr>
      <dsp:spPr>
        <a:xfrm>
          <a:off x="386835" y="1366286"/>
          <a:ext cx="1498454" cy="973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Interest to lenders for barrowed money.</a:t>
          </a:r>
        </a:p>
      </dsp:txBody>
      <dsp:txXfrm>
        <a:off x="434382" y="1413833"/>
        <a:ext cx="1403360" cy="878901"/>
      </dsp:txXfrm>
    </dsp:sp>
    <dsp:sp modelId="{7DAA4AC0-5DC3-4143-92F5-CBC221040C2A}">
      <dsp:nvSpPr>
        <dsp:cNvPr id="0" name=""/>
        <dsp:cNvSpPr/>
      </dsp:nvSpPr>
      <dsp:spPr>
        <a:xfrm>
          <a:off x="1040899" y="509773"/>
          <a:ext cx="3888695" cy="3888695"/>
        </a:xfrm>
        <a:custGeom>
          <a:avLst/>
          <a:gdLst/>
          <a:ahLst/>
          <a:cxnLst/>
          <a:rect l="0" t="0" r="0" b="0"/>
          <a:pathLst>
            <a:path>
              <a:moveTo>
                <a:pt x="337057" y="850224"/>
              </a:moveTo>
              <a:arcTo wR="1944347" hR="1944347" stAng="12854646" swAng="132511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1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24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1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799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3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46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9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5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83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8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4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0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55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5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7889-DC08-4CB7-92D0-CF614B5C739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90D23F-21A9-418C-8A7C-D479C14A2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64FE-9B8E-4526-BFFA-DB78A22A8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613"/>
            <a:ext cx="7673788" cy="2348752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AND FARMING ANALYSIS </a:t>
            </a:r>
          </a:p>
        </p:txBody>
      </p:sp>
    </p:spTree>
    <p:extLst>
      <p:ext uri="{BB962C8B-B14F-4D97-AF65-F5344CB8AC3E}">
        <p14:creationId xmlns:p14="http://schemas.microsoft.com/office/powerpoint/2010/main" val="159557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6A2-C4F7-4D6E-9343-0FDC3443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113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Farming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7587-9D6E-45FF-8125-D28057C0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778"/>
            <a:ext cx="10515600" cy="29435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 is the act or process of working the ground, planting seeds, and growing edible plants.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if land is feasible for cultivation.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cultivation surveys are an important mechanism for data generation on cost structure of crops.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ADEF-E3F7-407B-8A5A-8C9587BC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5087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0C27-9CAE-46A7-82B0-CD47C95E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45"/>
            <a:ext cx="10515600" cy="2189019"/>
          </a:xfrm>
        </p:spPr>
        <p:txBody>
          <a:bodyPr>
            <a:normAutofit fontScale="77500" lnSpcReduction="2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size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C0943-598C-4FAD-9A1C-3851667E81C9}"/>
              </a:ext>
            </a:extLst>
          </p:cNvPr>
          <p:cNvSpPr txBox="1"/>
          <p:nvPr/>
        </p:nvSpPr>
        <p:spPr>
          <a:xfrm>
            <a:off x="838200" y="4267200"/>
            <a:ext cx="975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 OF COMPARISON</a:t>
            </a:r>
          </a:p>
          <a:p>
            <a:endParaRPr lang="en-IN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measure as been calculated, the problem becomes one of the evaluating the results.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value good, bad, or average? Compared with what? Can it be improved?</a:t>
            </a:r>
          </a:p>
        </p:txBody>
      </p:sp>
    </p:spTree>
    <p:extLst>
      <p:ext uri="{BB962C8B-B14F-4D97-AF65-F5344CB8AC3E}">
        <p14:creationId xmlns:p14="http://schemas.microsoft.com/office/powerpoint/2010/main" val="303593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39E2E73-B7B3-4243-B12B-1ABE1A12C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92056"/>
              </p:ext>
            </p:extLst>
          </p:nvPr>
        </p:nvGraphicFramePr>
        <p:xfrm>
          <a:off x="667870" y="2236704"/>
          <a:ext cx="9542930" cy="36673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7271">
                  <a:extLst>
                    <a:ext uri="{9D8B030D-6E8A-4147-A177-3AD203B41FA5}">
                      <a16:colId xmlns:a16="http://schemas.microsoft.com/office/drawing/2014/main" val="308342900"/>
                    </a:ext>
                  </a:extLst>
                </a:gridCol>
                <a:gridCol w="842457">
                  <a:extLst>
                    <a:ext uri="{9D8B030D-6E8A-4147-A177-3AD203B41FA5}">
                      <a16:colId xmlns:a16="http://schemas.microsoft.com/office/drawing/2014/main" val="3230837525"/>
                    </a:ext>
                  </a:extLst>
                </a:gridCol>
                <a:gridCol w="1683719">
                  <a:extLst>
                    <a:ext uri="{9D8B030D-6E8A-4147-A177-3AD203B41FA5}">
                      <a16:colId xmlns:a16="http://schemas.microsoft.com/office/drawing/2014/main" val="3961813635"/>
                    </a:ext>
                  </a:extLst>
                </a:gridCol>
                <a:gridCol w="1132104">
                  <a:extLst>
                    <a:ext uri="{9D8B030D-6E8A-4147-A177-3AD203B41FA5}">
                      <a16:colId xmlns:a16="http://schemas.microsoft.com/office/drawing/2014/main" val="3102159779"/>
                    </a:ext>
                  </a:extLst>
                </a:gridCol>
                <a:gridCol w="3037612">
                  <a:extLst>
                    <a:ext uri="{9D8B030D-6E8A-4147-A177-3AD203B41FA5}">
                      <a16:colId xmlns:a16="http://schemas.microsoft.com/office/drawing/2014/main" val="862170718"/>
                    </a:ext>
                  </a:extLst>
                </a:gridCol>
                <a:gridCol w="1219767">
                  <a:extLst>
                    <a:ext uri="{9D8B030D-6E8A-4147-A177-3AD203B41FA5}">
                      <a16:colId xmlns:a16="http://schemas.microsoft.com/office/drawing/2014/main" val="3973917283"/>
                    </a:ext>
                  </a:extLst>
                </a:gridCol>
              </a:tblGrid>
              <a:tr h="612119">
                <a:tc>
                  <a:txBody>
                    <a:bodyPr/>
                    <a:lstStyle/>
                    <a:p>
                      <a:r>
                        <a:rPr lang="en-IN" sz="1700" dirty="0"/>
                        <a:t>Crop 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Farm size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Efficiency(land/crop)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Financial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Profitable</a:t>
                      </a:r>
                    </a:p>
                    <a:p>
                      <a:endParaRPr lang="en-IN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Duration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892912575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r>
                        <a:rPr lang="en-IN" sz="1700" dirty="0"/>
                        <a:t>MANGO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2 acre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Good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1 lakhs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&gt;1.5 lakhs</a:t>
                      </a:r>
                    </a:p>
                    <a:p>
                      <a:endParaRPr lang="en-IN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Yearly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719315257"/>
                  </a:ext>
                </a:extLst>
              </a:tr>
              <a:tr h="1141111">
                <a:tc>
                  <a:txBody>
                    <a:bodyPr/>
                    <a:lstStyle/>
                    <a:p>
                      <a:r>
                        <a:rPr lang="en-IN" sz="1700" dirty="0"/>
                        <a:t>POMEGRANATE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3 acre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Good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3 lakhs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10 lakhs </a:t>
                      </a:r>
                    </a:p>
                    <a:p>
                      <a:r>
                        <a:rPr lang="en-IN" sz="1700" dirty="0"/>
                        <a:t>&lt;5lakhs(cost dependent) </a:t>
                      </a:r>
                      <a:br>
                        <a:rPr lang="en-IN" sz="1700" dirty="0"/>
                      </a:br>
                      <a:endParaRPr lang="en-IN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Yearly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329461862"/>
                  </a:ext>
                </a:extLst>
              </a:tr>
              <a:tr h="1301962">
                <a:tc>
                  <a:txBody>
                    <a:bodyPr/>
                    <a:lstStyle/>
                    <a:p>
                      <a:r>
                        <a:rPr lang="en-IN" sz="1700" dirty="0"/>
                        <a:t>Tomato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1.5 acre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Average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3.5 lakhs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&gt;5 lakhs</a:t>
                      </a:r>
                    </a:p>
                    <a:p>
                      <a:r>
                        <a:rPr lang="en-IN" sz="1700" dirty="0"/>
                        <a:t>&lt;3.5 lakhs(cost dependent, crop quality)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Quarterly</a:t>
                      </a:r>
                    </a:p>
                    <a:p>
                      <a:endParaRPr lang="en-IN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0980718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B242A0-8456-4333-86FC-0612B40CDCF0}"/>
              </a:ext>
            </a:extLst>
          </p:cNvPr>
          <p:cNvSpPr txBox="1"/>
          <p:nvPr/>
        </p:nvSpPr>
        <p:spPr>
          <a:xfrm>
            <a:off x="1308847" y="806824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Results:</a:t>
            </a:r>
          </a:p>
        </p:txBody>
      </p:sp>
    </p:spTree>
    <p:extLst>
      <p:ext uri="{BB962C8B-B14F-4D97-AF65-F5344CB8AC3E}">
        <p14:creationId xmlns:p14="http://schemas.microsoft.com/office/powerpoint/2010/main" val="422129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8D68C6C-D548-4D20-B6BE-A62070ADE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24990"/>
              </p:ext>
            </p:extLst>
          </p:nvPr>
        </p:nvGraphicFramePr>
        <p:xfrm>
          <a:off x="1586754" y="1577788"/>
          <a:ext cx="5970494" cy="4560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7DCDD7-3A25-42E8-A841-FA16CDFA1E33}"/>
              </a:ext>
            </a:extLst>
          </p:cNvPr>
          <p:cNvSpPr txBox="1"/>
          <p:nvPr/>
        </p:nvSpPr>
        <p:spPr>
          <a:xfrm>
            <a:off x="1210235" y="717176"/>
            <a:ext cx="7805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2"/>
                </a:solidFill>
              </a:rPr>
              <a:t>How is the total revenue pie is divided?</a:t>
            </a:r>
          </a:p>
        </p:txBody>
      </p:sp>
    </p:spTree>
    <p:extLst>
      <p:ext uri="{BB962C8B-B14F-4D97-AF65-F5344CB8AC3E}">
        <p14:creationId xmlns:p14="http://schemas.microsoft.com/office/powerpoint/2010/main" val="25691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102FB-73D6-402C-B445-C533AC90D611}"/>
              </a:ext>
            </a:extLst>
          </p:cNvPr>
          <p:cNvSpPr txBox="1"/>
          <p:nvPr/>
        </p:nvSpPr>
        <p:spPr>
          <a:xfrm>
            <a:off x="3128682" y="2528047"/>
            <a:ext cx="569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17969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212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LAND AND FARMING ANALYSIS </vt:lpstr>
      <vt:lpstr>Farming analysis:</vt:lpstr>
      <vt:lpstr>Type of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FARMING ANALYSIS</dc:title>
  <dc:creator>Vasudevreddyh Harish</dc:creator>
  <cp:lastModifiedBy>Vasudevreddyh Harish</cp:lastModifiedBy>
  <cp:revision>8</cp:revision>
  <dcterms:created xsi:type="dcterms:W3CDTF">2022-03-23T13:45:38Z</dcterms:created>
  <dcterms:modified xsi:type="dcterms:W3CDTF">2022-03-26T03:56:46Z</dcterms:modified>
</cp:coreProperties>
</file>