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4/20/2022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95400"/>
            <a:ext cx="7851648" cy="36576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Introductions to </a:t>
            </a:r>
            <a:r>
              <a:rPr lang="en-US" sz="8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Cloud Computing (AWS)</a:t>
            </a:r>
            <a:endParaRPr lang="en-US" sz="8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sz="4800" dirty="0" smtClean="0"/>
              <a:t>What</a:t>
            </a:r>
            <a:r>
              <a:rPr lang="en-US" dirty="0" smtClean="0"/>
              <a:t> is cloud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   Cloud computing is the on-demand delivery of IT resources over the Internet with pay-as-you-go pricing. Instead of buying, owning, and maintaining physical data centers and servers, you can access technology services, such as computing power, storage, and databases, on an as-needed basis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5300" dirty="0" smtClean="0"/>
              <a:t>Who is using cloud computing?</a:t>
            </a:r>
            <a:endParaRPr lang="en-US" sz="5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   Organizations of every type, size, and industry are using the cloud for a wide variety of use cases, such as data backup, disaster recovery, email, virtual desktops, software development and testing, big data analytics, and customer-facing web applications.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Benefit</a:t>
            </a:r>
            <a:r>
              <a:rPr lang="en-US" sz="4800" dirty="0" smtClean="0"/>
              <a:t>s </a:t>
            </a:r>
            <a:r>
              <a:rPr lang="en-US" sz="4800" dirty="0" smtClean="0"/>
              <a:t>of cloud computing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Elasticity</a:t>
            </a:r>
          </a:p>
          <a:p>
            <a:r>
              <a:rPr lang="en-US" dirty="0" smtClean="0">
                <a:latin typeface="+mj-lt"/>
              </a:rPr>
              <a:t>Cost savings</a:t>
            </a:r>
          </a:p>
          <a:p>
            <a:r>
              <a:rPr lang="en-US" dirty="0" smtClean="0">
                <a:latin typeface="+mj-lt"/>
              </a:rPr>
              <a:t>Deploy globally in minutes</a:t>
            </a:r>
          </a:p>
          <a:p>
            <a:r>
              <a:rPr lang="en-US" dirty="0" smtClean="0">
                <a:latin typeface="+mj-lt"/>
              </a:rPr>
              <a:t>Security</a:t>
            </a:r>
          </a:p>
          <a:p>
            <a:r>
              <a:rPr lang="en-US" dirty="0" smtClean="0">
                <a:latin typeface="+mj-lt"/>
              </a:rPr>
              <a:t>Cloud computing offers 24/7 uptime (99.99% uptime).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5300" dirty="0" smtClean="0"/>
              <a:t>Types </a:t>
            </a:r>
            <a:r>
              <a:rPr lang="en-IN" sz="5300" dirty="0"/>
              <a:t>of cloud computing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IN" dirty="0" smtClean="0"/>
              <a:t>Infrastructure </a:t>
            </a:r>
            <a:r>
              <a:rPr lang="en-IN" dirty="0"/>
              <a:t>as a Service (</a:t>
            </a:r>
            <a:r>
              <a:rPr lang="en-IN" dirty="0" err="1"/>
              <a:t>IaaS</a:t>
            </a:r>
            <a:r>
              <a:rPr lang="en-IN" dirty="0" smtClean="0"/>
              <a:t>) </a:t>
            </a:r>
            <a:r>
              <a:rPr lang="en-IN" dirty="0" smtClean="0">
                <a:latin typeface="+mj-lt"/>
              </a:rPr>
              <a:t>:</a:t>
            </a:r>
            <a:r>
              <a:rPr lang="en-IN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C</a:t>
            </a:r>
            <a:r>
              <a:rPr lang="en-US" sz="2000" dirty="0" smtClean="0">
                <a:latin typeface="+mj-lt"/>
              </a:rPr>
              <a:t>ontains </a:t>
            </a:r>
            <a:r>
              <a:rPr lang="en-US" sz="2000" dirty="0">
                <a:latin typeface="+mj-lt"/>
              </a:rPr>
              <a:t>the basic building blocks for cloud IT. It typically provides access to networking </a:t>
            </a:r>
            <a:r>
              <a:rPr lang="en-US" sz="2000" dirty="0" smtClean="0">
                <a:latin typeface="+mj-lt"/>
              </a:rPr>
              <a:t>features, computers</a:t>
            </a:r>
            <a:r>
              <a:rPr lang="en-US" sz="2000" dirty="0">
                <a:latin typeface="+mj-lt"/>
              </a:rPr>
              <a:t> </a:t>
            </a:r>
            <a:r>
              <a:rPr lang="en-US" sz="2000" dirty="0" smtClean="0">
                <a:latin typeface="+mj-lt"/>
              </a:rPr>
              <a:t>and </a:t>
            </a:r>
            <a:r>
              <a:rPr lang="en-IN" sz="2000" dirty="0" smtClean="0">
                <a:latin typeface="+mj-lt"/>
              </a:rPr>
              <a:t>data </a:t>
            </a:r>
            <a:r>
              <a:rPr lang="en-IN" sz="2000" dirty="0">
                <a:latin typeface="+mj-lt"/>
              </a:rPr>
              <a:t>storage </a:t>
            </a:r>
            <a:r>
              <a:rPr lang="en-IN" sz="2000" dirty="0" smtClean="0">
                <a:latin typeface="+mj-lt"/>
              </a:rPr>
              <a:t>space. (Ex: AWS, Azure)</a:t>
            </a:r>
            <a:endParaRPr lang="en-US" sz="2000" dirty="0" smtClean="0">
              <a:latin typeface="+mj-lt"/>
            </a:endParaRPr>
          </a:p>
          <a:p>
            <a:pPr marL="514350" indent="-514350">
              <a:buFont typeface="Wingdings 2"/>
              <a:buAutoNum type="arabicPeriod"/>
            </a:pPr>
            <a:endParaRPr lang="en-IN" dirty="0" smtClean="0"/>
          </a:p>
          <a:p>
            <a:pPr marL="514350" indent="-514350">
              <a:buFont typeface="Wingdings 2"/>
              <a:buAutoNum type="arabicPeriod"/>
            </a:pPr>
            <a:r>
              <a:rPr lang="en-IN" dirty="0" smtClean="0"/>
              <a:t>Platform </a:t>
            </a:r>
            <a:r>
              <a:rPr lang="en-IN" dirty="0"/>
              <a:t>as a Service (</a:t>
            </a:r>
            <a:r>
              <a:rPr lang="en-IN" dirty="0" err="1" smtClean="0"/>
              <a:t>PaaS</a:t>
            </a:r>
            <a:r>
              <a:rPr lang="en-IN" dirty="0" smtClean="0"/>
              <a:t>) : </a:t>
            </a:r>
            <a:r>
              <a:rPr lang="en-US" sz="2000" dirty="0" err="1" smtClean="0">
                <a:latin typeface="+mj-lt"/>
              </a:rPr>
              <a:t>PaaS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removes the need for you to manage underlying infrastructure (usually hardware and operating systems), and allows you to focus on the deployment and management of your </a:t>
            </a:r>
            <a:r>
              <a:rPr lang="en-US" sz="2000" dirty="0" smtClean="0">
                <a:latin typeface="+mj-lt"/>
              </a:rPr>
              <a:t>applications (Ex: </a:t>
            </a:r>
            <a:r>
              <a:rPr lang="en-US" sz="2000" dirty="0">
                <a:latin typeface="+mj-lt"/>
              </a:rPr>
              <a:t>AWS Elastic Beanstalk, Google App </a:t>
            </a:r>
            <a:r>
              <a:rPr lang="en-US" sz="2000" dirty="0" smtClean="0">
                <a:latin typeface="+mj-lt"/>
              </a:rPr>
              <a:t>Engine</a:t>
            </a:r>
            <a:r>
              <a:rPr lang="en-US" sz="2000" dirty="0" smtClean="0"/>
              <a:t>)</a:t>
            </a:r>
            <a:r>
              <a:rPr lang="en-US" sz="2000" dirty="0" smtClean="0">
                <a:latin typeface="+mj-lt"/>
              </a:rPr>
              <a:t> </a:t>
            </a:r>
            <a:endParaRPr lang="en-US" sz="2000" dirty="0" smtClean="0">
              <a:latin typeface="+mj-lt"/>
            </a:endParaRPr>
          </a:p>
          <a:p>
            <a:pPr marL="514350" indent="-514350">
              <a:buFont typeface="Wingdings 2"/>
              <a:buAutoNum type="arabicPeriod"/>
            </a:pPr>
            <a:endParaRPr lang="en-US" sz="2400" dirty="0" smtClean="0"/>
          </a:p>
          <a:p>
            <a:pPr marL="514350" indent="-514350">
              <a:buFont typeface="Wingdings 2"/>
              <a:buAutoNum type="arabicPeriod"/>
            </a:pPr>
            <a:r>
              <a:rPr lang="en-US" sz="2400" dirty="0" smtClean="0"/>
              <a:t>Software </a:t>
            </a:r>
            <a:r>
              <a:rPr lang="en-US" sz="2400" dirty="0"/>
              <a:t>as a Service (SaaS</a:t>
            </a:r>
            <a:r>
              <a:rPr lang="en-US" sz="2400" dirty="0" smtClean="0"/>
              <a:t>) : </a:t>
            </a:r>
            <a:r>
              <a:rPr lang="en-US" sz="2000" dirty="0">
                <a:latin typeface="+mj-lt"/>
              </a:rPr>
              <a:t>Software as a Service provides you with a completed product that is run and managed by the service provider. In most cases, people referring to Software as a Service are referring to end-user </a:t>
            </a:r>
            <a:r>
              <a:rPr lang="en-US" sz="2000" dirty="0" smtClean="0">
                <a:latin typeface="+mj-lt"/>
              </a:rPr>
              <a:t>applications (Ex: Gmail, Office 365)</a:t>
            </a:r>
            <a:endParaRPr lang="en-US" sz="2000" dirty="0">
              <a:latin typeface="+mj-lt"/>
            </a:endParaRPr>
          </a:p>
          <a:p>
            <a:pPr marL="514350" indent="-514350">
              <a:buFont typeface="Wingdings 2"/>
              <a:buAutoNum type="arabicPeriod"/>
            </a:pPr>
            <a:endParaRPr lang="en-US" sz="1800" dirty="0" smtClean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4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219201"/>
            <a:ext cx="617219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Who provides cloud computing?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Amazon Web Services (AWS)</a:t>
            </a:r>
          </a:p>
          <a:p>
            <a:r>
              <a:rPr lang="en-US" dirty="0" smtClean="0">
                <a:latin typeface="+mj-lt"/>
              </a:rPr>
              <a:t>Microsoft Azure</a:t>
            </a:r>
          </a:p>
          <a:p>
            <a:r>
              <a:rPr lang="en-US" dirty="0" smtClean="0">
                <a:latin typeface="+mj-lt"/>
              </a:rPr>
              <a:t>Google Cloud Platform</a:t>
            </a:r>
          </a:p>
          <a:p>
            <a:r>
              <a:rPr lang="en-US" dirty="0" smtClean="0">
                <a:latin typeface="+mj-lt"/>
              </a:rPr>
              <a:t>IBM Cloud</a:t>
            </a:r>
          </a:p>
          <a:p>
            <a:r>
              <a:rPr lang="en-US" dirty="0" smtClean="0">
                <a:latin typeface="+mj-lt"/>
              </a:rPr>
              <a:t>Oracle Cloud</a:t>
            </a:r>
          </a:p>
          <a:p>
            <a:r>
              <a:rPr lang="en-US" dirty="0" smtClean="0">
                <a:latin typeface="+mj-lt"/>
              </a:rPr>
              <a:t>Digital </a:t>
            </a:r>
            <a:r>
              <a:rPr lang="en-US" dirty="0" smtClean="0">
                <a:latin typeface="+mj-lt"/>
              </a:rPr>
              <a:t>Ocean</a:t>
            </a:r>
          </a:p>
          <a:p>
            <a:r>
              <a:rPr lang="en-IN" dirty="0" err="1">
                <a:latin typeface="+mj-lt"/>
              </a:rPr>
              <a:t>Alibaba</a:t>
            </a:r>
            <a:r>
              <a:rPr lang="en-IN" dirty="0">
                <a:latin typeface="+mj-lt"/>
              </a:rPr>
              <a:t> </a:t>
            </a:r>
            <a:r>
              <a:rPr lang="en-IN" dirty="0" smtClean="0">
                <a:latin typeface="+mj-lt"/>
              </a:rPr>
              <a:t>Cloud</a:t>
            </a:r>
          </a:p>
          <a:p>
            <a:r>
              <a:rPr lang="en-IN" dirty="0" err="1">
                <a:latin typeface="+mj-lt"/>
              </a:rPr>
              <a:t>Rackspace</a:t>
            </a:r>
            <a:r>
              <a:rPr lang="en-IN" dirty="0">
                <a:latin typeface="+mj-lt"/>
              </a:rPr>
              <a:t> </a:t>
            </a:r>
            <a:r>
              <a:rPr lang="en-IN" dirty="0" smtClean="0">
                <a:latin typeface="+mj-lt"/>
              </a:rPr>
              <a:t>Cloud</a:t>
            </a:r>
            <a:endParaRPr lang="en-US" dirty="0" smtClean="0">
              <a:latin typeface="+mj-lt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8229600" cy="1200912"/>
          </a:xfrm>
        </p:spPr>
        <p:txBody>
          <a:bodyPr>
            <a:noAutofit/>
          </a:bodyPr>
          <a:lstStyle/>
          <a:p>
            <a:r>
              <a:rPr lang="en-US" sz="4800" dirty="0" smtClean="0"/>
              <a:t>Market share of Leading cloud service provider</a:t>
            </a:r>
            <a:endParaRPr lang="en-US" sz="4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5375" y="2514600"/>
            <a:ext cx="6953250" cy="397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IN" sz="4800" dirty="0" smtClean="0"/>
              <a:t>Why should we choose AWS?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Global Infrastructure (26 regions )</a:t>
            </a:r>
          </a:p>
          <a:p>
            <a:r>
              <a:rPr lang="en-IN" dirty="0">
                <a:latin typeface="+mj-lt"/>
              </a:rPr>
              <a:t>Availability </a:t>
            </a:r>
            <a:r>
              <a:rPr lang="en-IN" dirty="0" smtClean="0">
                <a:latin typeface="+mj-lt"/>
              </a:rPr>
              <a:t>Zones</a:t>
            </a:r>
          </a:p>
          <a:p>
            <a:r>
              <a:rPr lang="en-IN" dirty="0" smtClean="0">
                <a:latin typeface="+mj-lt"/>
              </a:rPr>
              <a:t>Services </a:t>
            </a:r>
            <a:r>
              <a:rPr lang="en-IN" dirty="0">
                <a:latin typeface="+mj-lt"/>
              </a:rPr>
              <a:t>and </a:t>
            </a:r>
            <a:r>
              <a:rPr lang="en-IN" dirty="0" smtClean="0">
                <a:latin typeface="+mj-lt"/>
              </a:rPr>
              <a:t>Features  (200+ Services)</a:t>
            </a:r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Flexibility</a:t>
            </a:r>
          </a:p>
          <a:p>
            <a:r>
              <a:rPr lang="en-IN" dirty="0">
                <a:latin typeface="+mj-lt"/>
              </a:rPr>
              <a:t>Security</a:t>
            </a:r>
          </a:p>
          <a:p>
            <a:r>
              <a:rPr lang="en-IN" dirty="0">
                <a:latin typeface="+mj-lt"/>
              </a:rPr>
              <a:t>The Free </a:t>
            </a:r>
            <a:r>
              <a:rPr lang="en-IN" dirty="0" smtClean="0">
                <a:latin typeface="+mj-lt"/>
              </a:rPr>
              <a:t>Tier</a:t>
            </a:r>
          </a:p>
          <a:p>
            <a:r>
              <a:rPr lang="en-US" dirty="0" smtClean="0">
                <a:latin typeface="+mj-lt"/>
              </a:rPr>
              <a:t>Pay </a:t>
            </a:r>
            <a:r>
              <a:rPr lang="en-US" dirty="0">
                <a:latin typeface="+mj-lt"/>
              </a:rPr>
              <a:t>as you go pricing </a:t>
            </a:r>
            <a:r>
              <a:rPr lang="en-US" dirty="0" smtClean="0">
                <a:latin typeface="+mj-lt"/>
              </a:rPr>
              <a:t>model</a:t>
            </a:r>
          </a:p>
          <a:p>
            <a:r>
              <a:rPr lang="en-IN" dirty="0" smtClean="0">
                <a:latin typeface="+mj-lt"/>
              </a:rPr>
              <a:t>High availability</a:t>
            </a:r>
          </a:p>
          <a:p>
            <a:r>
              <a:rPr lang="en-IN" dirty="0" smtClean="0">
                <a:latin typeface="+mj-lt"/>
              </a:rPr>
              <a:t>Easy to use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76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509</TotalTime>
  <Words>235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Constantia</vt:lpstr>
      <vt:lpstr>Wingdings 2</vt:lpstr>
      <vt:lpstr>Flow</vt:lpstr>
      <vt:lpstr>    Introductions to Cloud Computing (AWS)</vt:lpstr>
      <vt:lpstr>  What is cloud computing?</vt:lpstr>
      <vt:lpstr>  Who is using cloud computing?</vt:lpstr>
      <vt:lpstr> Benefits of cloud computing</vt:lpstr>
      <vt:lpstr>        Types of cloud computing </vt:lpstr>
      <vt:lpstr>PowerPoint Presentation</vt:lpstr>
      <vt:lpstr>Who provides cloud computing?</vt:lpstr>
      <vt:lpstr>Market share of Leading cloud service provider</vt:lpstr>
      <vt:lpstr>Why should we choose AWS?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Introductions to AWS</dc:title>
  <dc:creator>admin</dc:creator>
  <cp:lastModifiedBy>919900699946</cp:lastModifiedBy>
  <cp:revision>18</cp:revision>
  <dcterms:created xsi:type="dcterms:W3CDTF">2021-08-05T09:54:07Z</dcterms:created>
  <dcterms:modified xsi:type="dcterms:W3CDTF">2022-04-20T10:52:55Z</dcterms:modified>
</cp:coreProperties>
</file>